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AF82DA0E-9400-408C-B3D3-4FCA4FB67F83}"/>
    <pc:docChg chg="custSel addSld modSld">
      <pc:chgData name="Balamurugan Balakreshnan" userId="35e9483b-bf32-4d17-a07b-837bc83be0f5" providerId="ADAL" clId="{AF82DA0E-9400-408C-B3D3-4FCA4FB67F83}" dt="2021-09-15T11:41:00.502" v="187" actId="26606"/>
      <pc:docMkLst>
        <pc:docMk/>
      </pc:docMkLst>
      <pc:sldChg chg="addSp modSp mod setBg addAnim">
        <pc:chgData name="Balamurugan Balakreshnan" userId="35e9483b-bf32-4d17-a07b-837bc83be0f5" providerId="ADAL" clId="{AF82DA0E-9400-408C-B3D3-4FCA4FB67F83}" dt="2021-09-15T11:40:41.759" v="186"/>
        <pc:sldMkLst>
          <pc:docMk/>
          <pc:sldMk cId="3829478940" sldId="256"/>
        </pc:sldMkLst>
        <pc:spChg chg="mo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2" creationId="{9D6BD05F-B9B9-4088-98B1-6870C42119BB}"/>
          </ac:spMkLst>
        </pc:spChg>
        <pc:spChg chg="mo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3" creationId="{875CA2EF-79FB-49A4-AFF2-B256DEE55F42}"/>
          </ac:spMkLst>
        </pc:spChg>
        <pc:spChg chg="ad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8" creationId="{A8DB9CD9-59B1-4D73-BC4C-98796A48EF9B}"/>
          </ac:spMkLst>
        </pc:spChg>
        <pc:spChg chg="ad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10" creationId="{8874A6A9-41FF-4E33-AFA8-F9F81436A59E}"/>
          </ac:spMkLst>
        </pc:spChg>
        <pc:grpChg chg="add">
          <ac:chgData name="Balamurugan Balakreshnan" userId="35e9483b-bf32-4d17-a07b-837bc83be0f5" providerId="ADAL" clId="{AF82DA0E-9400-408C-B3D3-4FCA4FB67F83}" dt="2021-09-15T11:40:41.758" v="184" actId="26606"/>
          <ac:grpSpMkLst>
            <pc:docMk/>
            <pc:sldMk cId="3829478940" sldId="256"/>
            <ac:grpSpMk id="12" creationId="{721D730E-1F97-4071-B143-B05E6D2599BC}"/>
          </ac:grpSpMkLst>
        </pc:grpChg>
      </pc:sldChg>
      <pc:sldChg chg="addSp modSp mod setBg">
        <pc:chgData name="Balamurugan Balakreshnan" userId="35e9483b-bf32-4d17-a07b-837bc83be0f5" providerId="ADAL" clId="{AF82DA0E-9400-408C-B3D3-4FCA4FB67F83}" dt="2021-09-15T11:41:00.502" v="187" actId="26606"/>
        <pc:sldMkLst>
          <pc:docMk/>
          <pc:sldMk cId="969577915" sldId="257"/>
        </pc:sldMkLst>
        <pc:spChg chg="mo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2" creationId="{09492814-BEA1-40AE-891A-3A7E17A06432}"/>
          </ac:spMkLst>
        </pc:spChg>
        <pc:spChg chg="mo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3" creationId="{0C013955-D0D5-41F3-B393-653F09D419D1}"/>
          </ac:spMkLst>
        </pc:spChg>
        <pc:spChg chg="ad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8" creationId="{4BC99CB9-DDAD-44A2-8A1C-E3AF4E72DF5C}"/>
          </ac:spMkLst>
        </pc:spChg>
        <pc:grpChg chg="add">
          <ac:chgData name="Balamurugan Balakreshnan" userId="35e9483b-bf32-4d17-a07b-837bc83be0f5" providerId="ADAL" clId="{AF82DA0E-9400-408C-B3D3-4FCA4FB67F83}" dt="2021-09-15T11:41:00.502" v="187" actId="26606"/>
          <ac:grpSpMkLst>
            <pc:docMk/>
            <pc:sldMk cId="969577915" sldId="257"/>
            <ac:grpSpMk id="10" creationId="{5C3921CD-DDE5-4B57-8FDF-B37ADE4EDAC7}"/>
          </ac:grpSpMkLst>
        </pc:grpChg>
      </pc:sldChg>
      <pc:sldChg chg="addSp delSp modSp new mod setBg">
        <pc:chgData name="Balamurugan Balakreshnan" userId="35e9483b-bf32-4d17-a07b-837bc83be0f5" providerId="ADAL" clId="{AF82DA0E-9400-408C-B3D3-4FCA4FB67F83}" dt="2021-09-15T11:36:58.316" v="123" actId="26606"/>
        <pc:sldMkLst>
          <pc:docMk/>
          <pc:sldMk cId="1611090479" sldId="258"/>
        </pc:sldMkLst>
        <pc:spChg chg="mod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2" creationId="{CB3CC7AA-F782-42DD-845D-F516E7139C86}"/>
          </ac:spMkLst>
        </pc:spChg>
        <pc:spChg chg="del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3" creationId="{08A975DC-CD1B-4D9A-9C86-D4EBD0C8AC84}"/>
          </ac:spMkLst>
        </pc:spChg>
        <pc:spChg chg="add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36:58.316" v="123" actId="26606"/>
          <ac:picMkLst>
            <pc:docMk/>
            <pc:sldMk cId="1611090479" sldId="258"/>
            <ac:picMk id="5" creationId="{33741FD9-FB5B-4B6B-91B5-08048DFA208E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37:24.310" v="154" actId="26606"/>
        <pc:sldMkLst>
          <pc:docMk/>
          <pc:sldMk cId="932253194" sldId="259"/>
        </pc:sldMkLst>
        <pc:spChg chg="mod">
          <ac:chgData name="Balamurugan Balakreshnan" userId="35e9483b-bf32-4d17-a07b-837bc83be0f5" providerId="ADAL" clId="{AF82DA0E-9400-408C-B3D3-4FCA4FB67F83}" dt="2021-09-15T11:37:24.310" v="154" actId="26606"/>
          <ac:spMkLst>
            <pc:docMk/>
            <pc:sldMk cId="932253194" sldId="259"/>
            <ac:spMk id="2" creationId="{5AA73BE7-CDAB-4507-B197-9194B1B9906E}"/>
          </ac:spMkLst>
        </pc:spChg>
        <pc:spChg chg="del">
          <ac:chgData name="Balamurugan Balakreshnan" userId="35e9483b-bf32-4d17-a07b-837bc83be0f5" providerId="ADAL" clId="{AF82DA0E-9400-408C-B3D3-4FCA4FB67F83}" dt="2021-09-15T11:37:21.104" v="153" actId="22"/>
          <ac:spMkLst>
            <pc:docMk/>
            <pc:sldMk cId="932253194" sldId="259"/>
            <ac:spMk id="3" creationId="{58B07331-D8AC-457B-84CC-F3928F570498}"/>
          </ac:spMkLst>
        </pc:spChg>
        <pc:spChg chg="add">
          <ac:chgData name="Balamurugan Balakreshnan" userId="35e9483b-bf32-4d17-a07b-837bc83be0f5" providerId="ADAL" clId="{AF82DA0E-9400-408C-B3D3-4FCA4FB67F83}" dt="2021-09-15T11:37:24.310" v="154" actId="26606"/>
          <ac:spMkLst>
            <pc:docMk/>
            <pc:sldMk cId="932253194" sldId="259"/>
            <ac:spMk id="10" creationId="{D12DDE76-C203-4047-9998-63900085B5E8}"/>
          </ac:spMkLst>
        </pc:spChg>
        <pc:picChg chg="add mod ord">
          <ac:chgData name="Balamurugan Balakreshnan" userId="35e9483b-bf32-4d17-a07b-837bc83be0f5" providerId="ADAL" clId="{AF82DA0E-9400-408C-B3D3-4FCA4FB67F83}" dt="2021-09-15T11:37:24.310" v="154" actId="26606"/>
          <ac:picMkLst>
            <pc:docMk/>
            <pc:sldMk cId="932253194" sldId="259"/>
            <ac:picMk id="5" creationId="{9C0AF5CE-3A94-4E5D-BE91-9A4A8BB766FF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38:01.106" v="175" actId="26606"/>
        <pc:sldMkLst>
          <pc:docMk/>
          <pc:sldMk cId="1557454387" sldId="260"/>
        </pc:sldMkLst>
        <pc:spChg chg="mod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2" creationId="{A3CD44EE-FA73-4CE5-9D1E-E9AC419C967B}"/>
          </ac:spMkLst>
        </pc:spChg>
        <pc:spChg chg="del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3" creationId="{1872B983-80F8-41F2-A7A4-7E6D1C8B11C3}"/>
          </ac:spMkLst>
        </pc:spChg>
        <pc:spChg chg="add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38:01.106" v="175" actId="26606"/>
          <ac:picMkLst>
            <pc:docMk/>
            <pc:sldMk cId="1557454387" sldId="260"/>
            <ac:picMk id="5" creationId="{D681456D-8324-430A-A650-2CE7C2906E1D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40:17.643" v="183" actId="20577"/>
        <pc:sldMkLst>
          <pc:docMk/>
          <pc:sldMk cId="1135238297" sldId="261"/>
        </pc:sldMkLst>
        <pc:spChg chg="mod">
          <ac:chgData name="Balamurugan Balakreshnan" userId="35e9483b-bf32-4d17-a07b-837bc83be0f5" providerId="ADAL" clId="{AF82DA0E-9400-408C-B3D3-4FCA4FB67F83}" dt="2021-09-15T11:40:17.643" v="183" actId="20577"/>
          <ac:spMkLst>
            <pc:docMk/>
            <pc:sldMk cId="1135238297" sldId="261"/>
            <ac:spMk id="2" creationId="{1142720B-36B8-4BC7-B4AF-86381F9BB620}"/>
          </ac:spMkLst>
        </pc:spChg>
        <pc:spChg chg="del">
          <ac:chgData name="Balamurugan Balakreshnan" userId="35e9483b-bf32-4d17-a07b-837bc83be0f5" providerId="ADAL" clId="{AF82DA0E-9400-408C-B3D3-4FCA4FB67F83}" dt="2021-09-15T11:40:11.798" v="178" actId="26606"/>
          <ac:spMkLst>
            <pc:docMk/>
            <pc:sldMk cId="1135238297" sldId="261"/>
            <ac:spMk id="3" creationId="{005DA82E-C853-412D-9A3D-11FFE4B623EA}"/>
          </ac:spMkLst>
        </pc:spChg>
        <pc:spChg chg="add">
          <ac:chgData name="Balamurugan Balakreshnan" userId="35e9483b-bf32-4d17-a07b-837bc83be0f5" providerId="ADAL" clId="{AF82DA0E-9400-408C-B3D3-4FCA4FB67F83}" dt="2021-09-15T11:40:11.798" v="178" actId="26606"/>
          <ac:spMkLst>
            <pc:docMk/>
            <pc:sldMk cId="1135238297" sldId="261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40:11.798" v="178" actId="26606"/>
          <ac:picMkLst>
            <pc:docMk/>
            <pc:sldMk cId="1135238297" sldId="261"/>
            <ac:picMk id="5" creationId="{388C0CC0-C874-4270-A802-B6F5DB4FD5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74DC-9F05-4726-9B73-789E00F1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BF3FE-E142-4079-89B5-79E04FECB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848E-201E-4239-8BC4-A048B5E8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88A6-C393-4376-8B2D-531044DC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ACE5-C46D-4205-987A-6F397ECB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FF87-2EAA-4D00-B785-A298B519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B798-AAF9-49DE-A7D1-F263126B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157C-DDAE-48D8-AE0F-1D02AF4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7C52-B357-426B-9985-2E718930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B28-4ACD-4999-B61F-399F2873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B0A7B-E9D7-49BA-B037-2E21561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658B3-C6EE-411D-BD8E-81B37382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3976-7434-42F5-8E03-919EAD89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E24D-BE0A-4268-B514-B9DEC407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A3A0-F2EC-4600-A355-ABC5815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F1D-BBC4-41F4-A3AB-804A5C4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9CDD-A1C6-40AB-8E6C-44DA83DE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E252-875A-47F2-8F6A-66933264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481E-7D01-43E8-86EC-CAB81B3C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A970-0846-46C8-A28C-ED804A3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FFA-2ACE-484F-B904-5EEA277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C2AC-8709-4F6A-BA32-7109DCD3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2763-F680-472F-9659-4C2BF3C6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6A6C-5E98-4F56-B4E9-CFA283FF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EE50-717A-4C36-81C3-EA06A3A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8A0F-22E6-4C02-B1D1-B2CC6DF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7769-41C1-4D69-9BDC-2CA0B433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F19B-FA0D-450B-971D-52AA2453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C5664-82EC-44B4-99EE-DBCC8B0C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CA08-EE24-4A24-A39E-98B9B952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DB49-F7CB-4421-BD22-49DFD66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D81-678E-4995-ABC5-69E38B50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CC7C-E78E-42CD-BD8A-BA30A9F1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387B7-2CC5-4767-826E-12572932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F863-89FD-4FD3-ABA1-1607D753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81C55-A052-4094-80F2-AC1414AF5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A7E41-68D5-45E3-993E-30E3B937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F0164-482E-4E7E-847F-692583A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D175-B33D-4315-A993-FED193D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F48-7F92-4947-8281-EDB1D77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AD3F9-F6FB-474D-850E-EE79FEC3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38575-C84C-41E0-9BF4-29437D5B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C7F9-30DC-49F5-A687-F4D56C3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027C2-77BC-4B99-808A-C40150B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85C1B-F2E2-4041-8083-D7C09144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7094-62F1-4059-A0A0-9E22BCAB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364-5B6B-4975-95A4-EB8B4192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378A-CB9E-40F1-878A-F593A8B4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838-9266-45A4-9207-B8E22E53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9801-1757-464F-BD3D-21A633F2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B23-7345-43FD-B787-8F1A280B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FB86-CB29-4CF2-B3EB-CED1519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CCB-8DCB-4BA0-9259-2D59D9DE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158E8-F1C1-424D-ADE1-86F6F1DD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61C2-3C56-4DAD-925A-F116B85E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3162F-16EE-4909-B0A6-FEF6273B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642E-D3B8-4162-9DC4-0DB0B45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3961-73A2-48AB-AE3D-F4ED7CB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1A89-0DBF-4B52-9EBA-083AEC2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0D9ED-73FA-4285-8520-AC399A53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58ED-B187-4CEE-8294-08D65EDED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4294-845B-4E67-A94F-A9E1D260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1F53-37A7-432B-8DC3-4C5E63082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BD05F-B9B9-4088-98B1-6870C421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Simplify MLOps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CA2EF-79FB-49A4-AFF2-B256DEE5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8294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92814-BEA1-40AE-891A-3A7E17A0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Ideation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3955-D0D5-41F3-B393-653F09D4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Create a simplified process</a:t>
            </a:r>
          </a:p>
          <a:p>
            <a:r>
              <a:rPr lang="en-US" sz="1600">
                <a:solidFill>
                  <a:schemeClr val="tx2"/>
                </a:solidFill>
              </a:rPr>
              <a:t>Build accelerator</a:t>
            </a:r>
          </a:p>
          <a:p>
            <a:r>
              <a:rPr lang="en-US" sz="1600">
                <a:solidFill>
                  <a:schemeClr val="tx2"/>
                </a:solidFill>
              </a:rPr>
              <a:t>Can we use Hand gesture to trigger mlops</a:t>
            </a:r>
          </a:p>
          <a:p>
            <a:r>
              <a:rPr lang="en-US" sz="1600">
                <a:solidFill>
                  <a:schemeClr val="tx2"/>
                </a:solidFill>
              </a:rPr>
              <a:t>Can we use voice to trigger mlops</a:t>
            </a:r>
          </a:p>
          <a:p>
            <a:r>
              <a:rPr lang="en-US" sz="1600">
                <a:solidFill>
                  <a:schemeClr val="tx2"/>
                </a:solidFill>
              </a:rPr>
              <a:t>Completely automated process</a:t>
            </a:r>
          </a:p>
          <a:p>
            <a:r>
              <a:rPr lang="en-US" sz="1600">
                <a:solidFill>
                  <a:schemeClr val="tx2"/>
                </a:solidFill>
              </a:rPr>
              <a:t>Can we use that as hackathons for customer</a:t>
            </a:r>
          </a:p>
          <a:p>
            <a:r>
              <a:rPr lang="en-US" sz="1600">
                <a:solidFill>
                  <a:schemeClr val="tx2"/>
                </a:solidFill>
              </a:rPr>
              <a:t>Can we make it part of innovation lab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CC7AA-F782-42DD-845D-F516E713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Development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41FD9-FB5B-4B6B-91B5-08048DFA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54" y="640080"/>
            <a:ext cx="630209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73BE7-CDAB-4507-B197-9194B1B9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Pipeline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AF5CE-3A94-4E5D-BE91-9A4A8BB7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872" y="640080"/>
            <a:ext cx="647965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44EE-FA73-4CE5-9D1E-E9AC419C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1456D-8324-430A-A650-2CE7C290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897" y="640080"/>
            <a:ext cx="663160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720B-36B8-4BC7-B4AF-86381F9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0CC0-C874-4270-A802-B6F5DB4F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785" y="640080"/>
            <a:ext cx="366983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Simplify MLOps for Everyone</vt:lpstr>
      <vt:lpstr>Ideation</vt:lpstr>
      <vt:lpstr>Data Science Development process</vt:lpstr>
      <vt:lpstr>Training Pipeline Automation</vt:lpstr>
      <vt:lpstr>Deploy</vt:lpstr>
      <vt:lpstr>MLOps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MLOps for Everyone</dc:title>
  <dc:creator>Balamurugan Balakreshnan</dc:creator>
  <cp:lastModifiedBy>Balamurugan Balakreshnan</cp:lastModifiedBy>
  <cp:revision>1</cp:revision>
  <dcterms:created xsi:type="dcterms:W3CDTF">2021-09-15T11:00:06Z</dcterms:created>
  <dcterms:modified xsi:type="dcterms:W3CDTF">2021-09-15T11:41:08Z</dcterms:modified>
</cp:coreProperties>
</file>