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6.png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6.png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 smtClean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 smtClean="0"/>
            <a:t>Exploratory analysis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 smtClean="0"/>
            <a:t>Inferential analysis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  <dgm:t>
        <a:bodyPr/>
        <a:lstStyle/>
        <a:p>
          <a:endParaRPr lang="en-US"/>
        </a:p>
      </dgm:t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Machine learning</a:t>
          </a:r>
          <a:endParaRPr lang="en-US" sz="1900" kern="1200" dirty="0"/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Exploratory analysis</a:t>
          </a:r>
          <a:endParaRPr lang="en-US" sz="1900" kern="1200" dirty="0"/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Inferential analysis</a:t>
          </a:r>
          <a:endParaRPr lang="en-US" sz="1900" kern="1200" dirty="0"/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Restaurant recommender system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Mapping and clustering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mayur010796@gmail.com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16c05727-aa75-4e4a-9b5f-8a80a116589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27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2020-10-28T03:45:09Z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