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60" r:id="rId3"/>
    <p:sldId id="445" r:id="rId4"/>
    <p:sldId id="256" r:id="rId5"/>
    <p:sldId id="259" r:id="rId6"/>
    <p:sldId id="263" r:id="rId7"/>
    <p:sldId id="264" r:id="rId8"/>
    <p:sldId id="265" r:id="rId9"/>
    <p:sldId id="266" r:id="rId10"/>
    <p:sldId id="289" r:id="rId11"/>
    <p:sldId id="290" r:id="rId12"/>
    <p:sldId id="291" r:id="rId13"/>
    <p:sldId id="261" r:id="rId14"/>
    <p:sldId id="267" r:id="rId15"/>
    <p:sldId id="268" r:id="rId16"/>
    <p:sldId id="269" r:id="rId17"/>
    <p:sldId id="292" r:id="rId18"/>
    <p:sldId id="293" r:id="rId19"/>
    <p:sldId id="294" r:id="rId20"/>
    <p:sldId id="295" r:id="rId21"/>
    <p:sldId id="296" r:id="rId22"/>
    <p:sldId id="297" r:id="rId23"/>
    <p:sldId id="298" r:id="rId24"/>
    <p:sldId id="299" r:id="rId25"/>
    <p:sldId id="300" r:id="rId26"/>
    <p:sldId id="304" r:id="rId27"/>
    <p:sldId id="305" r:id="rId28"/>
    <p:sldId id="303" r:id="rId29"/>
    <p:sldId id="306" r:id="rId30"/>
    <p:sldId id="307" r:id="rId31"/>
    <p:sldId id="308" r:id="rId32"/>
    <p:sldId id="309" r:id="rId33"/>
    <p:sldId id="310" r:id="rId34"/>
    <p:sldId id="444" r:id="rId35"/>
    <p:sldId id="311" r:id="rId36"/>
    <p:sldId id="312" r:id="rId37"/>
    <p:sldId id="313" r:id="rId38"/>
    <p:sldId id="314" r:id="rId39"/>
    <p:sldId id="315" r:id="rId40"/>
    <p:sldId id="316" r:id="rId41"/>
    <p:sldId id="318" r:id="rId42"/>
    <p:sldId id="319" r:id="rId43"/>
    <p:sldId id="320" r:id="rId44"/>
    <p:sldId id="321" r:id="rId45"/>
    <p:sldId id="439" r:id="rId46"/>
    <p:sldId id="322" r:id="rId47"/>
    <p:sldId id="323" r:id="rId48"/>
    <p:sldId id="324" r:id="rId49"/>
    <p:sldId id="325" r:id="rId50"/>
    <p:sldId id="442" r:id="rId51"/>
    <p:sldId id="326" r:id="rId52"/>
    <p:sldId id="327" r:id="rId53"/>
    <p:sldId id="328" r:id="rId54"/>
    <p:sldId id="446" r:id="rId55"/>
    <p:sldId id="329" r:id="rId56"/>
    <p:sldId id="330" r:id="rId57"/>
    <p:sldId id="440" r:id="rId58"/>
    <p:sldId id="331" r:id="rId59"/>
    <p:sldId id="332" r:id="rId60"/>
    <p:sldId id="333" r:id="rId61"/>
    <p:sldId id="334" r:id="rId62"/>
    <p:sldId id="335" r:id="rId63"/>
    <p:sldId id="336" r:id="rId64"/>
    <p:sldId id="337" r:id="rId65"/>
    <p:sldId id="338" r:id="rId66"/>
    <p:sldId id="339" r:id="rId67"/>
    <p:sldId id="340" r:id="rId68"/>
    <p:sldId id="447" r:id="rId69"/>
    <p:sldId id="341" r:id="rId70"/>
    <p:sldId id="342" r:id="rId71"/>
    <p:sldId id="343" r:id="rId72"/>
    <p:sldId id="344" r:id="rId73"/>
    <p:sldId id="345" r:id="rId74"/>
    <p:sldId id="346" r:id="rId75"/>
    <p:sldId id="347" r:id="rId76"/>
    <p:sldId id="443" r:id="rId77"/>
    <p:sldId id="348" r:id="rId78"/>
    <p:sldId id="349" r:id="rId79"/>
    <p:sldId id="350" r:id="rId80"/>
    <p:sldId id="351" r:id="rId81"/>
    <p:sldId id="352" r:id="rId82"/>
    <p:sldId id="353" r:id="rId83"/>
    <p:sldId id="354" r:id="rId84"/>
    <p:sldId id="355" r:id="rId85"/>
    <p:sldId id="356"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448" r:id="rId118"/>
    <p:sldId id="441" r:id="rId119"/>
    <p:sldId id="388" r:id="rId120"/>
    <p:sldId id="389" r:id="rId121"/>
    <p:sldId id="390" r:id="rId122"/>
    <p:sldId id="449"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25"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 id="438" r:id="rId171"/>
    <p:sldId id="450" r:id="rId172"/>
    <p:sldId id="451" r:id="rId173"/>
  </p:sldIdLst>
  <p:sldSz cx="7589838" cy="9875838"/>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vertBarState="maximized">
    <p:restoredLeft sz="15651" autoAdjust="0"/>
    <p:restoredTop sz="94682" autoAdjust="0"/>
  </p:normalViewPr>
  <p:slideViewPr>
    <p:cSldViewPr snapToGrid="0">
      <p:cViewPr varScale="1">
        <p:scale>
          <a:sx n="60" d="100"/>
          <a:sy n="60" d="100"/>
        </p:scale>
        <p:origin x="-1950" y="-84"/>
      </p:cViewPr>
      <p:guideLst>
        <p:guide orient="horz" pos="3111"/>
        <p:guide pos="2391"/>
      </p:guideLst>
    </p:cSldViewPr>
  </p:slideViewPr>
  <p:outlineViewPr>
    <p:cViewPr>
      <p:scale>
        <a:sx n="33" d="100"/>
        <a:sy n="33" d="100"/>
      </p:scale>
      <p:origin x="0" y="13032"/>
    </p:cViewPr>
  </p:outlin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9238" y="3067912"/>
            <a:ext cx="6451362" cy="2116904"/>
          </a:xfrm>
        </p:spPr>
        <p:txBody>
          <a:bodyPr/>
          <a:lstStyle/>
          <a:p>
            <a:r>
              <a:rPr lang="en-US" smtClean="0"/>
              <a:t>Click to edit Master title style</a:t>
            </a:r>
            <a:endParaRPr lang="es-AR"/>
          </a:p>
        </p:txBody>
      </p:sp>
      <p:sp>
        <p:nvSpPr>
          <p:cNvPr id="3" name="Subtitle 2"/>
          <p:cNvSpPr>
            <a:spLocks noGrp="1"/>
          </p:cNvSpPr>
          <p:nvPr>
            <p:ph type="subTitle" idx="1"/>
          </p:nvPr>
        </p:nvSpPr>
        <p:spPr>
          <a:xfrm>
            <a:off x="1138476" y="5596308"/>
            <a:ext cx="5312887" cy="252382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02632" y="395492"/>
            <a:ext cx="1707714" cy="8426467"/>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379492" y="395492"/>
            <a:ext cx="4996643" cy="84264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545" y="6346141"/>
            <a:ext cx="6451362" cy="1961451"/>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599545" y="4185802"/>
            <a:ext cx="6451362" cy="216033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379492" y="2304363"/>
            <a:ext cx="3352178" cy="65175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3858168" y="2304363"/>
            <a:ext cx="3352178" cy="651759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379492" y="2210634"/>
            <a:ext cx="3353497" cy="921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492" y="3131921"/>
            <a:ext cx="3353497" cy="5690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3855533" y="2210634"/>
            <a:ext cx="3354814" cy="9212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55533" y="3131921"/>
            <a:ext cx="3354814" cy="56900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9493" y="393205"/>
            <a:ext cx="2497004" cy="1673406"/>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2967416" y="393205"/>
            <a:ext cx="4242930" cy="8428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379493" y="2066611"/>
            <a:ext cx="2497004" cy="675534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661" y="6913087"/>
            <a:ext cx="4553903" cy="816129"/>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487661" y="882424"/>
            <a:ext cx="4553903" cy="592550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487661" y="7729215"/>
            <a:ext cx="4553903" cy="11590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636397-698F-4D57-9E6D-9D4EA3BD8852}" type="datetimeFigureOut">
              <a:rPr lang="es-AR" smtClean="0"/>
              <a:pPr/>
              <a:t>25/02/2011</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3311A7D6-E1B6-4917-B969-F920A032BB1A}" type="slidenum">
              <a:rPr lang="es-AR" smtClean="0"/>
              <a:pPr/>
              <a:t>‹#›</a:t>
            </a:fld>
            <a:endParaRPr lang="es-AR"/>
          </a:p>
        </p:txBody>
      </p:sp>
    </p:spTree>
  </p:cSld>
  <p:clrMapOvr>
    <a:masterClrMapping/>
  </p:clrMapOvr>
  <p:transition spd="slow" advTm="5000">
    <p:cover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9492" y="395491"/>
            <a:ext cx="6830854" cy="1645973"/>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379492" y="2304363"/>
            <a:ext cx="6830854" cy="651759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379492" y="9153439"/>
            <a:ext cx="1770962" cy="525797"/>
          </a:xfrm>
          <a:prstGeom prst="rect">
            <a:avLst/>
          </a:prstGeom>
        </p:spPr>
        <p:txBody>
          <a:bodyPr vert="horz" lIns="91440" tIns="45720" rIns="91440" bIns="45720" rtlCol="0" anchor="ctr"/>
          <a:lstStyle>
            <a:lvl1pPr algn="l">
              <a:defRPr sz="1200">
                <a:solidFill>
                  <a:schemeClr val="tx1">
                    <a:tint val="75000"/>
                  </a:schemeClr>
                </a:solidFill>
              </a:defRPr>
            </a:lvl1pPr>
          </a:lstStyle>
          <a:p>
            <a:fld id="{E7636397-698F-4D57-9E6D-9D4EA3BD8852}" type="datetimeFigureOut">
              <a:rPr lang="es-AR" smtClean="0"/>
              <a:pPr/>
              <a:t>25/02/2011</a:t>
            </a:fld>
            <a:endParaRPr lang="es-AR"/>
          </a:p>
        </p:txBody>
      </p:sp>
      <p:sp>
        <p:nvSpPr>
          <p:cNvPr id="5" name="Footer Placeholder 4"/>
          <p:cNvSpPr>
            <a:spLocks noGrp="1"/>
          </p:cNvSpPr>
          <p:nvPr>
            <p:ph type="ftr" sz="quarter" idx="3"/>
          </p:nvPr>
        </p:nvSpPr>
        <p:spPr>
          <a:xfrm>
            <a:off x="2593195" y="9153439"/>
            <a:ext cx="2403449" cy="52579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5439384" y="9153439"/>
            <a:ext cx="1770962" cy="525797"/>
          </a:xfrm>
          <a:prstGeom prst="rect">
            <a:avLst/>
          </a:prstGeom>
        </p:spPr>
        <p:txBody>
          <a:bodyPr vert="horz" lIns="91440" tIns="45720" rIns="91440" bIns="45720" rtlCol="0" anchor="ctr"/>
          <a:lstStyle>
            <a:lvl1pPr algn="r">
              <a:defRPr sz="1200">
                <a:solidFill>
                  <a:schemeClr val="tx1">
                    <a:tint val="75000"/>
                  </a:schemeClr>
                </a:solidFill>
              </a:defRPr>
            </a:lvl1pPr>
          </a:lstStyle>
          <a:p>
            <a:fld id="{3311A7D6-E1B6-4917-B969-F920A032BB1A}" type="slidenum">
              <a:rPr lang="es-AR" smtClean="0"/>
              <a:pPr/>
              <a:t>‹#›</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Tm="5000">
    <p:cover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11.gif"/></Relationships>
</file>

<file path=ppt/slides/_rels/slide10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0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11.gif"/></Relationships>
</file>

<file path=ppt/slides/_rels/slide1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11.gif"/></Relationships>
</file>

<file path=ppt/slides/_rels/slide1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3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4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6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7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7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2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3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5.gif"/></Relationships>
</file>

<file path=ppt/slides/_rels/slide4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4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7.gif"/></Relationships>
</file>

<file path=ppt/slides/_rels/slide5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5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6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7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7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8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8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jpeg"/><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11.gif"/></Relationships>
</file>

<file path=ppt/slides/_rels/slide9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6.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_rels/slide9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50000">
              <a:schemeClr val="accent1">
                <a:tint val="44500"/>
                <a:satMod val="160000"/>
              </a:schemeClr>
            </a:gs>
            <a:gs pos="100000">
              <a:schemeClr val="accent1">
                <a:tint val="23500"/>
                <a:satMod val="160000"/>
              </a:schemeClr>
            </a:gs>
            <a:gs pos="100000">
              <a:srgbClr val="FFFF00"/>
            </a:gs>
            <a:gs pos="100000">
              <a:schemeClr val="accent3">
                <a:lumMod val="75000"/>
              </a:schemeClr>
            </a:gs>
          </a:gsLst>
          <a:lin ang="162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
            </a:r>
            <a:br>
              <a:rPr lang="en-US" smtClean="0"/>
            </a:br>
            <a:r>
              <a:rPr lang="es-AR" smtClean="0"/>
              <a:t/>
            </a:r>
            <a:br>
              <a:rPr lang="es-AR" smtClean="0"/>
            </a:br>
            <a:r>
              <a:rPr lang="es-AR" smtClean="0"/>
              <a:t/>
            </a:r>
            <a:br>
              <a:rPr lang="es-AR" smtClean="0"/>
            </a:br>
            <a:endParaRPr lang="es-AR" dirty="0"/>
          </a:p>
        </p:txBody>
      </p:sp>
      <p:sp>
        <p:nvSpPr>
          <p:cNvPr id="3" name="Subtitle 2"/>
          <p:cNvSpPr>
            <a:spLocks noGrp="1"/>
          </p:cNvSpPr>
          <p:nvPr>
            <p:ph type="subTitle" idx="1"/>
          </p:nvPr>
        </p:nvSpPr>
        <p:spPr>
          <a:xfrm>
            <a:off x="1138476" y="4826000"/>
            <a:ext cx="5312887" cy="778933"/>
          </a:xfrm>
        </p:spPr>
        <p:txBody>
          <a:bodyPr/>
          <a:lstStyle/>
          <a:p>
            <a:r>
              <a:rPr lang="en-US" dirty="0" smtClean="0"/>
              <a:t>PRESENTS</a:t>
            </a:r>
            <a:endParaRPr lang="es-AR" dirty="0"/>
          </a:p>
        </p:txBody>
      </p:sp>
      <p:sp>
        <p:nvSpPr>
          <p:cNvPr id="5" name="Rectangle 4"/>
          <p:cNvSpPr/>
          <p:nvPr/>
        </p:nvSpPr>
        <p:spPr>
          <a:xfrm>
            <a:off x="572569" y="2956719"/>
            <a:ext cx="6444713" cy="1754326"/>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solidFill>
                  <a:srgbClr val="FFC000"/>
                </a:solidFill>
                <a:effectLst/>
              </a:rPr>
              <a:t>ROTARY GLOBAL </a:t>
            </a:r>
          </a:p>
          <a:p>
            <a:pPr algn="ctr"/>
            <a:r>
              <a:rPr lang="en-US" sz="5400" b="1" cap="none" spc="0" dirty="0" smtClean="0">
                <a:ln w="10541" cmpd="sng">
                  <a:solidFill>
                    <a:schemeClr val="accent1">
                      <a:shade val="88000"/>
                      <a:satMod val="110000"/>
                    </a:schemeClr>
                  </a:solidFill>
                  <a:prstDash val="solid"/>
                </a:ln>
                <a:solidFill>
                  <a:srgbClr val="FFC000"/>
                </a:solidFill>
                <a:effectLst/>
              </a:rPr>
              <a:t>HISTORY FELLOWSHIP</a:t>
            </a:r>
            <a:endParaRPr lang="en-US" sz="5400" b="1" cap="none" spc="0" dirty="0">
              <a:ln w="10541" cmpd="sng">
                <a:solidFill>
                  <a:schemeClr val="accent1">
                    <a:shade val="88000"/>
                    <a:satMod val="110000"/>
                  </a:schemeClr>
                </a:solidFill>
                <a:prstDash val="solid"/>
              </a:ln>
              <a:solidFill>
                <a:srgbClr val="FFC000"/>
              </a:solidFill>
              <a:effectLst/>
            </a:endParaRPr>
          </a:p>
        </p:txBody>
      </p:sp>
      <p:sp>
        <p:nvSpPr>
          <p:cNvPr id="8" name="Rectangle 7"/>
          <p:cNvSpPr/>
          <p:nvPr/>
        </p:nvSpPr>
        <p:spPr>
          <a:xfrm>
            <a:off x="594519" y="5471319"/>
            <a:ext cx="6324600" cy="923330"/>
          </a:xfrm>
          <a:prstGeom prst="rect">
            <a:avLst/>
          </a:prstGeom>
          <a:noFill/>
        </p:spPr>
        <p:txBody>
          <a:bodyPr wrap="squar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The Saga of Don Jim</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9" name="TextBox 8"/>
          <p:cNvSpPr txBox="1"/>
          <p:nvPr/>
        </p:nvSpPr>
        <p:spPr>
          <a:xfrm>
            <a:off x="1127919" y="7452519"/>
            <a:ext cx="5334000" cy="646331"/>
          </a:xfrm>
          <a:prstGeom prst="rect">
            <a:avLst/>
          </a:prstGeom>
          <a:noFill/>
        </p:spPr>
        <p:txBody>
          <a:bodyPr wrap="square" rtlCol="0">
            <a:spAutoFit/>
          </a:bodyPr>
          <a:lstStyle/>
          <a:p>
            <a:pPr algn="ctr"/>
            <a:r>
              <a:rPr lang="en-US" dirty="0" smtClean="0">
                <a:latin typeface="Bernard MT Condensed" pitchFamily="18" charset="0"/>
              </a:rPr>
              <a:t>A slide show prepared by Jorge Arman,</a:t>
            </a:r>
          </a:p>
          <a:p>
            <a:pPr algn="ctr"/>
            <a:r>
              <a:rPr lang="en-US" dirty="0" smtClean="0">
                <a:latin typeface="Bernard MT Condensed" pitchFamily="18" charset="0"/>
              </a:rPr>
              <a:t> a member of the Rotary Club of Ventura</a:t>
            </a:r>
            <a:endParaRPr lang="es-AR" dirty="0">
              <a:latin typeface="Bernard MT Condensed" pitchFamily="18" charset="0"/>
            </a:endParaRPr>
          </a:p>
        </p:txBody>
      </p:sp>
      <p:pic>
        <p:nvPicPr>
          <p:cNvPr id="10" name="Picture 9" descr="RGHF.gif"/>
          <p:cNvPicPr>
            <a:picLocks noChangeAspect="1"/>
          </p:cNvPicPr>
          <p:nvPr/>
        </p:nvPicPr>
        <p:blipFill>
          <a:blip r:embed="rId2" cstate="print"/>
          <a:stretch>
            <a:fillRect/>
          </a:stretch>
        </p:blipFill>
        <p:spPr>
          <a:xfrm>
            <a:off x="2408191" y="442118"/>
            <a:ext cx="2605928" cy="2549685"/>
          </a:xfrm>
          <a:prstGeom prst="rect">
            <a:avLst/>
          </a:prstGeom>
        </p:spPr>
      </p:pic>
    </p:spTree>
  </p:cSld>
  <p:clrMapOvr>
    <a:masterClrMapping/>
  </p:clrMapOvr>
  <p:transition spd="slow" advTm="5000">
    <p:cover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Ismallwheel.jpg"/>
          <p:cNvPicPr>
            <a:picLocks noChangeAspect="1"/>
          </p:cNvPicPr>
          <p:nvPr/>
        </p:nvPicPr>
        <p:blipFill>
          <a:blip r:embed="rId2" cstate="print"/>
          <a:stretch>
            <a:fillRect/>
          </a:stretch>
        </p:blipFill>
        <p:spPr>
          <a:xfrm>
            <a:off x="2194719" y="2575719"/>
            <a:ext cx="152400" cy="152400"/>
          </a:xfrm>
          <a:prstGeom prst="rect">
            <a:avLst/>
          </a:prstGeom>
        </p:spPr>
      </p:pic>
      <p:pic>
        <p:nvPicPr>
          <p:cNvPr id="4" name="Picture 3" descr="Roth map sp.jpg"/>
          <p:cNvPicPr>
            <a:picLocks noChangeAspect="1"/>
          </p:cNvPicPr>
          <p:nvPr/>
        </p:nvPicPr>
        <p:blipFill>
          <a:blip r:embed="rId3" cstate="print"/>
          <a:stretch>
            <a:fillRect/>
          </a:stretch>
        </p:blipFill>
        <p:spPr>
          <a:xfrm>
            <a:off x="508000" y="916252"/>
            <a:ext cx="6570133" cy="8686801"/>
          </a:xfrm>
          <a:prstGeom prst="rect">
            <a:avLst/>
          </a:prstGeom>
        </p:spPr>
      </p:pic>
      <p:sp>
        <p:nvSpPr>
          <p:cNvPr id="6" name="TextBox 5"/>
          <p:cNvSpPr txBox="1"/>
          <p:nvPr/>
        </p:nvSpPr>
        <p:spPr>
          <a:xfrm>
            <a:off x="3652838" y="1068652"/>
            <a:ext cx="3429000" cy="923330"/>
          </a:xfrm>
          <a:prstGeom prst="rect">
            <a:avLst/>
          </a:prstGeom>
          <a:noFill/>
        </p:spPr>
        <p:txBody>
          <a:bodyPr wrap="square" rtlCol="0">
            <a:spAutoFit/>
          </a:bodyPr>
          <a:lstStyle/>
          <a:p>
            <a:pPr algn="ctr"/>
            <a:r>
              <a:rPr lang="en-US" dirty="0" smtClean="0">
                <a:latin typeface="Elephant" pitchFamily="18" charset="0"/>
              </a:rPr>
              <a:t>1926  October  20</a:t>
            </a:r>
          </a:p>
          <a:p>
            <a:pPr algn="ctr"/>
            <a:r>
              <a:rPr lang="en-US" dirty="0" smtClean="0">
                <a:latin typeface="Elephant" pitchFamily="18" charset="0"/>
              </a:rPr>
              <a:t>Charter</a:t>
            </a:r>
          </a:p>
          <a:p>
            <a:pPr algn="ctr"/>
            <a:r>
              <a:rPr lang="en-US" dirty="0" smtClean="0">
                <a:latin typeface="Elephant" pitchFamily="18" charset="0"/>
              </a:rPr>
              <a:t>Rotary Club of  La </a:t>
            </a:r>
            <a:r>
              <a:rPr lang="en-US" dirty="0" err="1" smtClean="0">
                <a:latin typeface="Elephant" pitchFamily="18" charset="0"/>
              </a:rPr>
              <a:t>Guaira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9" name="Picture 8" descr="RotaryWheel_TransparentBG.gif"/>
          <p:cNvPicPr>
            <a:picLocks noChangeAspect="1"/>
          </p:cNvPicPr>
          <p:nvPr/>
        </p:nvPicPr>
        <p:blipFill>
          <a:blip r:embed="rId4" cstate="print"/>
          <a:stretch>
            <a:fillRect/>
          </a:stretch>
        </p:blipFill>
        <p:spPr>
          <a:xfrm>
            <a:off x="1932252" y="4734719"/>
            <a:ext cx="285750" cy="283738"/>
          </a:xfrm>
          <a:prstGeom prst="rect">
            <a:avLst/>
          </a:prstGeom>
        </p:spPr>
      </p:pic>
      <p:pic>
        <p:nvPicPr>
          <p:cNvPr id="8" name="Picture 7" descr="1Rotary Wheel Transparent L.gif"/>
          <p:cNvPicPr>
            <a:picLocks noChangeAspect="1"/>
          </p:cNvPicPr>
          <p:nvPr/>
        </p:nvPicPr>
        <p:blipFill>
          <a:blip r:embed="rId5" cstate="print"/>
          <a:stretch>
            <a:fillRect/>
          </a:stretch>
        </p:blipFill>
        <p:spPr>
          <a:xfrm>
            <a:off x="2632869" y="2032794"/>
            <a:ext cx="676275" cy="676275"/>
          </a:xfrm>
          <a:prstGeom prst="rect">
            <a:avLst/>
          </a:prstGeom>
        </p:spPr>
      </p:pic>
      <p:pic>
        <p:nvPicPr>
          <p:cNvPr id="11" name="Picture 10" descr="RotaryWheel_TransparentBG.gif"/>
          <p:cNvPicPr>
            <a:picLocks noChangeAspect="1"/>
          </p:cNvPicPr>
          <p:nvPr/>
        </p:nvPicPr>
        <p:blipFill>
          <a:blip r:embed="rId4" cstate="print"/>
          <a:stretch>
            <a:fillRect/>
          </a:stretch>
        </p:blipFill>
        <p:spPr>
          <a:xfrm>
            <a:off x="3032919" y="2270919"/>
            <a:ext cx="285750" cy="283738"/>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25334" y="1051719"/>
            <a:ext cx="3422388"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April  4</a:t>
            </a:r>
          </a:p>
          <a:p>
            <a:pPr marL="342900" indent="-342900" algn="ctr"/>
            <a:r>
              <a:rPr lang="en-US" dirty="0" smtClean="0">
                <a:latin typeface="Elephant" pitchFamily="18" charset="0"/>
              </a:rPr>
              <a:t>Charter</a:t>
            </a:r>
          </a:p>
          <a:p>
            <a:pPr algn="ctr"/>
            <a:r>
              <a:rPr lang="en-US" dirty="0" smtClean="0">
                <a:latin typeface="Elephant" pitchFamily="18" charset="0"/>
              </a:rPr>
              <a:t>Rotary Club of  Río Gallegos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522" y="248146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906956" y="864650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5051" y="17999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2391" y="657278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2699228" y="1162588"/>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236155" y="6119571"/>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493709" y="5695585"/>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5607829" y="5591577"/>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292163" y="690557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25334" y="1051719"/>
            <a:ext cx="3422388"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May  2</a:t>
            </a:r>
          </a:p>
          <a:p>
            <a:pPr marL="342900" indent="-342900" algn="ctr"/>
            <a:r>
              <a:rPr lang="en-US" dirty="0" smtClean="0">
                <a:latin typeface="Elephant" pitchFamily="18" charset="0"/>
              </a:rPr>
              <a:t>Charter</a:t>
            </a:r>
          </a:p>
          <a:p>
            <a:pPr algn="ctr"/>
            <a:r>
              <a:rPr lang="en-US" dirty="0" smtClean="0">
                <a:latin typeface="Elephant" pitchFamily="18" charset="0"/>
              </a:rPr>
              <a:t>Rotary Club of  Catanduva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0083" y="249556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774969" y="529370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8594" y="179194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5909" y="656187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2712285" y="1157607"/>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4245975" y="6119543"/>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5481215" y="5699919"/>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5601947" y="5593041"/>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279331" y="690816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386667" y="1051719"/>
            <a:ext cx="3761055"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May  17</a:t>
            </a:r>
          </a:p>
          <a:p>
            <a:pPr marL="342900" indent="-342900" algn="ctr"/>
            <a:r>
              <a:rPr lang="en-US" dirty="0" smtClean="0">
                <a:latin typeface="Elephant" pitchFamily="18" charset="0"/>
              </a:rPr>
              <a:t>Charter</a:t>
            </a:r>
          </a:p>
          <a:p>
            <a:pPr algn="ctr"/>
            <a:r>
              <a:rPr lang="en-US" dirty="0" smtClean="0">
                <a:latin typeface="Elephant" pitchFamily="18" charset="0"/>
              </a:rPr>
              <a:t>Rotary Club of  Villa Mercedes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4681" y="250726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136741" y="657346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8530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816875" y="657944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2681624" y="1153749"/>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4242520" y="6114209"/>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5484235" y="5689587"/>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5603055" y="5591431"/>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264838" y="689776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386667" y="1051719"/>
            <a:ext cx="3761055"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May  19</a:t>
            </a:r>
          </a:p>
          <a:p>
            <a:pPr marL="342900" indent="-342900" algn="ctr"/>
            <a:r>
              <a:rPr lang="en-US" dirty="0" smtClean="0">
                <a:latin typeface="Elephant" pitchFamily="18" charset="0"/>
              </a:rPr>
              <a:t>Charter</a:t>
            </a:r>
          </a:p>
          <a:p>
            <a:pPr algn="ctr"/>
            <a:r>
              <a:rPr lang="en-US" dirty="0" smtClean="0">
                <a:latin typeface="Elephant" pitchFamily="18" charset="0"/>
              </a:rPr>
              <a:t>Rotary Club of  </a:t>
            </a:r>
            <a:r>
              <a:rPr lang="es-AR" dirty="0" smtClean="0">
                <a:latin typeface="Elephant" pitchFamily="18" charset="0"/>
              </a:rPr>
              <a:t>San Nicolás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58" y="248962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05973" y="657346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8594" y="178601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2700410" y="1157608"/>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240038" y="6119542"/>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291206" y="689034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5475278" y="5699919"/>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590072" y="558116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386667" y="1051719"/>
            <a:ext cx="3761055"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June  6</a:t>
            </a:r>
          </a:p>
          <a:p>
            <a:pPr marL="342900" indent="-342900" algn="ctr"/>
            <a:r>
              <a:rPr lang="en-US" dirty="0" smtClean="0">
                <a:latin typeface="Elephant" pitchFamily="18" charset="0"/>
              </a:rPr>
              <a:t>Charter</a:t>
            </a:r>
          </a:p>
          <a:p>
            <a:pPr algn="ctr"/>
            <a:r>
              <a:rPr lang="en-US" dirty="0" smtClean="0">
                <a:latin typeface="Elephant" pitchFamily="18" charset="0"/>
              </a:rPr>
              <a:t>Rotary Club of  Barretos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93" y="248080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773292" y="525050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025" y="180035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8234" y="656485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2696035" y="1165351"/>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241705" y="6103605"/>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5452603" y="5699919"/>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586288" y="5592971"/>
            <a:ext cx="266700" cy="266700"/>
          </a:xfrm>
          <a:prstGeom prst="rect">
            <a:avLst/>
          </a:prstGeom>
        </p:spPr>
      </p:pic>
      <p:pic>
        <p:nvPicPr>
          <p:cNvPr id="94" name="Picture 93" descr="Rotary Wheel Transparent S.gif"/>
          <p:cNvPicPr>
            <a:picLocks noChangeAspect="1"/>
          </p:cNvPicPr>
          <p:nvPr/>
        </p:nvPicPr>
        <p:blipFill>
          <a:blip r:embed="rId3" cstate="print"/>
          <a:stretch>
            <a:fillRect/>
          </a:stretch>
        </p:blipFill>
        <p:spPr>
          <a:xfrm>
            <a:off x="4294748" y="688788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2"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September  2</a:t>
            </a:r>
          </a:p>
          <a:p>
            <a:pPr marL="342900" indent="-342900" algn="ctr"/>
            <a:r>
              <a:rPr lang="en-US" dirty="0" smtClean="0">
                <a:latin typeface="Elephant" pitchFamily="18" charset="0"/>
              </a:rPr>
              <a:t>Charter</a:t>
            </a:r>
          </a:p>
          <a:p>
            <a:pPr algn="ctr"/>
            <a:r>
              <a:rPr lang="en-US" dirty="0" smtClean="0">
                <a:latin typeface="Elephant" pitchFamily="18" charset="0"/>
              </a:rPr>
              <a:t>Rotary Club of  Marilia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9085" y="249881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570092" y="532002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3574" y="180037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1926" y="657183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58677" y="5551733"/>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2695813" y="1153202"/>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236973" y="6115138"/>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4276266" y="6900500"/>
            <a:ext cx="266700" cy="266700"/>
          </a:xfrm>
          <a:prstGeom prst="rect">
            <a:avLst/>
          </a:prstGeom>
        </p:spPr>
      </p:pic>
      <p:pic>
        <p:nvPicPr>
          <p:cNvPr id="94" name="Picture 93" descr="Rotary Wheel Transparent S.gif"/>
          <p:cNvPicPr>
            <a:picLocks noChangeAspect="1"/>
          </p:cNvPicPr>
          <p:nvPr/>
        </p:nvPicPr>
        <p:blipFill>
          <a:blip r:embed="rId3" cstate="print"/>
          <a:stretch>
            <a:fillRect/>
          </a:stretch>
        </p:blipFill>
        <p:spPr>
          <a:xfrm>
            <a:off x="5480449" y="5699919"/>
            <a:ext cx="266700" cy="266700"/>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5612482" y="560300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2"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October  29</a:t>
            </a:r>
          </a:p>
          <a:p>
            <a:pPr marL="342900" indent="-342900" algn="ctr"/>
            <a:r>
              <a:rPr lang="en-US" dirty="0" smtClean="0">
                <a:latin typeface="Elephant" pitchFamily="18" charset="0"/>
              </a:rPr>
              <a:t>Charter</a:t>
            </a:r>
          </a:p>
          <a:p>
            <a:pPr algn="ctr"/>
            <a:r>
              <a:rPr lang="en-US" dirty="0" smtClean="0">
                <a:latin typeface="Elephant" pitchFamily="18" charset="0"/>
              </a:rPr>
              <a:t>Rotary Club of  Lins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8713" y="249784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643049" y="527138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1647" y="18019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9057" y="656324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2691275" y="1153040"/>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4261518" y="6916382"/>
            <a:ext cx="266700" cy="266700"/>
          </a:xfrm>
          <a:prstGeom prst="rect">
            <a:avLst/>
          </a:prstGeom>
        </p:spPr>
      </p:pic>
      <p:pic>
        <p:nvPicPr>
          <p:cNvPr id="94" name="Picture 93" descr="Rotary Wheel Transparent S.gif"/>
          <p:cNvPicPr>
            <a:picLocks noChangeAspect="1"/>
          </p:cNvPicPr>
          <p:nvPr/>
        </p:nvPicPr>
        <p:blipFill>
          <a:blip r:embed="rId3" cstate="print"/>
          <a:stretch>
            <a:fillRect/>
          </a:stretch>
        </p:blipFill>
        <p:spPr>
          <a:xfrm>
            <a:off x="4237298" y="6120000"/>
            <a:ext cx="266700" cy="266700"/>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5478018" y="5689871"/>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5591899" y="559441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23733" y="1051719"/>
            <a:ext cx="3523989"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November  12  </a:t>
            </a:r>
          </a:p>
          <a:p>
            <a:pPr marL="342900" indent="-342900" algn="ctr"/>
            <a:r>
              <a:rPr lang="en-US" dirty="0" smtClean="0">
                <a:latin typeface="Elephant" pitchFamily="18" charset="0"/>
              </a:rPr>
              <a:t>Official Visit</a:t>
            </a:r>
          </a:p>
          <a:p>
            <a:pPr algn="ctr"/>
            <a:r>
              <a:rPr lang="en-US" dirty="0" smtClean="0">
                <a:latin typeface="Elephant" pitchFamily="18" charset="0"/>
              </a:rPr>
              <a:t>Rotary Club of  Buenos Aires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277" y="249089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46462" y="6732047"/>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8784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6228" y="658412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2687862" y="1156674"/>
            <a:ext cx="266700" cy="266700"/>
          </a:xfrm>
          <a:prstGeom prst="rect">
            <a:avLst/>
          </a:prstGeom>
        </p:spPr>
      </p:pic>
      <p:pic>
        <p:nvPicPr>
          <p:cNvPr id="94" name="Picture 93" descr="Rotary Wheel Transparent S.gif"/>
          <p:cNvPicPr>
            <a:picLocks noChangeAspect="1"/>
          </p:cNvPicPr>
          <p:nvPr/>
        </p:nvPicPr>
        <p:blipFill>
          <a:blip r:embed="rId3" cstate="print"/>
          <a:stretch>
            <a:fillRect/>
          </a:stretch>
        </p:blipFill>
        <p:spPr>
          <a:xfrm>
            <a:off x="4245640" y="6126003"/>
            <a:ext cx="266700" cy="266700"/>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86576" y="6900394"/>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5479946" y="5699919"/>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5600715" y="559065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January  6  </a:t>
            </a:r>
          </a:p>
          <a:p>
            <a:pPr marL="342900" indent="-342900" algn="ctr"/>
            <a:r>
              <a:rPr lang="en-US" dirty="0" smtClean="0">
                <a:latin typeface="Elephant" pitchFamily="18" charset="0"/>
              </a:rPr>
              <a:t>Charter</a:t>
            </a:r>
          </a:p>
          <a:p>
            <a:pPr algn="ctr"/>
            <a:r>
              <a:rPr lang="en-US" dirty="0" smtClean="0">
                <a:latin typeface="Elephant" pitchFamily="18" charset="0"/>
              </a:rPr>
              <a:t>Rotary Club of  Limeira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2293" y="250276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10650" y="542066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1310" y="18023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812" y="657216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1255" y="2266055"/>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2692450" y="1166830"/>
            <a:ext cx="266700" cy="266700"/>
          </a:xfrm>
          <a:prstGeom prst="rect">
            <a:avLst/>
          </a:prstGeom>
        </p:spPr>
      </p:pic>
      <p:pic>
        <p:nvPicPr>
          <p:cNvPr id="94" name="Picture 93" descr="Rotary Wheel Transparent S.gif"/>
          <p:cNvPicPr>
            <a:picLocks noChangeAspect="1"/>
          </p:cNvPicPr>
          <p:nvPr/>
        </p:nvPicPr>
        <p:blipFill>
          <a:blip r:embed="rId3" cstate="print"/>
          <a:stretch>
            <a:fillRect/>
          </a:stretch>
        </p:blipFill>
        <p:spPr>
          <a:xfrm>
            <a:off x="4247934" y="6110005"/>
            <a:ext cx="266700" cy="266700"/>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78194" y="6905318"/>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5492395" y="5690191"/>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5597779" y="559777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60249" y="359031"/>
            <a:ext cx="6681216" cy="9217152"/>
          </a:xfrm>
          <a:prstGeom prst="rect">
            <a:avLst/>
          </a:prstGeom>
        </p:spPr>
      </p:pic>
      <p:sp>
        <p:nvSpPr>
          <p:cNvPr id="6" name="TextBox 5"/>
          <p:cNvSpPr txBox="1"/>
          <p:nvPr/>
        </p:nvSpPr>
        <p:spPr>
          <a:xfrm>
            <a:off x="3979333" y="1051719"/>
            <a:ext cx="3168389" cy="1200329"/>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January  9  </a:t>
            </a:r>
          </a:p>
          <a:p>
            <a:pPr marL="342900" indent="-342900" algn="ctr"/>
            <a:r>
              <a:rPr lang="en-US" dirty="0" smtClean="0">
                <a:latin typeface="Elephant" pitchFamily="18" charset="0"/>
              </a:rPr>
              <a:t>Charter</a:t>
            </a:r>
          </a:p>
          <a:p>
            <a:pPr algn="ctr"/>
            <a:r>
              <a:rPr lang="en-US" dirty="0" smtClean="0">
                <a:latin typeface="Elephant" pitchFamily="18" charset="0"/>
              </a:rPr>
              <a:t>Rotary Clubs of  Tacuarembó and Trinidad</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6020" y="248368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077134" y="642225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4532" y="179194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4034" y="6567807"/>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950642" y="660208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2688535" y="1157608"/>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269726" y="6149231"/>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5481215" y="5723670"/>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601947" y="561679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Ismallwheel.jpg"/>
          <p:cNvPicPr>
            <a:picLocks noChangeAspect="1"/>
          </p:cNvPicPr>
          <p:nvPr/>
        </p:nvPicPr>
        <p:blipFill>
          <a:blip r:embed="rId2" cstate="print"/>
          <a:stretch>
            <a:fillRect/>
          </a:stretch>
        </p:blipFill>
        <p:spPr>
          <a:xfrm>
            <a:off x="2194719" y="2575719"/>
            <a:ext cx="152400" cy="152400"/>
          </a:xfrm>
          <a:prstGeom prst="rect">
            <a:avLst/>
          </a:prstGeom>
        </p:spPr>
      </p:pic>
      <p:pic>
        <p:nvPicPr>
          <p:cNvPr id="4" name="Picture 3" descr="Roth map sp.jpg"/>
          <p:cNvPicPr>
            <a:picLocks noChangeAspect="1"/>
          </p:cNvPicPr>
          <p:nvPr/>
        </p:nvPicPr>
        <p:blipFill>
          <a:blip r:embed="rId3" cstate="print"/>
          <a:stretch>
            <a:fillRect/>
          </a:stretch>
        </p:blipFill>
        <p:spPr>
          <a:xfrm>
            <a:off x="442119" y="442119"/>
            <a:ext cx="6681216" cy="9217152"/>
          </a:xfrm>
          <a:prstGeom prst="rect">
            <a:avLst/>
          </a:prstGeom>
        </p:spPr>
      </p:pic>
      <p:sp>
        <p:nvSpPr>
          <p:cNvPr id="6" name="TextBox 5"/>
          <p:cNvSpPr txBox="1"/>
          <p:nvPr/>
        </p:nvSpPr>
        <p:spPr>
          <a:xfrm>
            <a:off x="4160838" y="1051719"/>
            <a:ext cx="3429000" cy="923330"/>
          </a:xfrm>
          <a:prstGeom prst="rect">
            <a:avLst/>
          </a:prstGeom>
          <a:noFill/>
        </p:spPr>
        <p:txBody>
          <a:bodyPr wrap="square" rtlCol="0">
            <a:spAutoFit/>
          </a:bodyPr>
          <a:lstStyle/>
          <a:p>
            <a:pPr algn="ctr"/>
            <a:r>
              <a:rPr lang="en-US" dirty="0" smtClean="0">
                <a:latin typeface="Elephant" pitchFamily="18" charset="0"/>
              </a:rPr>
              <a:t>1927  January  13</a:t>
            </a:r>
          </a:p>
          <a:p>
            <a:pPr algn="ctr"/>
            <a:r>
              <a:rPr lang="en-US" dirty="0" smtClean="0">
                <a:latin typeface="Elephant" pitchFamily="18" charset="0"/>
              </a:rPr>
              <a:t>Charter</a:t>
            </a:r>
          </a:p>
          <a:p>
            <a:pPr algn="ctr"/>
            <a:r>
              <a:rPr lang="en-US" dirty="0" smtClean="0">
                <a:latin typeface="Elephant" pitchFamily="18" charset="0"/>
              </a:rPr>
              <a:t>Rotary Club of Bogota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9" name="Picture 8" descr="RotaryWheel_TransparentBG.gif"/>
          <p:cNvPicPr>
            <a:picLocks noChangeAspect="1"/>
          </p:cNvPicPr>
          <p:nvPr/>
        </p:nvPicPr>
        <p:blipFill>
          <a:blip r:embed="rId4" cstate="print"/>
          <a:stretch>
            <a:fillRect/>
          </a:stretch>
        </p:blipFill>
        <p:spPr>
          <a:xfrm>
            <a:off x="1898386" y="4531519"/>
            <a:ext cx="285750" cy="283738"/>
          </a:xfrm>
          <a:prstGeom prst="rect">
            <a:avLst/>
          </a:prstGeom>
        </p:spPr>
      </p:pic>
      <p:pic>
        <p:nvPicPr>
          <p:cNvPr id="13" name="Picture 12" descr="RotaryWheel_TransparentBG.gif"/>
          <p:cNvPicPr>
            <a:picLocks noChangeAspect="1"/>
          </p:cNvPicPr>
          <p:nvPr/>
        </p:nvPicPr>
        <p:blipFill>
          <a:blip r:embed="rId4" cstate="print"/>
          <a:stretch>
            <a:fillRect/>
          </a:stretch>
        </p:blipFill>
        <p:spPr>
          <a:xfrm>
            <a:off x="2996344" y="1905769"/>
            <a:ext cx="285750" cy="283738"/>
          </a:xfrm>
          <a:prstGeom prst="rect">
            <a:avLst/>
          </a:prstGeom>
        </p:spPr>
      </p:pic>
      <p:pic>
        <p:nvPicPr>
          <p:cNvPr id="14" name="Picture 13" descr="1Rotary Wheel Transparent L.gif"/>
          <p:cNvPicPr>
            <a:picLocks noChangeAspect="1"/>
          </p:cNvPicPr>
          <p:nvPr/>
        </p:nvPicPr>
        <p:blipFill>
          <a:blip r:embed="rId5" cstate="print"/>
          <a:stretch>
            <a:fillRect/>
          </a:stretch>
        </p:blipFill>
        <p:spPr>
          <a:xfrm>
            <a:off x="2042319" y="2423319"/>
            <a:ext cx="676275" cy="676275"/>
          </a:xfrm>
          <a:prstGeom prst="rect">
            <a:avLst/>
          </a:prstGeom>
        </p:spPr>
      </p:pic>
      <p:pic>
        <p:nvPicPr>
          <p:cNvPr id="11" name="Picture 10" descr="RotaryWheel_TransparentBG.gif"/>
          <p:cNvPicPr>
            <a:picLocks noChangeAspect="1"/>
          </p:cNvPicPr>
          <p:nvPr/>
        </p:nvPicPr>
        <p:blipFill>
          <a:blip r:embed="rId4" cstate="print"/>
          <a:stretch>
            <a:fillRect/>
          </a:stretch>
        </p:blipFill>
        <p:spPr>
          <a:xfrm>
            <a:off x="3178004" y="1941126"/>
            <a:ext cx="285750" cy="283738"/>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March  10  </a:t>
            </a:r>
          </a:p>
          <a:p>
            <a:pPr marL="342900" indent="-342900" algn="ctr"/>
            <a:r>
              <a:rPr lang="en-US" dirty="0" smtClean="0">
                <a:latin typeface="Elephant" pitchFamily="18" charset="0"/>
              </a:rPr>
              <a:t>Charter</a:t>
            </a:r>
          </a:p>
          <a:p>
            <a:pPr algn="ctr"/>
            <a:r>
              <a:rPr lang="en-US" dirty="0" smtClean="0">
                <a:latin typeface="Elephant" pitchFamily="18" charset="0"/>
              </a:rPr>
              <a:t>Rotary Club of Curaçao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4239" y="2484279"/>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147" y="180762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375842" y="142048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685447" y="1159923"/>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4244432" y="6114674"/>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4285684" y="6912614"/>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5495703" y="5686203"/>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5594763" y="55856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April  2  </a:t>
            </a:r>
          </a:p>
          <a:p>
            <a:pPr marL="342900" indent="-342900" algn="ctr"/>
            <a:r>
              <a:rPr lang="en-US" dirty="0" smtClean="0">
                <a:latin typeface="Elephant" pitchFamily="18" charset="0"/>
              </a:rPr>
              <a:t>Charter</a:t>
            </a:r>
          </a:p>
          <a:p>
            <a:pPr algn="ctr"/>
            <a:r>
              <a:rPr lang="en-US" dirty="0" smtClean="0">
                <a:latin typeface="Elephant" pitchFamily="18" charset="0"/>
              </a:rPr>
              <a:t>Rotary Club of Teresina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8019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606387" y="3455277"/>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2681226" y="116308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4252371" y="610492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5478018" y="5689871"/>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5601948" y="5589387"/>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88125" y="689902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May  25  </a:t>
            </a:r>
          </a:p>
          <a:p>
            <a:pPr marL="342900" indent="-342900" algn="ctr"/>
            <a:r>
              <a:rPr lang="en-US" dirty="0" smtClean="0">
                <a:latin typeface="Elephant" pitchFamily="18" charset="0"/>
              </a:rPr>
              <a:t>Charter</a:t>
            </a:r>
          </a:p>
          <a:p>
            <a:pPr algn="ctr"/>
            <a:r>
              <a:rPr lang="en-US" dirty="0" smtClean="0">
                <a:latin typeface="Elephant" pitchFamily="18" charset="0"/>
              </a:rPr>
              <a:t>Rotary Club of  Jaú</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371" y="178965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878254" y="526714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2696035" y="1165350"/>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4241704" y="6114299"/>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5490035" y="5699919"/>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5596982" y="5592972"/>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4272172" y="689238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July  23 </a:t>
            </a:r>
          </a:p>
          <a:p>
            <a:pPr marL="342900" indent="-342900" algn="ctr"/>
            <a:r>
              <a:rPr lang="en-US" dirty="0" smtClean="0">
                <a:latin typeface="Elephant" pitchFamily="18" charset="0"/>
              </a:rPr>
              <a:t>Charter</a:t>
            </a:r>
          </a:p>
          <a:p>
            <a:pPr algn="ctr"/>
            <a:r>
              <a:rPr lang="en-US" dirty="0" smtClean="0">
                <a:latin typeface="Elephant" pitchFamily="18" charset="0"/>
              </a:rPr>
              <a:t>Rotary Club of  Maceió</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38616" y="2457650"/>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743" y="177185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9057" y="656826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6365026" y="407353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2671178" y="1122895"/>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4237297" y="6094879"/>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5472993" y="5684847"/>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596923" y="55944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4263005" y="686385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979333" y="1051719"/>
            <a:ext cx="3168389"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September  16 </a:t>
            </a:r>
          </a:p>
          <a:p>
            <a:pPr marL="342900" indent="-342900" algn="ctr"/>
            <a:r>
              <a:rPr lang="en-US" dirty="0" smtClean="0">
                <a:latin typeface="Elephant" pitchFamily="18" charset="0"/>
              </a:rPr>
              <a:t>Charter</a:t>
            </a:r>
          </a:p>
          <a:p>
            <a:pPr algn="ctr"/>
            <a:r>
              <a:rPr lang="en-US" dirty="0" smtClean="0">
                <a:latin typeface="Elephant" pitchFamily="18" charset="0"/>
              </a:rPr>
              <a:t>Rotary Club of  Uberaba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7497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0712" y="6553617"/>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92218" y="515926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2676458" y="1122753"/>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16690" y="6093545"/>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79068" y="5684421"/>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08220" y="5586264"/>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74075" y="686745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606801" y="1051719"/>
            <a:ext cx="3540922" cy="1200329"/>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September  17 </a:t>
            </a:r>
          </a:p>
          <a:p>
            <a:pPr marL="342900" indent="-342900" algn="ctr"/>
            <a:r>
              <a:rPr lang="en-US" dirty="0" smtClean="0">
                <a:latin typeface="Elephant" pitchFamily="18" charset="0"/>
              </a:rPr>
              <a:t>Charter</a:t>
            </a:r>
          </a:p>
          <a:p>
            <a:pPr algn="ctr"/>
            <a:r>
              <a:rPr lang="en-US" dirty="0" smtClean="0">
                <a:latin typeface="Elephant" pitchFamily="18" charset="0"/>
              </a:rPr>
              <a:t>Rotary Club of  Cachoeiro de Itapemirim</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1509" y="2451110"/>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0968" y="178208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0478" y="657262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546040" y="519494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2682111" y="1116417"/>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28387" y="6074245"/>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89622" y="5669289"/>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07453" y="5536298"/>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56432" y="686736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606801" y="1051719"/>
            <a:ext cx="3540922"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September  28 </a:t>
            </a:r>
          </a:p>
          <a:p>
            <a:pPr marL="342900" indent="-342900" algn="ctr"/>
            <a:r>
              <a:rPr lang="en-US" dirty="0" smtClean="0">
                <a:latin typeface="Elephant" pitchFamily="18" charset="0"/>
              </a:rPr>
              <a:t>Second Charter</a:t>
            </a:r>
          </a:p>
          <a:p>
            <a:pPr algn="ctr"/>
            <a:r>
              <a:rPr lang="en-US" dirty="0" smtClean="0">
                <a:latin typeface="Elephant" pitchFamily="18" charset="0"/>
              </a:rPr>
              <a:t>Rotary Club of Caracas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219" y="2452992"/>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6613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887507" y="158814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2678243" y="1122377"/>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29746" y="60866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74090" y="5672209"/>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12636" y="5589083"/>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64588" y="686370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606801" y="1051719"/>
            <a:ext cx="3540922"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October  25 </a:t>
            </a:r>
          </a:p>
          <a:p>
            <a:pPr marL="342900" indent="-342900" algn="ctr"/>
            <a:r>
              <a:rPr lang="en-US" dirty="0" smtClean="0">
                <a:latin typeface="Elephant" pitchFamily="18" charset="0"/>
              </a:rPr>
              <a:t>Charter</a:t>
            </a:r>
          </a:p>
          <a:p>
            <a:pPr algn="ctr"/>
            <a:r>
              <a:rPr lang="en-US" dirty="0" smtClean="0">
                <a:latin typeface="Elephant" pitchFamily="18" charset="0"/>
              </a:rPr>
              <a:t>Rotary Club of  San Isidro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219" y="2452992"/>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3456" y="175222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30508" y="1781635"/>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709005" y="661549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2678243" y="1122377"/>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29746" y="60866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74090" y="5672209"/>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12636" y="5589083"/>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64588" y="686370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606801" y="1051719"/>
            <a:ext cx="3540922" cy="1200329"/>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December  1</a:t>
            </a:r>
          </a:p>
          <a:p>
            <a:pPr marL="342900" indent="-342900" algn="ctr"/>
            <a:r>
              <a:rPr lang="en-US" dirty="0" smtClean="0">
                <a:latin typeface="Elephant" pitchFamily="18" charset="0"/>
              </a:rPr>
              <a:t>Charter</a:t>
            </a:r>
          </a:p>
          <a:p>
            <a:pPr algn="ctr"/>
            <a:r>
              <a:rPr lang="en-US" dirty="0" smtClean="0">
                <a:latin typeface="Elephant" pitchFamily="18" charset="0"/>
              </a:rPr>
              <a:t>Rotary Club of  Vicente </a:t>
            </a:r>
            <a:r>
              <a:rPr lang="es-AR" dirty="0" smtClean="0">
                <a:latin typeface="Elephant" pitchFamily="18" charset="0"/>
              </a:rPr>
              <a:t>López</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897" y="2459093"/>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991" y="178777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2493" y="656730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734174" y="6583479"/>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2672995" y="1113327"/>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4238206" y="6080821"/>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87531" y="566587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02643" y="5578323"/>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74817" y="686561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454399" y="1051719"/>
            <a:ext cx="3826933" cy="1200329"/>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December  8</a:t>
            </a:r>
          </a:p>
          <a:p>
            <a:pPr marL="342900" indent="-342900" algn="ctr"/>
            <a:r>
              <a:rPr lang="en-US" dirty="0" smtClean="0">
                <a:latin typeface="Elephant" pitchFamily="18" charset="0"/>
              </a:rPr>
              <a:t>Charter</a:t>
            </a:r>
          </a:p>
          <a:p>
            <a:pPr algn="ctr"/>
            <a:r>
              <a:rPr lang="en-US" dirty="0" smtClean="0">
                <a:latin typeface="Elephant" pitchFamily="18" charset="0"/>
              </a:rPr>
              <a:t>Rotary Club of  Cañada de Gómez</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9033" y="2459093"/>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7264" y="176832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599346" y="646353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2668132" y="1123055"/>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5497259" y="5656144"/>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607506" y="5573460"/>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4289408" y="6875344"/>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4247934" y="609541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Ismallwheel.jpg"/>
          <p:cNvPicPr>
            <a:picLocks noChangeAspect="1"/>
          </p:cNvPicPr>
          <p:nvPr/>
        </p:nvPicPr>
        <p:blipFill>
          <a:blip r:embed="rId2" cstate="print"/>
          <a:stretch>
            <a:fillRect/>
          </a:stretch>
        </p:blipFill>
        <p:spPr>
          <a:xfrm>
            <a:off x="2194719" y="2575719"/>
            <a:ext cx="152400" cy="152400"/>
          </a:xfrm>
          <a:prstGeom prst="rect">
            <a:avLst/>
          </a:prstGeom>
        </p:spPr>
      </p:pic>
      <p:pic>
        <p:nvPicPr>
          <p:cNvPr id="4" name="Picture 3" descr="Roth map sp.jpg"/>
          <p:cNvPicPr>
            <a:picLocks noChangeAspect="1"/>
          </p:cNvPicPr>
          <p:nvPr/>
        </p:nvPicPr>
        <p:blipFill>
          <a:blip r:embed="rId3" cstate="print"/>
          <a:stretch>
            <a:fillRect/>
          </a:stretch>
        </p:blipFill>
        <p:spPr>
          <a:xfrm>
            <a:off x="442119" y="442119"/>
            <a:ext cx="6681216" cy="9217152"/>
          </a:xfrm>
          <a:prstGeom prst="rect">
            <a:avLst/>
          </a:prstGeom>
        </p:spPr>
      </p:pic>
      <p:sp>
        <p:nvSpPr>
          <p:cNvPr id="6" name="TextBox 5"/>
          <p:cNvSpPr txBox="1"/>
          <p:nvPr/>
        </p:nvSpPr>
        <p:spPr>
          <a:xfrm>
            <a:off x="3794919" y="975519"/>
            <a:ext cx="3429000" cy="923330"/>
          </a:xfrm>
          <a:prstGeom prst="rect">
            <a:avLst/>
          </a:prstGeom>
          <a:noFill/>
        </p:spPr>
        <p:txBody>
          <a:bodyPr wrap="square" rtlCol="0">
            <a:spAutoFit/>
          </a:bodyPr>
          <a:lstStyle/>
          <a:p>
            <a:pPr algn="ctr"/>
            <a:r>
              <a:rPr lang="en-US" dirty="0" smtClean="0">
                <a:latin typeface="Elephant" pitchFamily="18" charset="0"/>
              </a:rPr>
              <a:t>1927  February  14</a:t>
            </a:r>
          </a:p>
          <a:p>
            <a:pPr algn="ctr"/>
            <a:r>
              <a:rPr lang="en-US" dirty="0" smtClean="0">
                <a:latin typeface="Elephant" pitchFamily="18" charset="0"/>
              </a:rPr>
              <a:t>Charter</a:t>
            </a:r>
          </a:p>
          <a:p>
            <a:pPr algn="ctr"/>
            <a:r>
              <a:rPr lang="en-US" dirty="0" smtClean="0">
                <a:latin typeface="Elephant" pitchFamily="18" charset="0"/>
              </a:rPr>
              <a:t>Rotary Club of Barranquilla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9" name="Picture 8" descr="RotaryWheel_TransparentBG.gif"/>
          <p:cNvPicPr>
            <a:picLocks noChangeAspect="1"/>
          </p:cNvPicPr>
          <p:nvPr/>
        </p:nvPicPr>
        <p:blipFill>
          <a:blip r:embed="rId4" cstate="print"/>
          <a:stretch>
            <a:fillRect/>
          </a:stretch>
        </p:blipFill>
        <p:spPr>
          <a:xfrm>
            <a:off x="1932253" y="4531519"/>
            <a:ext cx="285750" cy="283738"/>
          </a:xfrm>
          <a:prstGeom prst="rect">
            <a:avLst/>
          </a:prstGeom>
        </p:spPr>
      </p:pic>
      <p:pic>
        <p:nvPicPr>
          <p:cNvPr id="13" name="Picture 12" descr="RotaryWheel_TransparentBG.gif"/>
          <p:cNvPicPr>
            <a:picLocks noChangeAspect="1"/>
          </p:cNvPicPr>
          <p:nvPr/>
        </p:nvPicPr>
        <p:blipFill>
          <a:blip r:embed="rId4" cstate="print"/>
          <a:stretch>
            <a:fillRect/>
          </a:stretch>
        </p:blipFill>
        <p:spPr>
          <a:xfrm>
            <a:off x="3015986" y="1923786"/>
            <a:ext cx="285750" cy="283738"/>
          </a:xfrm>
          <a:prstGeom prst="rect">
            <a:avLst/>
          </a:prstGeom>
        </p:spPr>
      </p:pic>
      <p:pic>
        <p:nvPicPr>
          <p:cNvPr id="14" name="Picture 13" descr="1Rotary Wheel Transparent L.gif"/>
          <p:cNvPicPr>
            <a:picLocks noChangeAspect="1"/>
          </p:cNvPicPr>
          <p:nvPr/>
        </p:nvPicPr>
        <p:blipFill>
          <a:blip r:embed="rId5" cstate="print"/>
          <a:stretch>
            <a:fillRect/>
          </a:stretch>
        </p:blipFill>
        <p:spPr>
          <a:xfrm>
            <a:off x="1737519" y="1813719"/>
            <a:ext cx="676275" cy="676275"/>
          </a:xfrm>
          <a:prstGeom prst="rect">
            <a:avLst/>
          </a:prstGeom>
        </p:spPr>
      </p:pic>
      <p:pic>
        <p:nvPicPr>
          <p:cNvPr id="11" name="Picture 10" descr="RotaryWheel_TransparentBG.gif"/>
          <p:cNvPicPr>
            <a:picLocks noChangeAspect="1"/>
          </p:cNvPicPr>
          <p:nvPr/>
        </p:nvPicPr>
        <p:blipFill>
          <a:blip r:embed="rId4" cstate="print"/>
          <a:stretch>
            <a:fillRect/>
          </a:stretch>
        </p:blipFill>
        <p:spPr>
          <a:xfrm>
            <a:off x="3202252" y="1974586"/>
            <a:ext cx="285750" cy="283738"/>
          </a:xfrm>
          <a:prstGeom prst="rect">
            <a:avLst/>
          </a:prstGeom>
        </p:spPr>
      </p:pic>
      <p:pic>
        <p:nvPicPr>
          <p:cNvPr id="12" name="Picture 11" descr="RotaryWheel_TransparentBG.gif"/>
          <p:cNvPicPr>
            <a:picLocks noChangeAspect="1"/>
          </p:cNvPicPr>
          <p:nvPr/>
        </p:nvPicPr>
        <p:blipFill>
          <a:blip r:embed="rId4" cstate="print"/>
          <a:stretch>
            <a:fillRect/>
          </a:stretch>
        </p:blipFill>
        <p:spPr>
          <a:xfrm>
            <a:off x="2194719" y="2575719"/>
            <a:ext cx="285750" cy="283738"/>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buAutoNum type="arabicPlain" startAt="1937"/>
            </a:pPr>
            <a:r>
              <a:rPr lang="en-US" dirty="0" smtClean="0">
                <a:latin typeface="Elephant" pitchFamily="18" charset="0"/>
              </a:rPr>
              <a:t>  December  10</a:t>
            </a:r>
          </a:p>
          <a:p>
            <a:pPr marL="342900" indent="-342900" algn="ctr"/>
            <a:r>
              <a:rPr lang="en-US" dirty="0" smtClean="0">
                <a:latin typeface="Elephant" pitchFamily="18" charset="0"/>
              </a:rPr>
              <a:t>Charter</a:t>
            </a:r>
          </a:p>
          <a:p>
            <a:pPr algn="ctr"/>
            <a:r>
              <a:rPr lang="en-US" dirty="0" smtClean="0">
                <a:latin typeface="Elephant" pitchFamily="18" charset="0"/>
              </a:rPr>
              <a:t>Rotary Club of  Venado Tuerto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7677" y="2458534"/>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094" y="175553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444887" y="659327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2672701" y="1116836"/>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5501799" y="5650043"/>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5612635" y="5566915"/>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4240829" y="6086687"/>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4281214" y="688586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454399" y="1051719"/>
            <a:ext cx="3826933" cy="1200329"/>
          </a:xfrm>
          <a:prstGeom prst="rect">
            <a:avLst/>
          </a:prstGeom>
          <a:noFill/>
        </p:spPr>
        <p:txBody>
          <a:bodyPr wrap="square" rtlCol="0">
            <a:spAutoFit/>
          </a:bodyPr>
          <a:lstStyle/>
          <a:p>
            <a:pPr marL="342900" indent="-342900" algn="ctr"/>
            <a:r>
              <a:rPr lang="en-US" dirty="0" smtClean="0">
                <a:latin typeface="Elephant" pitchFamily="18" charset="0"/>
              </a:rPr>
              <a:t>1938  January  3</a:t>
            </a:r>
          </a:p>
          <a:p>
            <a:pPr marL="342900" indent="-342900" algn="ctr"/>
            <a:r>
              <a:rPr lang="en-US" dirty="0" smtClean="0">
                <a:latin typeface="Elephant" pitchFamily="18" charset="0"/>
              </a:rPr>
              <a:t>Charter</a:t>
            </a:r>
          </a:p>
          <a:p>
            <a:pPr algn="ctr"/>
            <a:r>
              <a:rPr lang="en-US" dirty="0" smtClean="0">
                <a:latin typeface="Elephant" pitchFamily="18" charset="0"/>
              </a:rPr>
              <a:t>Rotary Club of  Santa Cruz de la Sierra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455734"/>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432" y="176501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9994" y="657582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258143" y="478379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2679414" y="112791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5463463" y="5666925"/>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5608008" y="5586797"/>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4267339" y="6058207"/>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4285898" y="686727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081868" y="1051719"/>
            <a:ext cx="4148666" cy="923330"/>
          </a:xfrm>
          <a:prstGeom prst="rect">
            <a:avLst/>
          </a:prstGeom>
          <a:noFill/>
        </p:spPr>
        <p:txBody>
          <a:bodyPr wrap="square" rtlCol="0">
            <a:spAutoFit/>
          </a:bodyPr>
          <a:lstStyle/>
          <a:p>
            <a:pPr marL="342900" indent="-342900" algn="ctr"/>
            <a:r>
              <a:rPr lang="en-US" dirty="0" smtClean="0">
                <a:latin typeface="Elephant" pitchFamily="18" charset="0"/>
              </a:rPr>
              <a:t>1938  March  22</a:t>
            </a:r>
          </a:p>
          <a:p>
            <a:pPr marL="342900" indent="-342900" algn="ctr"/>
            <a:r>
              <a:rPr lang="en-US" dirty="0" smtClean="0">
                <a:latin typeface="Elephant" pitchFamily="18" charset="0"/>
              </a:rPr>
              <a:t>Charter</a:t>
            </a:r>
          </a:p>
          <a:p>
            <a:pPr algn="ctr"/>
            <a:r>
              <a:rPr lang="en-US" dirty="0" smtClean="0">
                <a:latin typeface="Elephant" pitchFamily="18" charset="0"/>
              </a:rPr>
              <a:t>Rotary Club of  Villa Constitucion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2824" y="2455366"/>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2969" y="175038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48407" y="655593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555812" y="661116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2670722" y="1116043"/>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4234100" y="609579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5463402" y="5664293"/>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5596009" y="5575229"/>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4280818" y="686568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40351" y="29444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April  25</a:t>
            </a:r>
          </a:p>
          <a:p>
            <a:pPr marL="342900" indent="-342900" algn="ctr"/>
            <a:r>
              <a:rPr lang="en-US" dirty="0" smtClean="0">
                <a:latin typeface="Elephant" pitchFamily="18" charset="0"/>
              </a:rPr>
              <a:t>Charter</a:t>
            </a:r>
          </a:p>
          <a:p>
            <a:pPr algn="ctr"/>
            <a:r>
              <a:rPr lang="en-US" dirty="0" smtClean="0">
                <a:latin typeface="Elephant" pitchFamily="18" charset="0"/>
              </a:rPr>
              <a:t>Rotary Club of  San Francisco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447450"/>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093" y="174998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324244" y="632615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2672701" y="1100210"/>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4235288" y="6081146"/>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5468548" y="56611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5607093" y="5572457"/>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4264588" y="688586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May  18</a:t>
            </a:r>
          </a:p>
          <a:p>
            <a:pPr marL="342900" indent="-342900" algn="ctr"/>
            <a:r>
              <a:rPr lang="en-US" dirty="0" smtClean="0">
                <a:latin typeface="Elephant" pitchFamily="18" charset="0"/>
              </a:rPr>
              <a:t>Charter</a:t>
            </a:r>
          </a:p>
          <a:p>
            <a:pPr algn="ctr"/>
            <a:r>
              <a:rPr lang="en-US" dirty="0" smtClean="0">
                <a:latin typeface="Elephant" pitchFamily="18" charset="0"/>
              </a:rPr>
              <a:t>Rotary Club of  Bell Ville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4939" y="2478155"/>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8184" y="176635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348563" y="6496392"/>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2680751" y="1164989"/>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4263708" y="6107508"/>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5506330" y="5656671"/>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5607244" y="557635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4272714" y="69191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May  21</a:t>
            </a:r>
          </a:p>
          <a:p>
            <a:pPr marL="342900" indent="-342900" algn="ctr"/>
            <a:r>
              <a:rPr lang="en-US" dirty="0" smtClean="0">
                <a:latin typeface="Elephant" pitchFamily="18" charset="0"/>
              </a:rPr>
              <a:t>Charter</a:t>
            </a:r>
          </a:p>
          <a:p>
            <a:pPr algn="ctr"/>
            <a:r>
              <a:rPr lang="en-US" dirty="0" smtClean="0">
                <a:latin typeface="Elephant" pitchFamily="18" charset="0"/>
              </a:rPr>
              <a:t>Rotary Club of  Camargo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3785" y="2472723"/>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8189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036329" y="514040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2691275" y="1158064"/>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5488067" y="5659726"/>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5617020" y="5584363"/>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4298174" y="6904046"/>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4272467" y="611497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August  13</a:t>
            </a:r>
          </a:p>
          <a:p>
            <a:pPr marL="342900" indent="-342900" algn="ctr"/>
            <a:r>
              <a:rPr lang="en-US" dirty="0" smtClean="0">
                <a:latin typeface="Elephant" pitchFamily="18" charset="0"/>
              </a:rPr>
              <a:t>Charter</a:t>
            </a:r>
          </a:p>
          <a:p>
            <a:pPr algn="ctr"/>
            <a:r>
              <a:rPr lang="en-US" dirty="0" smtClean="0">
                <a:latin typeface="Elephant" pitchFamily="18" charset="0"/>
              </a:rPr>
              <a:t>Rotary Club of  Aruba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1061" y="179910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327685" y="1447339"/>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688453" y="115610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4263789" y="6089855"/>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5493090" y="5688044"/>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5619760" y="5593041"/>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4268942" y="691318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September  14</a:t>
            </a:r>
          </a:p>
          <a:p>
            <a:pPr marL="342900" indent="-342900" algn="ctr"/>
            <a:r>
              <a:rPr lang="en-US" dirty="0" smtClean="0">
                <a:latin typeface="Elephant" pitchFamily="18" charset="0"/>
              </a:rPr>
              <a:t>Charter</a:t>
            </a:r>
          </a:p>
          <a:p>
            <a:pPr algn="ctr"/>
            <a:r>
              <a:rPr lang="en-US" dirty="0" smtClean="0">
                <a:latin typeface="Elephant" pitchFamily="18" charset="0"/>
              </a:rPr>
              <a:t>Rotary Club of  Maracaibo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5330" y="178430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256984" y="161230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701382" y="1170698"/>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4257746" y="6119647"/>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5490035" y="5705267"/>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607677" y="5592972"/>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293561" y="690842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October  5</a:t>
            </a:r>
          </a:p>
          <a:p>
            <a:pPr marL="342900" indent="-342900" algn="ctr"/>
            <a:r>
              <a:rPr lang="en-US" dirty="0" smtClean="0">
                <a:latin typeface="Elephant" pitchFamily="18" charset="0"/>
              </a:rPr>
              <a:t>Charter</a:t>
            </a:r>
          </a:p>
          <a:p>
            <a:pPr algn="ctr"/>
            <a:r>
              <a:rPr lang="en-US" dirty="0" smtClean="0">
                <a:latin typeface="Elephant" pitchFamily="18" charset="0"/>
              </a:rPr>
              <a:t>Rotary Club of  Valencia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6613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694055" y="163531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687862" y="1156674"/>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4257142" y="6108751"/>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497198" y="5671165"/>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5606467" y="5584900"/>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4279436" y="693030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October  19</a:t>
            </a:r>
          </a:p>
          <a:p>
            <a:pPr marL="342900" indent="-342900" algn="ctr"/>
            <a:r>
              <a:rPr lang="en-US" dirty="0" smtClean="0">
                <a:latin typeface="Elephant" pitchFamily="18" charset="0"/>
              </a:rPr>
              <a:t>Charter</a:t>
            </a:r>
          </a:p>
          <a:p>
            <a:pPr algn="ctr"/>
            <a:r>
              <a:rPr lang="en-US" dirty="0" smtClean="0">
                <a:latin typeface="Elephant" pitchFamily="18" charset="0"/>
              </a:rPr>
              <a:t>Rotary Club of  Barquisimeto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27536" y="173914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523820" y="166449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2179" y="1142511"/>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4272253" y="611486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5477804" y="5680463"/>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607506" y="5588051"/>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4304000" y="69191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160838" y="1051719"/>
            <a:ext cx="3429000" cy="923330"/>
          </a:xfrm>
          <a:prstGeom prst="rect">
            <a:avLst/>
          </a:prstGeom>
          <a:noFill/>
        </p:spPr>
        <p:txBody>
          <a:bodyPr wrap="square" rtlCol="0">
            <a:spAutoFit/>
          </a:bodyPr>
          <a:lstStyle/>
          <a:p>
            <a:pPr algn="ctr"/>
            <a:r>
              <a:rPr lang="en-US" dirty="0" smtClean="0">
                <a:latin typeface="Elephant" pitchFamily="18" charset="0"/>
              </a:rPr>
              <a:t>1927  March 8</a:t>
            </a:r>
          </a:p>
          <a:p>
            <a:pPr algn="ctr"/>
            <a:r>
              <a:rPr lang="en-US" dirty="0" smtClean="0">
                <a:latin typeface="Elephant" pitchFamily="18" charset="0"/>
              </a:rPr>
              <a:t>Charter</a:t>
            </a:r>
          </a:p>
          <a:p>
            <a:pPr algn="ctr"/>
            <a:r>
              <a:rPr lang="en-US" dirty="0" smtClean="0">
                <a:latin typeface="Elephant" pitchFamily="18" charset="0"/>
              </a:rPr>
              <a:t>Rotary Club of San Jose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57653" y="4412985"/>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9319" y="24995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899319" y="18137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678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966119" y="19661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1938  December  2</a:t>
            </a:r>
          </a:p>
          <a:p>
            <a:pPr marL="342900" indent="-342900" algn="ctr"/>
            <a:r>
              <a:rPr lang="en-US" dirty="0" smtClean="0">
                <a:latin typeface="Elephant" pitchFamily="18" charset="0"/>
              </a:rPr>
              <a:t>Charter</a:t>
            </a:r>
          </a:p>
          <a:p>
            <a:pPr algn="ctr"/>
            <a:r>
              <a:rPr lang="en-US" dirty="0" smtClean="0">
                <a:latin typeface="Elephant" pitchFamily="18" charset="0"/>
              </a:rPr>
              <a:t>Rotary Club of  Parnaiba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8291" y="175402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704049" y="317056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2695813" y="1161630"/>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262257" y="610249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476235" y="5670422"/>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633551" y="5590359"/>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4288287" y="690226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January  23</a:t>
            </a:r>
          </a:p>
          <a:p>
            <a:pPr marL="342900" indent="-342900" algn="ctr"/>
            <a:r>
              <a:rPr lang="en-US" dirty="0" smtClean="0">
                <a:latin typeface="Elephant" pitchFamily="18" charset="0"/>
              </a:rPr>
              <a:t>Charter</a:t>
            </a:r>
          </a:p>
          <a:p>
            <a:pPr algn="ctr"/>
            <a:r>
              <a:rPr lang="en-US" dirty="0" smtClean="0">
                <a:latin typeface="Elephant" pitchFamily="18" charset="0"/>
              </a:rPr>
              <a:t>Rotary Club of  Cruz Alta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275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307547" y="610899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2690019" y="1155351"/>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4258148" y="6096386"/>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486559" y="5654199"/>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603907" y="5576475"/>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305459" y="690997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February  28</a:t>
            </a:r>
          </a:p>
          <a:p>
            <a:pPr marL="342900" indent="-342900" algn="ctr"/>
            <a:r>
              <a:rPr lang="en-US" dirty="0" smtClean="0">
                <a:latin typeface="Elephant" pitchFamily="18" charset="0"/>
              </a:rPr>
              <a:t>Charter</a:t>
            </a:r>
          </a:p>
          <a:p>
            <a:pPr algn="ctr"/>
            <a:r>
              <a:rPr lang="en-US" dirty="0" smtClean="0">
                <a:latin typeface="Elephant" pitchFamily="18" charset="0"/>
              </a:rPr>
              <a:t>Rotary Club of  Paranaguá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4843" y="175632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909332" y="569478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2682597" y="1157607"/>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4251914" y="6113605"/>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510904" y="5646480"/>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5613823" y="5551477"/>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292693" y="690724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1200329"/>
          </a:xfrm>
          <a:prstGeom prst="rect">
            <a:avLst/>
          </a:prstGeom>
          <a:noFill/>
        </p:spPr>
        <p:txBody>
          <a:bodyPr wrap="square" rtlCol="0">
            <a:spAutoFit/>
          </a:bodyPr>
          <a:lstStyle/>
          <a:p>
            <a:pPr marL="342900" indent="-342900" algn="ctr"/>
            <a:r>
              <a:rPr lang="en-US" dirty="0" smtClean="0">
                <a:latin typeface="Elephant" pitchFamily="18" charset="0"/>
              </a:rPr>
              <a:t>1939  June  12</a:t>
            </a:r>
          </a:p>
          <a:p>
            <a:pPr marL="342900" indent="-342900" algn="ctr"/>
            <a:r>
              <a:rPr lang="en-US" dirty="0" smtClean="0">
                <a:latin typeface="Elephant" pitchFamily="18" charset="0"/>
              </a:rPr>
              <a:t>Charter</a:t>
            </a:r>
          </a:p>
          <a:p>
            <a:pPr algn="ctr"/>
            <a:r>
              <a:rPr lang="en-US" dirty="0" smtClean="0">
                <a:latin typeface="Elephant" pitchFamily="18" charset="0"/>
              </a:rPr>
              <a:t>Rotary Club of  São João da Boa Vista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5217" y="175908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020543" y="534261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2699364" y="1156673"/>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4251391" y="6120252"/>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5508700" y="5671164"/>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5617969" y="5573398"/>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279436" y="690186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July  24</a:t>
            </a:r>
          </a:p>
          <a:p>
            <a:pPr marL="342900" indent="-342900" algn="ctr"/>
            <a:r>
              <a:rPr lang="en-US" dirty="0" smtClean="0">
                <a:latin typeface="Elephant" pitchFamily="18" charset="0"/>
              </a:rPr>
              <a:t>Charter</a:t>
            </a:r>
          </a:p>
          <a:p>
            <a:pPr algn="ctr"/>
            <a:r>
              <a:rPr lang="en-US" dirty="0" smtClean="0">
                <a:latin typeface="Elephant" pitchFamily="18" charset="0"/>
              </a:rPr>
              <a:t>Rotary Club of  Passo Fundo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8184" y="176017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412790" y="614617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2693108" y="1158811"/>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257530" y="6119864"/>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5481616" y="5669027"/>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5594887" y="5594250"/>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285070" y="690676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August  11</a:t>
            </a:r>
          </a:p>
          <a:p>
            <a:pPr marL="342900" indent="-342900" algn="ctr"/>
            <a:r>
              <a:rPr lang="en-US" dirty="0" smtClean="0">
                <a:latin typeface="Elephant" pitchFamily="18" charset="0"/>
              </a:rPr>
              <a:t>Charter</a:t>
            </a:r>
          </a:p>
          <a:p>
            <a:pPr algn="ctr"/>
            <a:r>
              <a:rPr lang="en-US" dirty="0" smtClean="0">
                <a:latin typeface="Elephant" pitchFamily="18" charset="0"/>
              </a:rPr>
              <a:t>Rotary Club of  Cachoeira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024" y="176826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245733" y="625672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2690688" y="1160003"/>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247052" y="6119647"/>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5490034" y="5683877"/>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5607677" y="5593166"/>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282866" y="690842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September  1</a:t>
            </a:r>
          </a:p>
          <a:p>
            <a:pPr marL="342900" indent="-342900" algn="ctr"/>
            <a:r>
              <a:rPr lang="en-US" dirty="0" smtClean="0">
                <a:latin typeface="Elephant" pitchFamily="18" charset="0"/>
              </a:rPr>
              <a:t>Charter</a:t>
            </a:r>
          </a:p>
          <a:p>
            <a:pPr algn="ctr"/>
            <a:r>
              <a:rPr lang="en-US" dirty="0" smtClean="0">
                <a:latin typeface="Elephant" pitchFamily="18" charset="0"/>
              </a:rPr>
              <a:t>Rotary Club of  Uruguaiana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005" y="176501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906394" y="6210680"/>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2698268" y="1165626"/>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286193" y="6095915"/>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5491744" y="5695205"/>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5608008" y="5592340"/>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285899" y="690969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54399"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1939  September  17</a:t>
            </a:r>
          </a:p>
          <a:p>
            <a:pPr marL="342900" indent="-342900" algn="ctr"/>
            <a:r>
              <a:rPr lang="en-US" dirty="0" smtClean="0">
                <a:latin typeface="Elephant" pitchFamily="18" charset="0"/>
              </a:rPr>
              <a:t>Charter</a:t>
            </a:r>
          </a:p>
          <a:p>
            <a:pPr algn="ctr"/>
            <a:r>
              <a:rPr lang="en-US" dirty="0" smtClean="0">
                <a:latin typeface="Elephant" pitchFamily="18" charset="0"/>
              </a:rPr>
              <a:t>Rotary Club of  Florianópolis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9466" y="175333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91595" y="5985207"/>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2705115" y="1156674"/>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279436" y="6907617"/>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5479946" y="5676916"/>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5612218" y="5607695"/>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4245208" y="612033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708400" y="1051719"/>
            <a:ext cx="3369734" cy="923330"/>
          </a:xfrm>
          <a:prstGeom prst="rect">
            <a:avLst/>
          </a:prstGeom>
          <a:noFill/>
        </p:spPr>
        <p:txBody>
          <a:bodyPr wrap="square" rtlCol="0">
            <a:spAutoFit/>
          </a:bodyPr>
          <a:lstStyle/>
          <a:p>
            <a:pPr marL="342900" indent="-342900" algn="ctr"/>
            <a:r>
              <a:rPr lang="en-US" dirty="0" smtClean="0">
                <a:latin typeface="Elephant" pitchFamily="18" charset="0"/>
              </a:rPr>
              <a:t>1939  October  26</a:t>
            </a:r>
          </a:p>
          <a:p>
            <a:pPr marL="342900" indent="-342900" algn="ctr"/>
            <a:r>
              <a:rPr lang="en-US" dirty="0" smtClean="0">
                <a:latin typeface="Elephant" pitchFamily="18" charset="0"/>
              </a:rPr>
              <a:t>Charter</a:t>
            </a:r>
          </a:p>
          <a:p>
            <a:pPr algn="ctr"/>
            <a:r>
              <a:rPr lang="en-US" dirty="0" smtClean="0">
                <a:latin typeface="Elephant" pitchFamily="18" charset="0"/>
              </a:rPr>
              <a:t>Rotary Club of  Cambará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757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824846" y="5525236"/>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34967" y="5854573"/>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2690687" y="1165350"/>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260140" y="6111667"/>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277519" y="690307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490035" y="5667834"/>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5613024" y="557712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708400" y="1051719"/>
            <a:ext cx="3369734" cy="923330"/>
          </a:xfrm>
          <a:prstGeom prst="rect">
            <a:avLst/>
          </a:prstGeom>
          <a:noFill/>
        </p:spPr>
        <p:txBody>
          <a:bodyPr wrap="square" rtlCol="0">
            <a:spAutoFit/>
          </a:bodyPr>
          <a:lstStyle/>
          <a:p>
            <a:pPr marL="342900" indent="-342900" algn="ctr"/>
            <a:r>
              <a:rPr lang="en-US" dirty="0" smtClean="0">
                <a:latin typeface="Elephant" pitchFamily="18" charset="0"/>
              </a:rPr>
              <a:t>1939  November  29</a:t>
            </a:r>
          </a:p>
          <a:p>
            <a:pPr marL="342900" indent="-342900" algn="ctr"/>
            <a:r>
              <a:rPr lang="en-US" dirty="0" smtClean="0">
                <a:latin typeface="Elephant" pitchFamily="18" charset="0"/>
              </a:rPr>
              <a:t>Charter</a:t>
            </a:r>
          </a:p>
          <a:p>
            <a:pPr algn="ctr"/>
            <a:r>
              <a:rPr lang="en-US" dirty="0" smtClean="0">
                <a:latin typeface="Elephant" pitchFamily="18" charset="0"/>
              </a:rPr>
              <a:t>Rotary Club of  Sorocaba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768" y="175677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905164" y="555612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2696299" y="115304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298174" y="6909071"/>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4263005" y="6110227"/>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5483042" y="5689871"/>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5596924" y="559995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46276"/>
            <a:ext cx="6681216" cy="9217152"/>
          </a:xfrm>
          <a:prstGeom prst="rect">
            <a:avLst/>
          </a:prstGeom>
        </p:spPr>
      </p:pic>
      <p:sp>
        <p:nvSpPr>
          <p:cNvPr id="6" name="TextBox 5"/>
          <p:cNvSpPr txBox="1"/>
          <p:nvPr/>
        </p:nvSpPr>
        <p:spPr>
          <a:xfrm>
            <a:off x="3794920" y="1051719"/>
            <a:ext cx="3505200" cy="923330"/>
          </a:xfrm>
          <a:prstGeom prst="rect">
            <a:avLst/>
          </a:prstGeom>
          <a:noFill/>
        </p:spPr>
        <p:txBody>
          <a:bodyPr wrap="square" rtlCol="0">
            <a:spAutoFit/>
          </a:bodyPr>
          <a:lstStyle/>
          <a:p>
            <a:pPr algn="ctr"/>
            <a:r>
              <a:rPr lang="en-US" dirty="0" smtClean="0">
                <a:latin typeface="Elephant" pitchFamily="18" charset="0"/>
              </a:rPr>
              <a:t>1927  April 27</a:t>
            </a:r>
          </a:p>
          <a:p>
            <a:pPr algn="ctr"/>
            <a:r>
              <a:rPr lang="en-US" dirty="0" smtClean="0">
                <a:latin typeface="Elephant" pitchFamily="18" charset="0"/>
              </a:rPr>
              <a:t>Charter</a:t>
            </a:r>
          </a:p>
          <a:p>
            <a:pPr algn="ctr"/>
            <a:r>
              <a:rPr lang="en-US" dirty="0" smtClean="0">
                <a:latin typeface="Elephant" pitchFamily="18" charset="0"/>
              </a:rPr>
              <a:t>Rotary Club of  San Salvador</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3785" y="444685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203185" y="24995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56129" y="143750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22853" y="179678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136025" y="1967740"/>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1966119" y="1966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1939  December  1</a:t>
            </a:r>
          </a:p>
          <a:p>
            <a:pPr marL="342900" indent="-342900" algn="ctr"/>
            <a:r>
              <a:rPr lang="en-US" dirty="0" smtClean="0">
                <a:latin typeface="Elephant" pitchFamily="18" charset="0"/>
              </a:rPr>
              <a:t>Charter</a:t>
            </a:r>
          </a:p>
          <a:p>
            <a:pPr algn="ctr"/>
            <a:r>
              <a:rPr lang="en-US" dirty="0" smtClean="0">
                <a:latin typeface="Elephant" pitchFamily="18" charset="0"/>
              </a:rPr>
              <a:t>Rotary Club of  Campo Grande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885" y="176980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215355" y="5128339"/>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2697122" y="1169248"/>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299905" y="6913953"/>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5479069" y="5679254"/>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5603054" y="5591807"/>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260121" y="609899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1940  January  2</a:t>
            </a:r>
          </a:p>
          <a:p>
            <a:pPr marL="342900" indent="-342900" algn="ctr"/>
            <a:r>
              <a:rPr lang="en-US" dirty="0" smtClean="0">
                <a:latin typeface="Elephant" pitchFamily="18" charset="0"/>
              </a:rPr>
              <a:t>Charter</a:t>
            </a:r>
          </a:p>
          <a:p>
            <a:pPr algn="ctr"/>
            <a:r>
              <a:rPr lang="en-US" dirty="0" smtClean="0">
                <a:latin typeface="Elephant" pitchFamily="18" charset="0"/>
              </a:rPr>
              <a:t>Rotary Club of  Corumbá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553" y="175430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888784" y="495249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2681624" y="1164082"/>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294739" y="6908787"/>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248245" y="6118373"/>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5484235" y="5668922"/>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603055" y="559180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1940  January  27</a:t>
            </a:r>
          </a:p>
          <a:p>
            <a:pPr marL="342900" indent="-342900" algn="ctr"/>
            <a:r>
              <a:rPr lang="en-US" dirty="0" smtClean="0">
                <a:latin typeface="Elephant" pitchFamily="18" charset="0"/>
              </a:rPr>
              <a:t>Charter</a:t>
            </a:r>
          </a:p>
          <a:p>
            <a:pPr algn="ctr"/>
            <a:r>
              <a:rPr lang="en-US" dirty="0" smtClean="0">
                <a:latin typeface="Elephant" pitchFamily="18" charset="0"/>
              </a:rPr>
              <a:t>Rotary Club of  Botucatu</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8431" y="177104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696504" y="558876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2685447" y="1169067"/>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296315" y="6900831"/>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235464" y="6119967"/>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495703" y="5686203"/>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5603907" y="559116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1200329"/>
          </a:xfrm>
          <a:prstGeom prst="rect">
            <a:avLst/>
          </a:prstGeom>
          <a:noFill/>
        </p:spPr>
        <p:txBody>
          <a:bodyPr wrap="square" rtlCol="0">
            <a:spAutoFit/>
          </a:bodyPr>
          <a:lstStyle/>
          <a:p>
            <a:pPr marL="342900" indent="-342900" algn="ctr"/>
            <a:r>
              <a:rPr lang="en-US" dirty="0" smtClean="0">
                <a:latin typeface="Elephant" pitchFamily="18" charset="0"/>
              </a:rPr>
              <a:t>1940  March  18</a:t>
            </a:r>
          </a:p>
          <a:p>
            <a:pPr marL="342900" indent="-342900" algn="ctr"/>
            <a:r>
              <a:rPr lang="en-US" dirty="0" smtClean="0">
                <a:latin typeface="Elephant" pitchFamily="18" charset="0"/>
              </a:rPr>
              <a:t>Charter</a:t>
            </a:r>
          </a:p>
          <a:p>
            <a:pPr algn="ctr"/>
            <a:r>
              <a:rPr lang="en-US" dirty="0" smtClean="0">
                <a:latin typeface="Elephant" pitchFamily="18" charset="0"/>
              </a:rPr>
              <a:t>Rotary Club of  Presidente Prudente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695" y="177185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427867" y="533562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2689326" y="1166711"/>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292297" y="6908035"/>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490715" y="5683294"/>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5607093" y="5594624"/>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242574" y="611547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1940  March  25</a:t>
            </a:r>
          </a:p>
          <a:p>
            <a:pPr marL="342900" indent="-342900" algn="ctr"/>
            <a:r>
              <a:rPr lang="en-US" dirty="0" smtClean="0">
                <a:latin typeface="Elephant" pitchFamily="18" charset="0"/>
              </a:rPr>
              <a:t>Charter</a:t>
            </a:r>
          </a:p>
          <a:p>
            <a:pPr algn="ctr"/>
            <a:r>
              <a:rPr lang="en-US" dirty="0" smtClean="0">
                <a:latin typeface="Elephant" pitchFamily="18" charset="0"/>
              </a:rPr>
              <a:t>Rotary Club of  Paraguassú</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743" y="176682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42680" y="537252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2696299" y="1148016"/>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4298174" y="6909070"/>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5483042" y="5689871"/>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5596924" y="5599954"/>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245528" y="611474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1200329"/>
          </a:xfrm>
          <a:prstGeom prst="rect">
            <a:avLst/>
          </a:prstGeom>
          <a:noFill/>
        </p:spPr>
        <p:txBody>
          <a:bodyPr wrap="square" rtlCol="0">
            <a:spAutoFit/>
          </a:bodyPr>
          <a:lstStyle/>
          <a:p>
            <a:pPr marL="342900" indent="-342900" algn="ctr"/>
            <a:r>
              <a:rPr lang="en-US" dirty="0" smtClean="0">
                <a:latin typeface="Elephant" pitchFamily="18" charset="0"/>
              </a:rPr>
              <a:t>1940  April  17</a:t>
            </a:r>
          </a:p>
          <a:p>
            <a:pPr marL="342900" indent="-342900" algn="ctr"/>
            <a:r>
              <a:rPr lang="en-US" dirty="0" smtClean="0">
                <a:latin typeface="Elephant" pitchFamily="18" charset="0"/>
              </a:rPr>
              <a:t>Charter</a:t>
            </a:r>
          </a:p>
          <a:p>
            <a:pPr algn="ctr"/>
            <a:r>
              <a:rPr lang="en-US" dirty="0" smtClean="0">
                <a:latin typeface="Elephant" pitchFamily="18" charset="0"/>
              </a:rPr>
              <a:t>Rotary Club of  Cachoeira São Félix</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4362" y="177252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904232" y="434257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2693108" y="1152632"/>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4297427" y="6894405"/>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5487795" y="5675205"/>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5594887" y="5600429"/>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245121" y="611019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1940  May  3</a:t>
            </a:r>
          </a:p>
          <a:p>
            <a:pPr marL="342900" indent="-342900" algn="ctr"/>
            <a:r>
              <a:rPr lang="en-US" dirty="0" smtClean="0">
                <a:latin typeface="Elephant" pitchFamily="18" charset="0"/>
              </a:rPr>
              <a:t>Charter</a:t>
            </a:r>
          </a:p>
          <a:p>
            <a:pPr algn="ctr"/>
            <a:r>
              <a:rPr lang="en-US" dirty="0" smtClean="0">
                <a:latin typeface="Elephant" pitchFamily="18" charset="0"/>
              </a:rPr>
              <a:t>Rotary Club of  Barra do Piraí</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695" y="175677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214422" y="544947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2681227" y="1163088"/>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308222" y="6904046"/>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235480" y="611474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437467" y="1051719"/>
            <a:ext cx="3742266" cy="923330"/>
          </a:xfrm>
          <a:prstGeom prst="rect">
            <a:avLst/>
          </a:prstGeom>
          <a:noFill/>
        </p:spPr>
        <p:txBody>
          <a:bodyPr wrap="square" rtlCol="0">
            <a:spAutoFit/>
          </a:bodyPr>
          <a:lstStyle/>
          <a:p>
            <a:pPr marL="342900" indent="-342900" algn="ctr"/>
            <a:r>
              <a:rPr lang="en-US" dirty="0" smtClean="0">
                <a:latin typeface="Elephant" pitchFamily="18" charset="0"/>
              </a:rPr>
              <a:t>1940  October  22</a:t>
            </a:r>
          </a:p>
          <a:p>
            <a:pPr marL="342900" indent="-342900" algn="ctr"/>
            <a:r>
              <a:rPr lang="en-US" dirty="0" smtClean="0">
                <a:latin typeface="Elephant" pitchFamily="18" charset="0"/>
              </a:rPr>
              <a:t>Charter</a:t>
            </a:r>
          </a:p>
          <a:p>
            <a:pPr algn="ctr"/>
            <a:r>
              <a:rPr lang="en-US" dirty="0" smtClean="0">
                <a:latin typeface="Elephant" pitchFamily="18" charset="0"/>
              </a:rPr>
              <a:t>Rotary Club of  Ourinhos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7292" y="175558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687842" y="548505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2684127" y="1151486"/>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309465" y="6890839"/>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239260" y="6125675"/>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5501170" y="5704633"/>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5593868" y="558762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098800" y="967053"/>
            <a:ext cx="4080933" cy="923330"/>
          </a:xfrm>
          <a:prstGeom prst="rect">
            <a:avLst/>
          </a:prstGeom>
          <a:noFill/>
        </p:spPr>
        <p:txBody>
          <a:bodyPr wrap="square" rtlCol="0">
            <a:spAutoFit/>
          </a:bodyPr>
          <a:lstStyle/>
          <a:p>
            <a:pPr marL="342900" indent="-342900" algn="ctr"/>
            <a:r>
              <a:rPr lang="en-US" dirty="0" smtClean="0">
                <a:latin typeface="Elephant" pitchFamily="18" charset="0"/>
              </a:rPr>
              <a:t>1940  October  31</a:t>
            </a:r>
          </a:p>
          <a:p>
            <a:pPr marL="342900" indent="-342900" algn="ctr"/>
            <a:r>
              <a:rPr lang="en-US" dirty="0" smtClean="0">
                <a:latin typeface="Elephant" pitchFamily="18" charset="0"/>
              </a:rPr>
              <a:t>Charter</a:t>
            </a:r>
          </a:p>
          <a:p>
            <a:pPr algn="ctr"/>
            <a:r>
              <a:rPr lang="en-US" dirty="0" smtClean="0">
                <a:latin typeface="Elephant" pitchFamily="18" charset="0"/>
              </a:rPr>
              <a:t>Rotary Club of  Cornelio Procopio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991" y="176345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71728" y="549594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2692451" y="1152239"/>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294272" y="6899663"/>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25271" y="612281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5502123" y="5704783"/>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602642" y="560332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13200" y="967053"/>
            <a:ext cx="3166533" cy="923330"/>
          </a:xfrm>
          <a:prstGeom prst="rect">
            <a:avLst/>
          </a:prstGeom>
          <a:noFill/>
        </p:spPr>
        <p:txBody>
          <a:bodyPr wrap="square" rtlCol="0">
            <a:spAutoFit/>
          </a:bodyPr>
          <a:lstStyle/>
          <a:p>
            <a:pPr marL="342900" indent="-342900" algn="ctr"/>
            <a:r>
              <a:rPr lang="en-US" dirty="0" smtClean="0">
                <a:latin typeface="Elephant" pitchFamily="18" charset="0"/>
              </a:rPr>
              <a:t>1940  November  7</a:t>
            </a:r>
          </a:p>
          <a:p>
            <a:pPr marL="342900" indent="-342900" algn="ctr"/>
            <a:r>
              <a:rPr lang="en-US" dirty="0" smtClean="0">
                <a:latin typeface="Elephant" pitchFamily="18" charset="0"/>
              </a:rPr>
              <a:t>Charter</a:t>
            </a:r>
          </a:p>
          <a:p>
            <a:pPr algn="ctr"/>
            <a:r>
              <a:rPr lang="en-US" dirty="0" smtClean="0">
                <a:latin typeface="Elephant" pitchFamily="18" charset="0"/>
              </a:rPr>
              <a:t>Rotary Club of  Araras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757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934117" y="5436949"/>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2690687" y="1165351"/>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82866" y="6903077"/>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5516772" y="5683877"/>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96982" y="557712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231101" y="611897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May 25</a:t>
            </a:r>
          </a:p>
          <a:p>
            <a:pPr algn="ctr"/>
            <a:r>
              <a:rPr lang="en-US" dirty="0" smtClean="0">
                <a:latin typeface="Elephant" pitchFamily="18" charset="0"/>
              </a:rPr>
              <a:t>Charter</a:t>
            </a:r>
          </a:p>
          <a:p>
            <a:pPr algn="ctr"/>
            <a:r>
              <a:rPr lang="en-US" dirty="0" smtClean="0">
                <a:latin typeface="Elephant" pitchFamily="18" charset="0"/>
              </a:rPr>
              <a:t>Rotary Club of Quito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89919" y="441298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18519" y="246565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356519" y="30329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9786" y="17629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966119" y="1966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13200" y="967053"/>
            <a:ext cx="3166533" cy="923330"/>
          </a:xfrm>
          <a:prstGeom prst="rect">
            <a:avLst/>
          </a:prstGeom>
          <a:noFill/>
        </p:spPr>
        <p:txBody>
          <a:bodyPr wrap="square" rtlCol="0">
            <a:spAutoFit/>
          </a:bodyPr>
          <a:lstStyle/>
          <a:p>
            <a:pPr marL="342900" indent="-342900" algn="ctr"/>
            <a:r>
              <a:rPr lang="en-US" dirty="0" smtClean="0">
                <a:latin typeface="Elephant" pitchFamily="18" charset="0"/>
              </a:rPr>
              <a:t>1940  November  7</a:t>
            </a:r>
          </a:p>
          <a:p>
            <a:pPr marL="342900" indent="-342900" algn="ctr"/>
            <a:r>
              <a:rPr lang="en-US" dirty="0" smtClean="0">
                <a:latin typeface="Elephant" pitchFamily="18" charset="0"/>
              </a:rPr>
              <a:t>Charter</a:t>
            </a:r>
          </a:p>
          <a:p>
            <a:pPr algn="ctr"/>
            <a:r>
              <a:rPr lang="en-US" dirty="0" smtClean="0">
                <a:latin typeface="Elephant" pitchFamily="18" charset="0"/>
              </a:rPr>
              <a:t>Rotary Club of  Londrina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145" y="177915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65148" y="5577317"/>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2702981" y="1151486"/>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90612" y="6890839"/>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234547" y="6120961"/>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01171" y="5695205"/>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5589154" y="559234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13200" y="967053"/>
            <a:ext cx="3166533" cy="923330"/>
          </a:xfrm>
          <a:prstGeom prst="rect">
            <a:avLst/>
          </a:prstGeom>
          <a:noFill/>
        </p:spPr>
        <p:txBody>
          <a:bodyPr wrap="square" rtlCol="0">
            <a:spAutoFit/>
          </a:bodyPr>
          <a:lstStyle/>
          <a:p>
            <a:pPr marL="342900" indent="-342900" algn="ctr"/>
            <a:r>
              <a:rPr lang="en-US" dirty="0" smtClean="0">
                <a:latin typeface="Elephant" pitchFamily="18" charset="0"/>
              </a:rPr>
              <a:t>1940  November  23</a:t>
            </a:r>
          </a:p>
          <a:p>
            <a:pPr marL="342900" indent="-342900" algn="ctr"/>
            <a:r>
              <a:rPr lang="en-US" dirty="0" smtClean="0">
                <a:latin typeface="Elephant" pitchFamily="18" charset="0"/>
              </a:rPr>
              <a:t>Charter</a:t>
            </a:r>
          </a:p>
          <a:p>
            <a:pPr algn="ctr"/>
            <a:r>
              <a:rPr lang="en-US" dirty="0" smtClean="0">
                <a:latin typeface="Elephant" pitchFamily="18" charset="0"/>
              </a:rPr>
              <a:t>Rotary Club of  Rio Claro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694" y="176682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621709" y="554432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2696299" y="1163088"/>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50552" y="6114745"/>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5498115" y="5709968"/>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611996" y="5589905"/>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223" y="690404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623734" y="967053"/>
            <a:ext cx="3556000" cy="923330"/>
          </a:xfrm>
          <a:prstGeom prst="rect">
            <a:avLst/>
          </a:prstGeom>
          <a:noFill/>
        </p:spPr>
        <p:txBody>
          <a:bodyPr wrap="square" rtlCol="0">
            <a:spAutoFit/>
          </a:bodyPr>
          <a:lstStyle/>
          <a:p>
            <a:pPr marL="342900" indent="-342900" algn="ctr"/>
            <a:r>
              <a:rPr lang="en-US" dirty="0" smtClean="0">
                <a:latin typeface="Elephant" pitchFamily="18" charset="0"/>
              </a:rPr>
              <a:t>1940  December  8</a:t>
            </a:r>
          </a:p>
          <a:p>
            <a:pPr marL="342900" indent="-342900" algn="ctr"/>
            <a:r>
              <a:rPr lang="en-US" dirty="0" smtClean="0">
                <a:latin typeface="Elephant" pitchFamily="18" charset="0"/>
              </a:rPr>
              <a:t>Charter</a:t>
            </a:r>
          </a:p>
          <a:p>
            <a:pPr algn="ctr"/>
            <a:r>
              <a:rPr lang="en-US" dirty="0" smtClean="0">
                <a:latin typeface="Elephant" pitchFamily="18" charset="0"/>
              </a:rPr>
              <a:t>Rotary Club of  Pirassununga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7497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35032" y="534503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2686790" y="1164082"/>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46237" y="6122239"/>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5499732" y="5694753"/>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603055" y="5586640"/>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15404" y="690878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302001" y="967053"/>
            <a:ext cx="3877734" cy="923330"/>
          </a:xfrm>
          <a:prstGeom prst="rect">
            <a:avLst/>
          </a:prstGeom>
          <a:noFill/>
        </p:spPr>
        <p:txBody>
          <a:bodyPr wrap="square" rtlCol="0">
            <a:spAutoFit/>
          </a:bodyPr>
          <a:lstStyle/>
          <a:p>
            <a:pPr marL="342900" indent="-342900" algn="ctr"/>
            <a:r>
              <a:rPr lang="en-US" dirty="0" smtClean="0">
                <a:latin typeface="Elephant" pitchFamily="18" charset="0"/>
              </a:rPr>
              <a:t>1941  January  3</a:t>
            </a:r>
          </a:p>
          <a:p>
            <a:pPr marL="342900" indent="-342900" algn="ctr"/>
            <a:r>
              <a:rPr lang="en-US" dirty="0" smtClean="0">
                <a:latin typeface="Elephant" pitchFamily="18" charset="0"/>
              </a:rPr>
              <a:t>Charter</a:t>
            </a:r>
          </a:p>
          <a:p>
            <a:pPr algn="ctr"/>
            <a:r>
              <a:rPr lang="en-US" dirty="0" smtClean="0">
                <a:latin typeface="Elephant" pitchFamily="18" charset="0"/>
              </a:rPr>
              <a:t>Rotary Club of  Novo Hamburgo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2067" y="175222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15724" y="611446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2690687" y="1154656"/>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252491" y="6108281"/>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298909" y="6903077"/>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00730" y="571061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5607677" y="55878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302001" y="967053"/>
            <a:ext cx="3877734" cy="923330"/>
          </a:xfrm>
          <a:prstGeom prst="rect">
            <a:avLst/>
          </a:prstGeom>
          <a:noFill/>
        </p:spPr>
        <p:txBody>
          <a:bodyPr wrap="square" rtlCol="0">
            <a:spAutoFit/>
          </a:bodyPr>
          <a:lstStyle/>
          <a:p>
            <a:pPr marL="342900" indent="-342900" algn="ctr"/>
            <a:r>
              <a:rPr lang="en-US" dirty="0" smtClean="0">
                <a:latin typeface="Elephant" pitchFamily="18" charset="0"/>
              </a:rPr>
              <a:t>1941  January  5</a:t>
            </a:r>
          </a:p>
          <a:p>
            <a:pPr marL="342900" indent="-342900" algn="ctr"/>
            <a:r>
              <a:rPr lang="en-US" dirty="0" smtClean="0">
                <a:latin typeface="Elephant" pitchFamily="18" charset="0"/>
              </a:rPr>
              <a:t>Charter</a:t>
            </a:r>
          </a:p>
          <a:p>
            <a:pPr algn="ctr"/>
            <a:r>
              <a:rPr lang="en-US" dirty="0" smtClean="0">
                <a:latin typeface="Elephant" pitchFamily="18" charset="0"/>
              </a:rPr>
              <a:t>Rotary Club of  Sao Leopoldo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85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20296" y="6041313"/>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2697315" y="116196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234998" y="6122816"/>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26442" y="5699919"/>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5617234" y="5588729"/>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4289408" y="691425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February  19</a:t>
            </a:r>
          </a:p>
          <a:p>
            <a:pPr marL="342900" indent="-342900" algn="ctr"/>
            <a:r>
              <a:rPr lang="en-US" dirty="0" smtClean="0">
                <a:latin typeface="Elephant" pitchFamily="18" charset="0"/>
              </a:rPr>
              <a:t>Charter</a:t>
            </a:r>
          </a:p>
          <a:p>
            <a:pPr algn="ctr"/>
            <a:r>
              <a:rPr lang="en-US" dirty="0" smtClean="0">
                <a:latin typeface="Elephant" pitchFamily="18" charset="0"/>
              </a:rPr>
              <a:t>Rotary Club of  Assis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665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574685" y="545664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2686227" y="1158254"/>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4242075" y="6106887"/>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5493709" y="5717254"/>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603495" y="5592786"/>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95816" y="690611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50285"/>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February  20</a:t>
            </a:r>
          </a:p>
          <a:p>
            <a:pPr marL="342900" indent="-342900" algn="ctr"/>
            <a:r>
              <a:rPr lang="en-US" dirty="0" smtClean="0">
                <a:latin typeface="Elephant" pitchFamily="18" charset="0"/>
              </a:rPr>
              <a:t>Charter</a:t>
            </a:r>
          </a:p>
          <a:p>
            <a:pPr algn="ctr"/>
            <a:r>
              <a:rPr lang="en-US" dirty="0" smtClean="0">
                <a:latin typeface="Elephant" pitchFamily="18" charset="0"/>
              </a:rPr>
              <a:t>Rotary Club of  Caxias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5947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366537" y="338274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2691957" y="117441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241071" y="6127405"/>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499732" y="5705085"/>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5592722" y="5591807"/>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4294739" y="690362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March  6</a:t>
            </a:r>
          </a:p>
          <a:p>
            <a:pPr marL="342900" indent="-342900" algn="ctr"/>
            <a:r>
              <a:rPr lang="en-US" dirty="0" smtClean="0">
                <a:latin typeface="Elephant" pitchFamily="18" charset="0"/>
              </a:rPr>
              <a:t>Charter</a:t>
            </a:r>
          </a:p>
          <a:p>
            <a:pPr algn="ctr"/>
            <a:r>
              <a:rPr lang="en-US" dirty="0" smtClean="0">
                <a:latin typeface="Elephant" pitchFamily="18" charset="0"/>
              </a:rPr>
              <a:t>Rotary Club of  Alegrete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2066" y="175757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082567" y="6204049"/>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2690687" y="1165351"/>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4220407" y="6113629"/>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5495382" y="5694572"/>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96983" y="5577124"/>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4293561" y="690307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March  29</a:t>
            </a:r>
          </a:p>
          <a:p>
            <a:pPr marL="342900" indent="-342900" algn="ctr"/>
            <a:r>
              <a:rPr lang="en-US" dirty="0" smtClean="0">
                <a:latin typeface="Elephant" pitchFamily="18" charset="0"/>
              </a:rPr>
              <a:t>Charter</a:t>
            </a:r>
          </a:p>
          <a:p>
            <a:pPr algn="ctr"/>
            <a:r>
              <a:rPr lang="en-US" dirty="0" smtClean="0">
                <a:latin typeface="Elephant" pitchFamily="18" charset="0"/>
              </a:rPr>
              <a:t>Rotary Club of  Jundiaí</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7185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005634" y="5432660"/>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2681226" y="1158064"/>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35479" y="6109722"/>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08163" y="5735089"/>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22045" y="5594929"/>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4298174" y="690907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May  28</a:t>
            </a:r>
          </a:p>
          <a:p>
            <a:pPr marL="342900" indent="-342900" algn="ctr"/>
            <a:r>
              <a:rPr lang="en-US" dirty="0" smtClean="0">
                <a:latin typeface="Elephant" pitchFamily="18" charset="0"/>
              </a:rPr>
              <a:t>Charter</a:t>
            </a:r>
          </a:p>
          <a:p>
            <a:pPr algn="ctr"/>
            <a:r>
              <a:rPr lang="en-US" dirty="0" smtClean="0">
                <a:latin typeface="Elephant" pitchFamily="18" charset="0"/>
              </a:rPr>
              <a:t>Rotary Club of  Garça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885" y="177497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98805" y="545443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2691957" y="1153749"/>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41071" y="6111907"/>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494567" y="5694753"/>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13387" y="5602139"/>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4299905" y="691395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506681"/>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July 13</a:t>
            </a:r>
          </a:p>
          <a:p>
            <a:pPr algn="ctr"/>
            <a:r>
              <a:rPr lang="en-US" dirty="0" smtClean="0">
                <a:latin typeface="Elephant" pitchFamily="18" charset="0"/>
              </a:rPr>
              <a:t>Charter</a:t>
            </a:r>
          </a:p>
          <a:p>
            <a:pPr algn="ctr"/>
            <a:r>
              <a:rPr lang="en-US" dirty="0" smtClean="0">
                <a:latin typeface="Elephant" pitchFamily="18" charset="0"/>
              </a:rPr>
              <a:t>Rotary Club of Guayaquil</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1310" y="4606641"/>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468" y="265992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336058" y="3312934"/>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95204" y="197443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170868" y="2139301"/>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81803" y="1779082"/>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676559" y="3264290"/>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977203" y="2038163"/>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3147912" y="199105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June  12</a:t>
            </a:r>
          </a:p>
          <a:p>
            <a:pPr marL="342900" indent="-342900" algn="ctr"/>
            <a:r>
              <a:rPr lang="en-US" dirty="0" smtClean="0">
                <a:latin typeface="Elephant" pitchFamily="18" charset="0"/>
              </a:rPr>
              <a:t>Charter</a:t>
            </a:r>
          </a:p>
          <a:p>
            <a:pPr algn="ctr"/>
            <a:r>
              <a:rPr lang="en-US" dirty="0" smtClean="0">
                <a:latin typeface="Elephant" pitchFamily="18" charset="0"/>
              </a:rPr>
              <a:t>Rotary Club of  Goiania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8476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98805" y="473205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0347"/>
            <a:ext cx="266700" cy="266700"/>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2708307" y="1159923"/>
            <a:ext cx="266700" cy="266700"/>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43267" y="6114645"/>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04847" y="5695347"/>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13051" y="5591161"/>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4305459" y="690083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63999" y="967053"/>
            <a:ext cx="3115735" cy="923330"/>
          </a:xfrm>
          <a:prstGeom prst="rect">
            <a:avLst/>
          </a:prstGeom>
          <a:noFill/>
        </p:spPr>
        <p:txBody>
          <a:bodyPr wrap="square" rtlCol="0">
            <a:spAutoFit/>
          </a:bodyPr>
          <a:lstStyle/>
          <a:p>
            <a:pPr marL="342900" indent="-342900" algn="ctr"/>
            <a:r>
              <a:rPr lang="en-US" dirty="0" smtClean="0">
                <a:latin typeface="Elephant" pitchFamily="18" charset="0"/>
              </a:rPr>
              <a:t>1941  July  9</a:t>
            </a:r>
          </a:p>
          <a:p>
            <a:pPr marL="342900" indent="-342900" algn="ctr"/>
            <a:r>
              <a:rPr lang="en-US" dirty="0" smtClean="0">
                <a:latin typeface="Elephant" pitchFamily="18" charset="0"/>
              </a:rPr>
              <a:t>Charter</a:t>
            </a:r>
          </a:p>
          <a:p>
            <a:pPr algn="ctr"/>
            <a:r>
              <a:rPr lang="en-US" dirty="0" smtClean="0">
                <a:latin typeface="Elephant" pitchFamily="18" charset="0"/>
              </a:rPr>
              <a:t>Rotary Club of  Cuiaba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1792" y="176180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052045" y="4572035"/>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48429"/>
            <a:ext cx="266700" cy="26670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2691275" y="1153040"/>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4235479" y="6104697"/>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513187" y="569489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617020" y="5579857"/>
            <a:ext cx="266700" cy="266700"/>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4298174" y="690404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539067" y="967053"/>
            <a:ext cx="3640667" cy="923330"/>
          </a:xfrm>
          <a:prstGeom prst="rect">
            <a:avLst/>
          </a:prstGeom>
          <a:noFill/>
        </p:spPr>
        <p:txBody>
          <a:bodyPr wrap="square" rtlCol="0">
            <a:spAutoFit/>
          </a:bodyPr>
          <a:lstStyle/>
          <a:p>
            <a:pPr marL="342900" indent="-342900" algn="ctr"/>
            <a:r>
              <a:rPr lang="en-US" dirty="0" smtClean="0">
                <a:latin typeface="Elephant" pitchFamily="18" charset="0"/>
              </a:rPr>
              <a:t>1941  August  29</a:t>
            </a:r>
          </a:p>
          <a:p>
            <a:pPr marL="342900" indent="-342900" algn="ctr"/>
            <a:r>
              <a:rPr lang="en-US" dirty="0" smtClean="0">
                <a:latin typeface="Elephant" pitchFamily="18" charset="0"/>
              </a:rPr>
              <a:t>Charter</a:t>
            </a:r>
          </a:p>
          <a:p>
            <a:pPr algn="ctr"/>
            <a:r>
              <a:rPr lang="en-US" dirty="0" smtClean="0">
                <a:latin typeface="Elephant" pitchFamily="18" charset="0"/>
              </a:rPr>
              <a:t>Rotary Club of  Barra Mansa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582" y="176832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200170" y="5461832"/>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2687587" y="1161966"/>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4215543" y="6103610"/>
            <a:ext cx="290770" cy="29077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607506" y="5593593"/>
            <a:ext cx="266700" cy="266700"/>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5526848" y="5688570"/>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294272" y="690452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3539067" y="967053"/>
            <a:ext cx="3640667" cy="923330"/>
          </a:xfrm>
          <a:prstGeom prst="rect">
            <a:avLst/>
          </a:prstGeom>
          <a:noFill/>
        </p:spPr>
        <p:txBody>
          <a:bodyPr wrap="square" rtlCol="0">
            <a:spAutoFit/>
          </a:bodyPr>
          <a:lstStyle/>
          <a:p>
            <a:pPr marL="342900" indent="-342900" algn="ctr"/>
            <a:r>
              <a:rPr lang="en-US" dirty="0" smtClean="0">
                <a:latin typeface="Elephant" pitchFamily="18" charset="0"/>
              </a:rPr>
              <a:t>1941  September  9</a:t>
            </a:r>
          </a:p>
          <a:p>
            <a:pPr marL="342900" indent="-342900" algn="ctr"/>
            <a:r>
              <a:rPr lang="en-US" dirty="0" smtClean="0">
                <a:latin typeface="Elephant" pitchFamily="18" charset="0"/>
              </a:rPr>
              <a:t>Charter</a:t>
            </a:r>
          </a:p>
          <a:p>
            <a:pPr algn="ctr"/>
            <a:r>
              <a:rPr lang="en-US" dirty="0" smtClean="0">
                <a:latin typeface="Elephant" pitchFamily="18" charset="0"/>
              </a:rPr>
              <a:t>Rotary Club of  Resende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372" y="175757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119960" y="5461832"/>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2701383" y="1154656"/>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4225754" y="6105601"/>
            <a:ext cx="290770" cy="290770"/>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5543509" y="573754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5634413" y="5619903"/>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4298909" y="689772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1941  October  4</a:t>
            </a:r>
          </a:p>
          <a:p>
            <a:pPr marL="342900" indent="-342900" algn="ctr"/>
            <a:r>
              <a:rPr lang="en-US" dirty="0" smtClean="0">
                <a:latin typeface="Elephant" pitchFamily="18" charset="0"/>
              </a:rPr>
              <a:t>Charter</a:t>
            </a:r>
          </a:p>
          <a:p>
            <a:pPr algn="ctr"/>
            <a:r>
              <a:rPr lang="en-US" dirty="0" smtClean="0">
                <a:latin typeface="Elephant" pitchFamily="18" charset="0"/>
              </a:rPr>
              <a:t>Rotary Club of  Muqui</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7802" y="176107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550508" y="524040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2689326" y="1155628"/>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4225949" y="6108032"/>
            <a:ext cx="290770" cy="290770"/>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4303381" y="6902494"/>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5540592" y="5722087"/>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5637574" y="562510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1941  November  3</a:t>
            </a:r>
          </a:p>
          <a:p>
            <a:pPr marL="342900" indent="-342900" algn="ctr"/>
            <a:r>
              <a:rPr lang="en-US" dirty="0" smtClean="0">
                <a:latin typeface="Elephant" pitchFamily="18" charset="0"/>
              </a:rPr>
              <a:t>Charter</a:t>
            </a:r>
          </a:p>
          <a:p>
            <a:pPr algn="ctr"/>
            <a:r>
              <a:rPr lang="en-US" dirty="0" smtClean="0">
                <a:latin typeface="Elephant" pitchFamily="18" charset="0"/>
              </a:rPr>
              <a:t>Rotary Club of  Colatina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767" y="176682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638138" y="509943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2696299" y="1153040"/>
            <a:ext cx="266700" cy="266700"/>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4205335" y="6105748"/>
            <a:ext cx="290770" cy="29077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5631810" y="5671561"/>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5708848" y="558280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1941  November  9</a:t>
            </a:r>
          </a:p>
          <a:p>
            <a:pPr marL="342900" indent="-342900" algn="ctr"/>
            <a:r>
              <a:rPr lang="en-US" dirty="0" smtClean="0">
                <a:latin typeface="Elephant" pitchFamily="18" charset="0"/>
              </a:rPr>
              <a:t>Charter</a:t>
            </a:r>
          </a:p>
          <a:p>
            <a:pPr algn="ctr"/>
            <a:r>
              <a:rPr lang="en-US" dirty="0" smtClean="0">
                <a:latin typeface="Elephant" pitchFamily="18" charset="0"/>
              </a:rPr>
              <a:t>Rotary Club of  Itabuna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432" y="177915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5889489" y="4588068"/>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2698267" y="1160913"/>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225120" y="6101605"/>
            <a:ext cx="290770" cy="29077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5537439" y="5686012"/>
            <a:ext cx="266700" cy="26670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5656845" y="5598029"/>
            <a:ext cx="266700" cy="26670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4300038" y="690026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1941  December  29</a:t>
            </a:r>
          </a:p>
          <a:p>
            <a:pPr marL="342900" indent="-342900" algn="ctr"/>
            <a:r>
              <a:rPr lang="en-US" dirty="0" smtClean="0">
                <a:latin typeface="Elephant" pitchFamily="18" charset="0"/>
              </a:rPr>
              <a:t>Charter</a:t>
            </a:r>
          </a:p>
          <a:p>
            <a:pPr algn="ctr"/>
            <a:r>
              <a:rPr lang="en-US" dirty="0" smtClean="0">
                <a:latin typeface="Elephant" pitchFamily="18" charset="0"/>
              </a:rPr>
              <a:t>Rotary Club of  Iratí</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5473" y="176483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607766" y="576819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6071437" y="473647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2676360" y="1162425"/>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4220407" y="6104894"/>
            <a:ext cx="290770" cy="29077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4308191" y="6907617"/>
            <a:ext cx="266700" cy="26670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5564000" y="5693838"/>
            <a:ext cx="266700" cy="266700"/>
          </a:xfrm>
          <a:prstGeom prst="rect">
            <a:avLst/>
          </a:prstGeom>
        </p:spPr>
      </p:pic>
      <p:pic>
        <p:nvPicPr>
          <p:cNvPr id="152" name="Picture 151" descr="Rotary Wheel Transparent S.gif"/>
          <p:cNvPicPr>
            <a:picLocks noChangeAspect="1"/>
          </p:cNvPicPr>
          <p:nvPr/>
        </p:nvPicPr>
        <p:blipFill>
          <a:blip r:embed="rId3" cstate="print"/>
          <a:stretch>
            <a:fillRect/>
          </a:stretch>
        </p:blipFill>
        <p:spPr>
          <a:xfrm>
            <a:off x="5658891" y="559894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1942  February  7</a:t>
            </a:r>
          </a:p>
          <a:p>
            <a:pPr marL="342900" indent="-342900" algn="ctr"/>
            <a:r>
              <a:rPr lang="en-US" dirty="0" smtClean="0">
                <a:latin typeface="Elephant" pitchFamily="18" charset="0"/>
              </a:rPr>
              <a:t>Charter</a:t>
            </a:r>
          </a:p>
          <a:p>
            <a:pPr algn="ctr"/>
            <a:r>
              <a:rPr lang="en-US" dirty="0" smtClean="0">
                <a:latin typeface="Elephant" pitchFamily="18" charset="0"/>
              </a:rPr>
              <a:t>Rotary Club of  Cumaná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6174" y="17585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3181922" y="1635310"/>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6071437" y="473647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756059" y="5950739"/>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2687587" y="1157102"/>
            <a:ext cx="266700" cy="26670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4225271" y="6098746"/>
            <a:ext cx="290770" cy="29077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4299136" y="6909391"/>
            <a:ext cx="266700" cy="266700"/>
          </a:xfrm>
          <a:prstGeom prst="rect">
            <a:avLst/>
          </a:prstGeom>
        </p:spPr>
      </p:pic>
      <p:pic>
        <p:nvPicPr>
          <p:cNvPr id="152" name="Picture 151" descr="Rotary Wheel Transparent S.gif"/>
          <p:cNvPicPr>
            <a:picLocks noChangeAspect="1"/>
          </p:cNvPicPr>
          <p:nvPr/>
        </p:nvPicPr>
        <p:blipFill>
          <a:blip r:embed="rId3" cstate="print"/>
          <a:stretch>
            <a:fillRect/>
          </a:stretch>
        </p:blipFill>
        <p:spPr>
          <a:xfrm>
            <a:off x="5553936" y="5696040"/>
            <a:ext cx="266700" cy="266700"/>
          </a:xfrm>
          <a:prstGeom prst="rect">
            <a:avLst/>
          </a:prstGeom>
        </p:spPr>
      </p:pic>
      <p:pic>
        <p:nvPicPr>
          <p:cNvPr id="153" name="Picture 152" descr="Rotary Wheel Transparent S.gif"/>
          <p:cNvPicPr>
            <a:picLocks noChangeAspect="1"/>
          </p:cNvPicPr>
          <p:nvPr/>
        </p:nvPicPr>
        <p:blipFill>
          <a:blip r:embed="rId3" cstate="print"/>
          <a:stretch>
            <a:fillRect/>
          </a:stretch>
        </p:blipFill>
        <p:spPr>
          <a:xfrm>
            <a:off x="5656144" y="562764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1942  April  20</a:t>
            </a:r>
          </a:p>
          <a:p>
            <a:pPr marL="342900" indent="-342900" algn="ctr"/>
            <a:r>
              <a:rPr lang="en-US" dirty="0" smtClean="0">
                <a:latin typeface="Elephant" pitchFamily="18" charset="0"/>
              </a:rPr>
              <a:t>Charter</a:t>
            </a:r>
          </a:p>
          <a:p>
            <a:pPr algn="ctr"/>
            <a:r>
              <a:rPr lang="en-US" dirty="0" smtClean="0">
                <a:latin typeface="Elephant" pitchFamily="18" charset="0"/>
              </a:rPr>
              <a:t>Rotary Club of  Itajaí</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96913" y="177185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4786186" y="6052031"/>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6071437" y="473647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756059" y="5950739"/>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3380391" y="1824387"/>
            <a:ext cx="266700" cy="26670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2686251" y="1153040"/>
            <a:ext cx="266700" cy="26670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4220407" y="6090676"/>
            <a:ext cx="290770" cy="290770"/>
          </a:xfrm>
          <a:prstGeom prst="rect">
            <a:avLst/>
          </a:prstGeom>
        </p:spPr>
      </p:pic>
      <p:pic>
        <p:nvPicPr>
          <p:cNvPr id="152" name="Picture 151" descr="Rotary Wheel Transparent S.gif"/>
          <p:cNvPicPr>
            <a:picLocks noChangeAspect="1"/>
          </p:cNvPicPr>
          <p:nvPr/>
        </p:nvPicPr>
        <p:blipFill>
          <a:blip r:embed="rId3" cstate="print"/>
          <a:stretch>
            <a:fillRect/>
          </a:stretch>
        </p:blipFill>
        <p:spPr>
          <a:xfrm>
            <a:off x="5571521" y="5701706"/>
            <a:ext cx="266700" cy="266700"/>
          </a:xfrm>
          <a:prstGeom prst="rect">
            <a:avLst/>
          </a:prstGeom>
        </p:spPr>
      </p:pic>
      <p:pic>
        <p:nvPicPr>
          <p:cNvPr id="153" name="Picture 152" descr="Rotary Wheel Transparent S.gif"/>
          <p:cNvPicPr>
            <a:picLocks noChangeAspect="1"/>
          </p:cNvPicPr>
          <p:nvPr/>
        </p:nvPicPr>
        <p:blipFill>
          <a:blip r:embed="rId3" cstate="print"/>
          <a:stretch>
            <a:fillRect/>
          </a:stretch>
        </p:blipFill>
        <p:spPr>
          <a:xfrm>
            <a:off x="5653583" y="5597873"/>
            <a:ext cx="266700" cy="266700"/>
          </a:xfrm>
          <a:prstGeom prst="rect">
            <a:avLst/>
          </a:prstGeom>
        </p:spPr>
      </p:pic>
      <p:pic>
        <p:nvPicPr>
          <p:cNvPr id="154" name="Picture 153" descr="Rotary Wheel Transparent S.gif"/>
          <p:cNvPicPr>
            <a:picLocks noChangeAspect="1"/>
          </p:cNvPicPr>
          <p:nvPr/>
        </p:nvPicPr>
        <p:blipFill>
          <a:blip r:embed="rId3" cstate="print"/>
          <a:stretch>
            <a:fillRect/>
          </a:stretch>
        </p:blipFill>
        <p:spPr>
          <a:xfrm>
            <a:off x="4303199" y="691409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August 5</a:t>
            </a:r>
          </a:p>
          <a:p>
            <a:pPr algn="ctr"/>
            <a:r>
              <a:rPr lang="en-US" dirty="0" smtClean="0">
                <a:latin typeface="Elephant" pitchFamily="18" charset="0"/>
              </a:rPr>
              <a:t>Charter</a:t>
            </a:r>
          </a:p>
          <a:p>
            <a:pPr algn="ctr"/>
            <a:r>
              <a:rPr lang="en-US" dirty="0" smtClean="0">
                <a:latin typeface="Elephant" pitchFamily="18" charset="0"/>
              </a:rPr>
              <a:t>Rotary Club of Piura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89919" y="437911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9319" y="248258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432719" y="3490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05919" y="18137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923330"/>
          </a:xfrm>
          <a:prstGeom prst="rect">
            <a:avLst/>
          </a:prstGeom>
          <a:noFill/>
        </p:spPr>
        <p:txBody>
          <a:bodyPr wrap="square" rtlCol="0">
            <a:spAutoFit/>
          </a:bodyPr>
          <a:lstStyle/>
          <a:p>
            <a:pPr marL="342900" indent="-342900" algn="ctr"/>
            <a:r>
              <a:rPr lang="en-US" dirty="0" smtClean="0">
                <a:latin typeface="Elephant" pitchFamily="18" charset="0"/>
              </a:rPr>
              <a:t>1942  May  8</a:t>
            </a:r>
          </a:p>
          <a:p>
            <a:pPr marL="342900" indent="-342900" algn="ctr"/>
            <a:r>
              <a:rPr lang="en-US" dirty="0" smtClean="0">
                <a:latin typeface="Elephant" pitchFamily="18" charset="0"/>
              </a:rPr>
              <a:t>Charter</a:t>
            </a:r>
          </a:p>
          <a:p>
            <a:pPr algn="ctr"/>
            <a:r>
              <a:rPr lang="en-US" dirty="0" smtClean="0">
                <a:latin typeface="Elephant" pitchFamily="18" charset="0"/>
              </a:rPr>
              <a:t>Rotary Club of  Maracay</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6613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4" name="Picture 93" descr="Rotary Wheel Transparent L.gif"/>
          <p:cNvPicPr>
            <a:picLocks noChangeAspect="1"/>
          </p:cNvPicPr>
          <p:nvPr/>
        </p:nvPicPr>
        <p:blipFill>
          <a:blip r:embed="rId4" cstate="print"/>
          <a:stretch>
            <a:fillRect/>
          </a:stretch>
        </p:blipFill>
        <p:spPr>
          <a:xfrm>
            <a:off x="2762904" y="1661604"/>
            <a:ext cx="676275" cy="676275"/>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6071437" y="473647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756059" y="5950739"/>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3380391" y="1824387"/>
            <a:ext cx="266700" cy="26670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4945864" y="6286406"/>
            <a:ext cx="266700" cy="26670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2686791" y="1164081"/>
            <a:ext cx="266700" cy="266700"/>
          </a:xfrm>
          <a:prstGeom prst="rect">
            <a:avLst/>
          </a:prstGeom>
        </p:spPr>
      </p:pic>
      <p:pic>
        <p:nvPicPr>
          <p:cNvPr id="152" name="Picture 151" descr="Rotary Wheel Transparent S.gif"/>
          <p:cNvPicPr>
            <a:picLocks noChangeAspect="1"/>
          </p:cNvPicPr>
          <p:nvPr/>
        </p:nvPicPr>
        <p:blipFill>
          <a:blip r:embed="rId3" cstate="print"/>
          <a:stretch>
            <a:fillRect/>
          </a:stretch>
        </p:blipFill>
        <p:spPr>
          <a:xfrm>
            <a:off x="4215241" y="6103335"/>
            <a:ext cx="290770" cy="290770"/>
          </a:xfrm>
          <a:prstGeom prst="rect">
            <a:avLst/>
          </a:prstGeom>
        </p:spPr>
      </p:pic>
      <p:pic>
        <p:nvPicPr>
          <p:cNvPr id="153" name="Picture 152" descr="Rotary Wheel Transparent S.gif"/>
          <p:cNvPicPr>
            <a:picLocks noChangeAspect="1"/>
          </p:cNvPicPr>
          <p:nvPr/>
        </p:nvPicPr>
        <p:blipFill>
          <a:blip r:embed="rId3" cstate="print"/>
          <a:stretch>
            <a:fillRect/>
          </a:stretch>
        </p:blipFill>
        <p:spPr>
          <a:xfrm>
            <a:off x="5560394" y="5707582"/>
            <a:ext cx="266700" cy="266700"/>
          </a:xfrm>
          <a:prstGeom prst="rect">
            <a:avLst/>
          </a:prstGeom>
        </p:spPr>
      </p:pic>
      <p:pic>
        <p:nvPicPr>
          <p:cNvPr id="154" name="Picture 153" descr="Rotary Wheel Transparent S.gif"/>
          <p:cNvPicPr>
            <a:picLocks noChangeAspect="1"/>
          </p:cNvPicPr>
          <p:nvPr/>
        </p:nvPicPr>
        <p:blipFill>
          <a:blip r:embed="rId3" cstate="print"/>
          <a:stretch>
            <a:fillRect/>
          </a:stretch>
        </p:blipFill>
        <p:spPr>
          <a:xfrm>
            <a:off x="5649550" y="5617637"/>
            <a:ext cx="266700" cy="266700"/>
          </a:xfrm>
          <a:prstGeom prst="rect">
            <a:avLst/>
          </a:prstGeom>
        </p:spPr>
      </p:pic>
      <p:pic>
        <p:nvPicPr>
          <p:cNvPr id="155" name="Picture 154" descr="Rotary Wheel Transparent S.gif"/>
          <p:cNvPicPr>
            <a:picLocks noChangeAspect="1"/>
          </p:cNvPicPr>
          <p:nvPr/>
        </p:nvPicPr>
        <p:blipFill>
          <a:blip r:embed="rId3" cstate="print"/>
          <a:stretch>
            <a:fillRect/>
          </a:stretch>
        </p:blipFill>
        <p:spPr>
          <a:xfrm>
            <a:off x="4299905" y="690878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942" y="333352"/>
            <a:ext cx="6681216" cy="9217152"/>
          </a:xfrm>
          <a:prstGeom prst="rect">
            <a:avLst/>
          </a:prstGeom>
        </p:spPr>
      </p:pic>
      <p:sp>
        <p:nvSpPr>
          <p:cNvPr id="6" name="TextBox 5"/>
          <p:cNvSpPr txBox="1"/>
          <p:nvPr/>
        </p:nvSpPr>
        <p:spPr>
          <a:xfrm>
            <a:off x="4080933" y="967053"/>
            <a:ext cx="3098801" cy="1200329"/>
          </a:xfrm>
          <a:prstGeom prst="rect">
            <a:avLst/>
          </a:prstGeom>
          <a:noFill/>
        </p:spPr>
        <p:txBody>
          <a:bodyPr wrap="square" rtlCol="0">
            <a:spAutoFit/>
          </a:bodyPr>
          <a:lstStyle/>
          <a:p>
            <a:pPr marL="342900" indent="-342900" algn="ctr">
              <a:buAutoNum type="arabicPlain" startAt="1942"/>
            </a:pPr>
            <a:r>
              <a:rPr lang="en-US" dirty="0" smtClean="0">
                <a:solidFill>
                  <a:srgbClr val="002060"/>
                </a:solidFill>
                <a:latin typeface="Elephant" pitchFamily="18" charset="0"/>
              </a:rPr>
              <a:t>  June</a:t>
            </a:r>
          </a:p>
          <a:p>
            <a:pPr marL="342900" indent="-342900" algn="ctr"/>
            <a:r>
              <a:rPr lang="en-US" dirty="0" smtClean="0">
                <a:solidFill>
                  <a:srgbClr val="002060"/>
                </a:solidFill>
                <a:latin typeface="Elephant" pitchFamily="18" charset="0"/>
              </a:rPr>
              <a:t>Mission accomplished</a:t>
            </a:r>
          </a:p>
          <a:p>
            <a:pPr marL="342900" indent="-342900" algn="ctr"/>
            <a:r>
              <a:rPr lang="en-US" dirty="0" smtClean="0">
                <a:solidFill>
                  <a:srgbClr val="002060"/>
                </a:solidFill>
                <a:latin typeface="Elephant" pitchFamily="18" charset="0"/>
              </a:rPr>
              <a:t>Don Jim has left behind</a:t>
            </a:r>
          </a:p>
          <a:p>
            <a:pPr marL="342900" indent="-342900" algn="ctr"/>
            <a:r>
              <a:rPr lang="en-US" dirty="0" smtClean="0">
                <a:solidFill>
                  <a:srgbClr val="002060"/>
                </a:solidFill>
                <a:latin typeface="Elephant" pitchFamily="18" charset="0"/>
              </a:rPr>
              <a:t>scores of new clubs.</a:t>
            </a:r>
            <a:endParaRPr lang="es-AR" dirty="0">
              <a:solidFill>
                <a:srgbClr val="002060"/>
              </a:solidFill>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502868"/>
            <a:ext cx="266700" cy="266700"/>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1792" y="176682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15968" y="6380938"/>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3121129" y="889165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997071" y="550548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3353301" y="676410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3794497" y="6715781"/>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919534" y="5422596"/>
            <a:ext cx="266700" cy="266700"/>
          </a:xfrm>
          <a:prstGeom prst="rect">
            <a:avLst/>
          </a:prstGeom>
        </p:spPr>
      </p:pic>
      <p:pic>
        <p:nvPicPr>
          <p:cNvPr id="91" name="Picture 90" descr="Rotary Wheel Transparent S.gif"/>
          <p:cNvPicPr>
            <a:picLocks noChangeAspect="1"/>
          </p:cNvPicPr>
          <p:nvPr/>
        </p:nvPicPr>
        <p:blipFill>
          <a:blip r:embed="rId3" cstate="print"/>
          <a:stretch>
            <a:fillRect/>
          </a:stretch>
        </p:blipFill>
        <p:spPr>
          <a:xfrm>
            <a:off x="4791585" y="5518678"/>
            <a:ext cx="266700" cy="266700"/>
          </a:xfrm>
          <a:prstGeom prst="rect">
            <a:avLst/>
          </a:prstGeom>
        </p:spPr>
      </p:pic>
      <p:pic>
        <p:nvPicPr>
          <p:cNvPr id="92" name="Picture 91" descr="Rotary Wheel Transparent S.gif"/>
          <p:cNvPicPr>
            <a:picLocks noChangeAspect="1"/>
          </p:cNvPicPr>
          <p:nvPr/>
        </p:nvPicPr>
        <p:blipFill>
          <a:blip r:embed="rId3" cstate="print"/>
          <a:stretch>
            <a:fillRect/>
          </a:stretch>
        </p:blipFill>
        <p:spPr>
          <a:xfrm>
            <a:off x="4943985" y="5522636"/>
            <a:ext cx="266700" cy="266700"/>
          </a:xfrm>
          <a:prstGeom prst="rect">
            <a:avLst/>
          </a:prstGeom>
        </p:spPr>
      </p:pic>
      <p:pic>
        <p:nvPicPr>
          <p:cNvPr id="93" name="Picture 92" descr="Rotary Wheel Transparent S.gif"/>
          <p:cNvPicPr>
            <a:picLocks noChangeAspect="1"/>
          </p:cNvPicPr>
          <p:nvPr/>
        </p:nvPicPr>
        <p:blipFill>
          <a:blip r:embed="rId3" cstate="print"/>
          <a:stretch>
            <a:fillRect/>
          </a:stretch>
        </p:blipFill>
        <p:spPr>
          <a:xfrm>
            <a:off x="5062518" y="5581903"/>
            <a:ext cx="266700" cy="266700"/>
          </a:xfrm>
          <a:prstGeom prst="rect">
            <a:avLst/>
          </a:prstGeom>
        </p:spPr>
      </p:pic>
      <p:pic>
        <p:nvPicPr>
          <p:cNvPr id="95" name="Picture 94" descr="Rotary Wheel Transparent S.gif"/>
          <p:cNvPicPr>
            <a:picLocks noChangeAspect="1"/>
          </p:cNvPicPr>
          <p:nvPr/>
        </p:nvPicPr>
        <p:blipFill>
          <a:blip r:embed="rId3" cstate="print"/>
          <a:stretch>
            <a:fillRect/>
          </a:stretch>
        </p:blipFill>
        <p:spPr>
          <a:xfrm>
            <a:off x="4216025" y="6694529"/>
            <a:ext cx="266700" cy="266700"/>
          </a:xfrm>
          <a:prstGeom prst="rect">
            <a:avLst/>
          </a:prstGeom>
        </p:spPr>
      </p:pic>
      <p:pic>
        <p:nvPicPr>
          <p:cNvPr id="96" name="Picture 95" descr="Rotary Wheel Transparent S.gif"/>
          <p:cNvPicPr>
            <a:picLocks noChangeAspect="1"/>
          </p:cNvPicPr>
          <p:nvPr/>
        </p:nvPicPr>
        <p:blipFill>
          <a:blip r:embed="rId3" cstate="print"/>
          <a:stretch>
            <a:fillRect/>
          </a:stretch>
        </p:blipFill>
        <p:spPr>
          <a:xfrm>
            <a:off x="4147845" y="6810834"/>
            <a:ext cx="266700" cy="266700"/>
          </a:xfrm>
          <a:prstGeom prst="rect">
            <a:avLst/>
          </a:prstGeom>
        </p:spPr>
      </p:pic>
      <p:pic>
        <p:nvPicPr>
          <p:cNvPr id="97" name="Picture 96" descr="Rotary Wheel Transparent S.gif"/>
          <p:cNvPicPr>
            <a:picLocks noChangeAspect="1"/>
          </p:cNvPicPr>
          <p:nvPr/>
        </p:nvPicPr>
        <p:blipFill>
          <a:blip r:embed="rId3" cstate="print"/>
          <a:stretch>
            <a:fillRect/>
          </a:stretch>
        </p:blipFill>
        <p:spPr>
          <a:xfrm>
            <a:off x="2583255" y="1684766"/>
            <a:ext cx="266700" cy="266700"/>
          </a:xfrm>
          <a:prstGeom prst="rect">
            <a:avLst/>
          </a:prstGeom>
        </p:spPr>
      </p:pic>
      <p:pic>
        <p:nvPicPr>
          <p:cNvPr id="98" name="Picture 97" descr="Rotary Wheel Transparent S.gif"/>
          <p:cNvPicPr>
            <a:picLocks noChangeAspect="1"/>
          </p:cNvPicPr>
          <p:nvPr/>
        </p:nvPicPr>
        <p:blipFill>
          <a:blip r:embed="rId3" cstate="print"/>
          <a:stretch>
            <a:fillRect/>
          </a:stretch>
        </p:blipFill>
        <p:spPr>
          <a:xfrm>
            <a:off x="5759185" y="3617119"/>
            <a:ext cx="266700" cy="266700"/>
          </a:xfrm>
          <a:prstGeom prst="rect">
            <a:avLst/>
          </a:prstGeom>
        </p:spPr>
      </p:pic>
      <p:pic>
        <p:nvPicPr>
          <p:cNvPr id="99" name="Picture 98" descr="Rotary Wheel Transparent S.gif"/>
          <p:cNvPicPr>
            <a:picLocks noChangeAspect="1"/>
          </p:cNvPicPr>
          <p:nvPr/>
        </p:nvPicPr>
        <p:blipFill>
          <a:blip r:embed="rId3" cstate="print"/>
          <a:stretch>
            <a:fillRect/>
          </a:stretch>
        </p:blipFill>
        <p:spPr>
          <a:xfrm>
            <a:off x="5077668" y="5449797"/>
            <a:ext cx="266700" cy="266700"/>
          </a:xfrm>
          <a:prstGeom prst="rect">
            <a:avLst/>
          </a:prstGeom>
        </p:spPr>
      </p:pic>
      <p:pic>
        <p:nvPicPr>
          <p:cNvPr id="100" name="Picture 99" descr="Rotary Wheel Transparent S.gif"/>
          <p:cNvPicPr>
            <a:picLocks noChangeAspect="1"/>
          </p:cNvPicPr>
          <p:nvPr/>
        </p:nvPicPr>
        <p:blipFill>
          <a:blip r:embed="rId3" cstate="print"/>
          <a:stretch>
            <a:fillRect/>
          </a:stretch>
        </p:blipFill>
        <p:spPr>
          <a:xfrm>
            <a:off x="6586334" y="4202818"/>
            <a:ext cx="266700" cy="266700"/>
          </a:xfrm>
          <a:prstGeom prst="rect">
            <a:avLst/>
          </a:prstGeom>
        </p:spPr>
      </p:pic>
      <p:pic>
        <p:nvPicPr>
          <p:cNvPr id="101" name="Picture 100" descr="Rotary Wheel Transparent S.gif"/>
          <p:cNvPicPr>
            <a:picLocks noChangeAspect="1"/>
          </p:cNvPicPr>
          <p:nvPr/>
        </p:nvPicPr>
        <p:blipFill>
          <a:blip r:embed="rId3" cstate="print"/>
          <a:stretch>
            <a:fillRect/>
          </a:stretch>
        </p:blipFill>
        <p:spPr>
          <a:xfrm>
            <a:off x="3946897" y="6868181"/>
            <a:ext cx="266700" cy="266700"/>
          </a:xfrm>
          <a:prstGeom prst="rect">
            <a:avLst/>
          </a:prstGeom>
        </p:spPr>
      </p:pic>
      <p:pic>
        <p:nvPicPr>
          <p:cNvPr id="102" name="Picture 101" descr="Rotary Wheel Transparent S.gif"/>
          <p:cNvPicPr>
            <a:picLocks noChangeAspect="1"/>
          </p:cNvPicPr>
          <p:nvPr/>
        </p:nvPicPr>
        <p:blipFill>
          <a:blip r:embed="rId3" cstate="print"/>
          <a:stretch>
            <a:fillRect/>
          </a:stretch>
        </p:blipFill>
        <p:spPr>
          <a:xfrm>
            <a:off x="3719042" y="6663988"/>
            <a:ext cx="266700" cy="266700"/>
          </a:xfrm>
          <a:prstGeom prst="rect">
            <a:avLst/>
          </a:prstGeom>
        </p:spPr>
      </p:pic>
      <p:pic>
        <p:nvPicPr>
          <p:cNvPr id="103" name="Picture 102" descr="Rotary Wheel Transparent S.gif"/>
          <p:cNvPicPr>
            <a:picLocks noChangeAspect="1"/>
          </p:cNvPicPr>
          <p:nvPr/>
        </p:nvPicPr>
        <p:blipFill>
          <a:blip r:embed="rId3" cstate="print"/>
          <a:stretch>
            <a:fillRect/>
          </a:stretch>
        </p:blipFill>
        <p:spPr>
          <a:xfrm>
            <a:off x="3704017" y="6771312"/>
            <a:ext cx="266700" cy="266700"/>
          </a:xfrm>
          <a:prstGeom prst="rect">
            <a:avLst/>
          </a:prstGeom>
        </p:spPr>
      </p:pic>
      <p:pic>
        <p:nvPicPr>
          <p:cNvPr id="104" name="Picture 103" descr="Rotary Wheel Transparent S.gif"/>
          <p:cNvPicPr>
            <a:picLocks noChangeAspect="1"/>
          </p:cNvPicPr>
          <p:nvPr/>
        </p:nvPicPr>
        <p:blipFill>
          <a:blip r:embed="rId3" cstate="print"/>
          <a:stretch>
            <a:fillRect/>
          </a:stretch>
        </p:blipFill>
        <p:spPr>
          <a:xfrm>
            <a:off x="3477457" y="4996029"/>
            <a:ext cx="266700" cy="266700"/>
          </a:xfrm>
          <a:prstGeom prst="rect">
            <a:avLst/>
          </a:prstGeom>
        </p:spPr>
      </p:pic>
      <p:pic>
        <p:nvPicPr>
          <p:cNvPr id="105" name="Picture 104" descr="Rotary Wheel Transparent S.gif"/>
          <p:cNvPicPr>
            <a:picLocks noChangeAspect="1"/>
          </p:cNvPicPr>
          <p:nvPr/>
        </p:nvPicPr>
        <p:blipFill>
          <a:blip r:embed="rId3" cstate="print"/>
          <a:stretch>
            <a:fillRect/>
          </a:stretch>
        </p:blipFill>
        <p:spPr>
          <a:xfrm>
            <a:off x="3423225" y="6252096"/>
            <a:ext cx="266700" cy="266700"/>
          </a:xfrm>
          <a:prstGeom prst="rect">
            <a:avLst/>
          </a:prstGeom>
        </p:spPr>
      </p:pic>
      <p:pic>
        <p:nvPicPr>
          <p:cNvPr id="106" name="Picture 105" descr="Rotary Wheel Transparent S.gif"/>
          <p:cNvPicPr>
            <a:picLocks noChangeAspect="1"/>
          </p:cNvPicPr>
          <p:nvPr/>
        </p:nvPicPr>
        <p:blipFill>
          <a:blip r:embed="rId3" cstate="print"/>
          <a:stretch>
            <a:fillRect/>
          </a:stretch>
        </p:blipFill>
        <p:spPr>
          <a:xfrm>
            <a:off x="3423225" y="6247232"/>
            <a:ext cx="266700" cy="266700"/>
          </a:xfrm>
          <a:prstGeom prst="rect">
            <a:avLst/>
          </a:prstGeom>
        </p:spPr>
      </p:pic>
      <p:pic>
        <p:nvPicPr>
          <p:cNvPr id="107" name="Picture 106" descr="Rotary Wheel Transparent S.gif"/>
          <p:cNvPicPr>
            <a:picLocks noChangeAspect="1"/>
          </p:cNvPicPr>
          <p:nvPr/>
        </p:nvPicPr>
        <p:blipFill>
          <a:blip r:embed="rId3" cstate="print"/>
          <a:stretch>
            <a:fillRect/>
          </a:stretch>
        </p:blipFill>
        <p:spPr>
          <a:xfrm>
            <a:off x="3561034" y="6467726"/>
            <a:ext cx="266700" cy="266700"/>
          </a:xfrm>
          <a:prstGeom prst="rect">
            <a:avLst/>
          </a:prstGeom>
        </p:spPr>
      </p:pic>
      <p:pic>
        <p:nvPicPr>
          <p:cNvPr id="108" name="Picture 107" descr="Rotary Wheel Transparent S.gif"/>
          <p:cNvPicPr>
            <a:picLocks noChangeAspect="1"/>
          </p:cNvPicPr>
          <p:nvPr/>
        </p:nvPicPr>
        <p:blipFill>
          <a:blip r:embed="rId3" cstate="print"/>
          <a:stretch>
            <a:fillRect/>
          </a:stretch>
        </p:blipFill>
        <p:spPr>
          <a:xfrm>
            <a:off x="3504257" y="6698484"/>
            <a:ext cx="266700" cy="266700"/>
          </a:xfrm>
          <a:prstGeom prst="rect">
            <a:avLst/>
          </a:prstGeom>
        </p:spPr>
      </p:pic>
      <p:pic>
        <p:nvPicPr>
          <p:cNvPr id="109" name="Picture 108" descr="Rotary Wheel Transparent S.gif"/>
          <p:cNvPicPr>
            <a:picLocks noChangeAspect="1"/>
          </p:cNvPicPr>
          <p:nvPr/>
        </p:nvPicPr>
        <p:blipFill>
          <a:blip r:embed="rId3" cstate="print"/>
          <a:stretch>
            <a:fillRect/>
          </a:stretch>
        </p:blipFill>
        <p:spPr>
          <a:xfrm>
            <a:off x="3270007" y="5364852"/>
            <a:ext cx="266700" cy="266700"/>
          </a:xfrm>
          <a:prstGeom prst="rect">
            <a:avLst/>
          </a:prstGeom>
        </p:spPr>
      </p:pic>
      <p:pic>
        <p:nvPicPr>
          <p:cNvPr id="110" name="Picture 109" descr="Rotary Wheel Transparent S.gif"/>
          <p:cNvPicPr>
            <a:picLocks noChangeAspect="1"/>
          </p:cNvPicPr>
          <p:nvPr/>
        </p:nvPicPr>
        <p:blipFill>
          <a:blip r:embed="rId3" cstate="print"/>
          <a:stretch>
            <a:fillRect/>
          </a:stretch>
        </p:blipFill>
        <p:spPr>
          <a:xfrm>
            <a:off x="2485845" y="1625063"/>
            <a:ext cx="266700" cy="266700"/>
          </a:xfrm>
          <a:prstGeom prst="rect">
            <a:avLst/>
          </a:prstGeom>
        </p:spPr>
      </p:pic>
      <p:pic>
        <p:nvPicPr>
          <p:cNvPr id="111" name="Picture 110" descr="Rotary Wheel Transparent S.gif"/>
          <p:cNvPicPr>
            <a:picLocks noChangeAspect="1"/>
          </p:cNvPicPr>
          <p:nvPr/>
        </p:nvPicPr>
        <p:blipFill>
          <a:blip r:embed="rId3" cstate="print"/>
          <a:stretch>
            <a:fillRect/>
          </a:stretch>
        </p:blipFill>
        <p:spPr>
          <a:xfrm>
            <a:off x="2457825" y="1812281"/>
            <a:ext cx="266700" cy="266700"/>
          </a:xfrm>
          <a:prstGeom prst="rect">
            <a:avLst/>
          </a:prstGeom>
        </p:spPr>
      </p:pic>
      <p:pic>
        <p:nvPicPr>
          <p:cNvPr id="112" name="Picture 111" descr="Rotary Wheel Transparent S.gif"/>
          <p:cNvPicPr>
            <a:picLocks noChangeAspect="1"/>
          </p:cNvPicPr>
          <p:nvPr/>
        </p:nvPicPr>
        <p:blipFill>
          <a:blip r:embed="rId3" cstate="print"/>
          <a:stretch>
            <a:fillRect/>
          </a:stretch>
        </p:blipFill>
        <p:spPr>
          <a:xfrm>
            <a:off x="2906460" y="1849388"/>
            <a:ext cx="266700" cy="266700"/>
          </a:xfrm>
          <a:prstGeom prst="rect">
            <a:avLst/>
          </a:prstGeom>
        </p:spPr>
      </p:pic>
      <p:pic>
        <p:nvPicPr>
          <p:cNvPr id="113" name="Picture 112" descr="Rotary Wheel Transparent S.gif"/>
          <p:cNvPicPr>
            <a:picLocks noChangeAspect="1"/>
          </p:cNvPicPr>
          <p:nvPr/>
        </p:nvPicPr>
        <p:blipFill>
          <a:blip r:embed="rId3" cstate="print"/>
          <a:stretch>
            <a:fillRect/>
          </a:stretch>
        </p:blipFill>
        <p:spPr>
          <a:xfrm>
            <a:off x="2704354" y="1883998"/>
            <a:ext cx="266700" cy="266700"/>
          </a:xfrm>
          <a:prstGeom prst="rect">
            <a:avLst/>
          </a:prstGeom>
        </p:spPr>
      </p:pic>
      <p:pic>
        <p:nvPicPr>
          <p:cNvPr id="114" name="Picture 113" descr="Rotary Wheel Transparent S.gif"/>
          <p:cNvPicPr>
            <a:picLocks noChangeAspect="1"/>
          </p:cNvPicPr>
          <p:nvPr/>
        </p:nvPicPr>
        <p:blipFill>
          <a:blip r:embed="rId3" cstate="print"/>
          <a:stretch>
            <a:fillRect/>
          </a:stretch>
        </p:blipFill>
        <p:spPr>
          <a:xfrm>
            <a:off x="5925675" y="3408878"/>
            <a:ext cx="266700" cy="266700"/>
          </a:xfrm>
          <a:prstGeom prst="rect">
            <a:avLst/>
          </a:prstGeom>
        </p:spPr>
      </p:pic>
      <p:pic>
        <p:nvPicPr>
          <p:cNvPr id="115" name="Picture 114" descr="Rotary Wheel Transparent S.gif"/>
          <p:cNvPicPr>
            <a:picLocks noChangeAspect="1"/>
          </p:cNvPicPr>
          <p:nvPr/>
        </p:nvPicPr>
        <p:blipFill>
          <a:blip r:embed="rId3" cstate="print"/>
          <a:stretch>
            <a:fillRect/>
          </a:stretch>
        </p:blipFill>
        <p:spPr>
          <a:xfrm>
            <a:off x="4523783" y="6298876"/>
            <a:ext cx="266700" cy="266700"/>
          </a:xfrm>
          <a:prstGeom prst="rect">
            <a:avLst/>
          </a:prstGeom>
        </p:spPr>
      </p:pic>
      <p:pic>
        <p:nvPicPr>
          <p:cNvPr id="116" name="Picture 115" descr="Rotary Wheel Transparent S.gif"/>
          <p:cNvPicPr>
            <a:picLocks noChangeAspect="1"/>
          </p:cNvPicPr>
          <p:nvPr/>
        </p:nvPicPr>
        <p:blipFill>
          <a:blip r:embed="rId3" cstate="print"/>
          <a:stretch>
            <a:fillRect/>
          </a:stretch>
        </p:blipFill>
        <p:spPr>
          <a:xfrm>
            <a:off x="5147324" y="5848395"/>
            <a:ext cx="266700" cy="266700"/>
          </a:xfrm>
          <a:prstGeom prst="rect">
            <a:avLst/>
          </a:prstGeom>
        </p:spPr>
      </p:pic>
      <p:pic>
        <p:nvPicPr>
          <p:cNvPr id="117" name="Picture 116" descr="Rotary Wheel Transparent S.gif"/>
          <p:cNvPicPr>
            <a:picLocks noChangeAspect="1"/>
          </p:cNvPicPr>
          <p:nvPr/>
        </p:nvPicPr>
        <p:blipFill>
          <a:blip r:embed="rId3" cstate="print"/>
          <a:stretch>
            <a:fillRect/>
          </a:stretch>
        </p:blipFill>
        <p:spPr>
          <a:xfrm>
            <a:off x="5776119" y="5553061"/>
            <a:ext cx="266700" cy="266700"/>
          </a:xfrm>
          <a:prstGeom prst="rect">
            <a:avLst/>
          </a:prstGeom>
        </p:spPr>
      </p:pic>
      <p:pic>
        <p:nvPicPr>
          <p:cNvPr id="118" name="Picture 117" descr="Rotary Wheel Transparent S.gif"/>
          <p:cNvPicPr>
            <a:picLocks noChangeAspect="1"/>
          </p:cNvPicPr>
          <p:nvPr/>
        </p:nvPicPr>
        <p:blipFill>
          <a:blip r:embed="rId3" cstate="print"/>
          <a:stretch>
            <a:fillRect/>
          </a:stretch>
        </p:blipFill>
        <p:spPr>
          <a:xfrm>
            <a:off x="5235791" y="5522581"/>
            <a:ext cx="266700" cy="266700"/>
          </a:xfrm>
          <a:prstGeom prst="rect">
            <a:avLst/>
          </a:prstGeom>
        </p:spPr>
      </p:pic>
      <p:pic>
        <p:nvPicPr>
          <p:cNvPr id="119" name="Picture 118" descr="Rotary Wheel Transparent S.gif"/>
          <p:cNvPicPr>
            <a:picLocks noChangeAspect="1"/>
          </p:cNvPicPr>
          <p:nvPr/>
        </p:nvPicPr>
        <p:blipFill>
          <a:blip r:embed="rId3" cstate="print"/>
          <a:stretch>
            <a:fillRect/>
          </a:stretch>
        </p:blipFill>
        <p:spPr>
          <a:xfrm>
            <a:off x="4634517" y="6311772"/>
            <a:ext cx="266700" cy="266700"/>
          </a:xfrm>
          <a:prstGeom prst="rect">
            <a:avLst/>
          </a:prstGeom>
        </p:spPr>
      </p:pic>
      <p:pic>
        <p:nvPicPr>
          <p:cNvPr id="120" name="Picture 119" descr="Rotary Wheel Transparent S.gif"/>
          <p:cNvPicPr>
            <a:picLocks noChangeAspect="1"/>
          </p:cNvPicPr>
          <p:nvPr/>
        </p:nvPicPr>
        <p:blipFill>
          <a:blip r:embed="rId3" cstate="print"/>
          <a:stretch>
            <a:fillRect/>
          </a:stretch>
        </p:blipFill>
        <p:spPr>
          <a:xfrm>
            <a:off x="4477227" y="6454497"/>
            <a:ext cx="266700" cy="266700"/>
          </a:xfrm>
          <a:prstGeom prst="rect">
            <a:avLst/>
          </a:prstGeom>
        </p:spPr>
      </p:pic>
      <p:pic>
        <p:nvPicPr>
          <p:cNvPr id="125" name="Picture 124" descr="Rotary Wheel Transparent S.gif"/>
          <p:cNvPicPr>
            <a:picLocks noChangeAspect="1"/>
          </p:cNvPicPr>
          <p:nvPr/>
        </p:nvPicPr>
        <p:blipFill>
          <a:blip r:embed="rId3" cstate="print"/>
          <a:stretch>
            <a:fillRect/>
          </a:stretch>
        </p:blipFill>
        <p:spPr>
          <a:xfrm>
            <a:off x="4418168" y="5959226"/>
            <a:ext cx="266700" cy="266700"/>
          </a:xfrm>
          <a:prstGeom prst="rect">
            <a:avLst/>
          </a:prstGeom>
        </p:spPr>
      </p:pic>
      <p:pic>
        <p:nvPicPr>
          <p:cNvPr id="126" name="Picture 125" descr="Rotary Wheel Transparent S.gif"/>
          <p:cNvPicPr>
            <a:picLocks noChangeAspect="1"/>
          </p:cNvPicPr>
          <p:nvPr/>
        </p:nvPicPr>
        <p:blipFill>
          <a:blip r:embed="rId3" cstate="print"/>
          <a:stretch>
            <a:fillRect/>
          </a:stretch>
        </p:blipFill>
        <p:spPr>
          <a:xfrm>
            <a:off x="4570568" y="6111626"/>
            <a:ext cx="266700" cy="266700"/>
          </a:xfrm>
          <a:prstGeom prst="rect">
            <a:avLst/>
          </a:prstGeom>
        </p:spPr>
      </p:pic>
      <p:pic>
        <p:nvPicPr>
          <p:cNvPr id="127" name="Picture 126" descr="Rotary Wheel Transparent S.gif"/>
          <p:cNvPicPr>
            <a:picLocks noChangeAspect="1"/>
          </p:cNvPicPr>
          <p:nvPr/>
        </p:nvPicPr>
        <p:blipFill>
          <a:blip r:embed="rId3" cstate="print"/>
          <a:stretch>
            <a:fillRect/>
          </a:stretch>
        </p:blipFill>
        <p:spPr>
          <a:xfrm>
            <a:off x="4153625" y="6379045"/>
            <a:ext cx="266700" cy="266700"/>
          </a:xfrm>
          <a:prstGeom prst="rect">
            <a:avLst/>
          </a:prstGeom>
        </p:spPr>
      </p:pic>
      <p:pic>
        <p:nvPicPr>
          <p:cNvPr id="121" name="Picture 120" descr="Rotary Wheel Transparent S.gif"/>
          <p:cNvPicPr>
            <a:picLocks noChangeAspect="1"/>
          </p:cNvPicPr>
          <p:nvPr/>
        </p:nvPicPr>
        <p:blipFill>
          <a:blip r:embed="rId3" cstate="print"/>
          <a:stretch>
            <a:fillRect/>
          </a:stretch>
        </p:blipFill>
        <p:spPr>
          <a:xfrm>
            <a:off x="4992527" y="6193298"/>
            <a:ext cx="266700" cy="266700"/>
          </a:xfrm>
          <a:prstGeom prst="rect">
            <a:avLst/>
          </a:prstGeom>
        </p:spPr>
      </p:pic>
      <p:pic>
        <p:nvPicPr>
          <p:cNvPr id="122" name="Picture 121" descr="Rotary Wheel Transparent S.gif"/>
          <p:cNvPicPr>
            <a:picLocks noChangeAspect="1"/>
          </p:cNvPicPr>
          <p:nvPr/>
        </p:nvPicPr>
        <p:blipFill>
          <a:blip r:embed="rId3" cstate="print"/>
          <a:stretch>
            <a:fillRect/>
          </a:stretch>
        </p:blipFill>
        <p:spPr>
          <a:xfrm>
            <a:off x="4963659" y="5742283"/>
            <a:ext cx="266700" cy="266700"/>
          </a:xfrm>
          <a:prstGeom prst="rect">
            <a:avLst/>
          </a:prstGeom>
        </p:spPr>
      </p:pic>
      <p:pic>
        <p:nvPicPr>
          <p:cNvPr id="123" name="Picture 122" descr="Rotary Wheel Transparent S.gif"/>
          <p:cNvPicPr>
            <a:picLocks noChangeAspect="1"/>
          </p:cNvPicPr>
          <p:nvPr/>
        </p:nvPicPr>
        <p:blipFill>
          <a:blip r:embed="rId3" cstate="print"/>
          <a:stretch>
            <a:fillRect/>
          </a:stretch>
        </p:blipFill>
        <p:spPr>
          <a:xfrm>
            <a:off x="4722968" y="6264026"/>
            <a:ext cx="266700" cy="266700"/>
          </a:xfrm>
          <a:prstGeom prst="rect">
            <a:avLst/>
          </a:prstGeom>
        </p:spPr>
      </p:pic>
      <p:pic>
        <p:nvPicPr>
          <p:cNvPr id="128" name="Picture 127" descr="Rotary Wheel Transparent S.gif"/>
          <p:cNvPicPr>
            <a:picLocks noChangeAspect="1"/>
          </p:cNvPicPr>
          <p:nvPr/>
        </p:nvPicPr>
        <p:blipFill>
          <a:blip r:embed="rId3" cstate="print"/>
          <a:stretch>
            <a:fillRect/>
          </a:stretch>
        </p:blipFill>
        <p:spPr>
          <a:xfrm>
            <a:off x="5108808" y="5734980"/>
            <a:ext cx="266700" cy="266700"/>
          </a:xfrm>
          <a:prstGeom prst="rect">
            <a:avLst/>
          </a:prstGeom>
        </p:spPr>
      </p:pic>
      <p:pic>
        <p:nvPicPr>
          <p:cNvPr id="124" name="Picture 123" descr="Rotary Wheel Transparent S.gif"/>
          <p:cNvPicPr>
            <a:picLocks noChangeAspect="1"/>
          </p:cNvPicPr>
          <p:nvPr/>
        </p:nvPicPr>
        <p:blipFill>
          <a:blip r:embed="rId3" cstate="print"/>
          <a:stretch>
            <a:fillRect/>
          </a:stretch>
        </p:blipFill>
        <p:spPr>
          <a:xfrm>
            <a:off x="4407676" y="5353049"/>
            <a:ext cx="263997" cy="263997"/>
          </a:xfrm>
          <a:prstGeom prst="rect">
            <a:avLst/>
          </a:prstGeom>
        </p:spPr>
      </p:pic>
      <p:pic>
        <p:nvPicPr>
          <p:cNvPr id="130" name="Picture 129" descr="Rotary Wheel Transparent S.gif"/>
          <p:cNvPicPr>
            <a:picLocks noChangeAspect="1"/>
          </p:cNvPicPr>
          <p:nvPr/>
        </p:nvPicPr>
        <p:blipFill>
          <a:blip r:embed="rId3" cstate="print"/>
          <a:stretch>
            <a:fillRect/>
          </a:stretch>
        </p:blipFill>
        <p:spPr>
          <a:xfrm>
            <a:off x="4068007" y="5124359"/>
            <a:ext cx="290770" cy="290770"/>
          </a:xfrm>
          <a:prstGeom prst="rect">
            <a:avLst/>
          </a:prstGeom>
        </p:spPr>
      </p:pic>
      <p:pic>
        <p:nvPicPr>
          <p:cNvPr id="129" name="Picture 128" descr="Rotary Wheel Transparent S.gif"/>
          <p:cNvPicPr>
            <a:picLocks noChangeAspect="1"/>
          </p:cNvPicPr>
          <p:nvPr/>
        </p:nvPicPr>
        <p:blipFill>
          <a:blip r:embed="rId3" cstate="print"/>
          <a:stretch>
            <a:fillRect/>
          </a:stretch>
        </p:blipFill>
        <p:spPr>
          <a:xfrm>
            <a:off x="4910797" y="5798451"/>
            <a:ext cx="266700" cy="266700"/>
          </a:xfrm>
          <a:prstGeom prst="rect">
            <a:avLst/>
          </a:prstGeom>
        </p:spPr>
      </p:pic>
      <p:pic>
        <p:nvPicPr>
          <p:cNvPr id="131" name="Picture 130" descr="Rotary Wheel Transparent S.gif"/>
          <p:cNvPicPr>
            <a:picLocks noChangeAspect="1"/>
          </p:cNvPicPr>
          <p:nvPr/>
        </p:nvPicPr>
        <p:blipFill>
          <a:blip r:embed="rId3" cstate="print"/>
          <a:stretch>
            <a:fillRect/>
          </a:stretch>
        </p:blipFill>
        <p:spPr>
          <a:xfrm>
            <a:off x="4564845" y="5460746"/>
            <a:ext cx="266700" cy="266700"/>
          </a:xfrm>
          <a:prstGeom prst="rect">
            <a:avLst/>
          </a:prstGeom>
        </p:spPr>
      </p:pic>
      <p:pic>
        <p:nvPicPr>
          <p:cNvPr id="132" name="Picture 131" descr="Rotary Wheel Transparent S.gif"/>
          <p:cNvPicPr>
            <a:picLocks noChangeAspect="1"/>
          </p:cNvPicPr>
          <p:nvPr/>
        </p:nvPicPr>
        <p:blipFill>
          <a:blip r:embed="rId3" cstate="print"/>
          <a:stretch>
            <a:fillRect/>
          </a:stretch>
        </p:blipFill>
        <p:spPr>
          <a:xfrm>
            <a:off x="4717245" y="5613146"/>
            <a:ext cx="266700" cy="266700"/>
          </a:xfrm>
          <a:prstGeom prst="rect">
            <a:avLst/>
          </a:prstGeom>
        </p:spPr>
      </p:pic>
      <p:pic>
        <p:nvPicPr>
          <p:cNvPr id="134" name="Picture 133" descr="Rotary Wheel Transparent S.gif"/>
          <p:cNvPicPr>
            <a:picLocks noChangeAspect="1"/>
          </p:cNvPicPr>
          <p:nvPr/>
        </p:nvPicPr>
        <p:blipFill>
          <a:blip r:embed="rId3" cstate="print"/>
          <a:stretch>
            <a:fillRect/>
          </a:stretch>
        </p:blipFill>
        <p:spPr>
          <a:xfrm>
            <a:off x="6075550" y="4547363"/>
            <a:ext cx="266700" cy="266700"/>
          </a:xfrm>
          <a:prstGeom prst="rect">
            <a:avLst/>
          </a:prstGeom>
        </p:spPr>
      </p:pic>
      <p:pic>
        <p:nvPicPr>
          <p:cNvPr id="133" name="Picture 132" descr="Rotary Wheel Transparent S.gif"/>
          <p:cNvPicPr>
            <a:picLocks noChangeAspect="1"/>
          </p:cNvPicPr>
          <p:nvPr/>
        </p:nvPicPr>
        <p:blipFill>
          <a:blip r:embed="rId3" cstate="print"/>
          <a:stretch>
            <a:fillRect/>
          </a:stretch>
        </p:blipFill>
        <p:spPr>
          <a:xfrm>
            <a:off x="5360429" y="5735499"/>
            <a:ext cx="266700" cy="266700"/>
          </a:xfrm>
          <a:prstGeom prst="rect">
            <a:avLst/>
          </a:prstGeom>
        </p:spPr>
      </p:pic>
      <p:pic>
        <p:nvPicPr>
          <p:cNvPr id="135" name="Picture 134" descr="Rotary Wheel Transparent S.gif"/>
          <p:cNvPicPr>
            <a:picLocks noChangeAspect="1"/>
          </p:cNvPicPr>
          <p:nvPr/>
        </p:nvPicPr>
        <p:blipFill>
          <a:blip r:embed="rId3" cstate="print"/>
          <a:stretch>
            <a:fillRect/>
          </a:stretch>
        </p:blipFill>
        <p:spPr>
          <a:xfrm>
            <a:off x="4859036" y="5660058"/>
            <a:ext cx="266700" cy="266700"/>
          </a:xfrm>
          <a:prstGeom prst="rect">
            <a:avLst/>
          </a:prstGeom>
        </p:spPr>
      </p:pic>
      <p:pic>
        <p:nvPicPr>
          <p:cNvPr id="136" name="Picture 135" descr="Rotary Wheel Transparent S.gif"/>
          <p:cNvPicPr>
            <a:picLocks noChangeAspect="1"/>
          </p:cNvPicPr>
          <p:nvPr/>
        </p:nvPicPr>
        <p:blipFill>
          <a:blip r:embed="rId3" cstate="print"/>
          <a:stretch>
            <a:fillRect/>
          </a:stretch>
        </p:blipFill>
        <p:spPr>
          <a:xfrm>
            <a:off x="4801213" y="5725723"/>
            <a:ext cx="266700" cy="266700"/>
          </a:xfrm>
          <a:prstGeom prst="rect">
            <a:avLst/>
          </a:prstGeom>
        </p:spPr>
      </p:pic>
      <p:pic>
        <p:nvPicPr>
          <p:cNvPr id="137" name="Picture 136" descr="Rotary Wheel Transparent S.gif"/>
          <p:cNvPicPr>
            <a:picLocks noChangeAspect="1"/>
          </p:cNvPicPr>
          <p:nvPr/>
        </p:nvPicPr>
        <p:blipFill>
          <a:blip r:embed="rId3" cstate="print"/>
          <a:stretch>
            <a:fillRect/>
          </a:stretch>
        </p:blipFill>
        <p:spPr>
          <a:xfrm>
            <a:off x="4719920" y="6334130"/>
            <a:ext cx="266700" cy="266700"/>
          </a:xfrm>
          <a:prstGeom prst="rect">
            <a:avLst/>
          </a:prstGeom>
        </p:spPr>
      </p:pic>
      <p:pic>
        <p:nvPicPr>
          <p:cNvPr id="138" name="Picture 137" descr="Rotary Wheel Transparent S.gif"/>
          <p:cNvPicPr>
            <a:picLocks noChangeAspect="1"/>
          </p:cNvPicPr>
          <p:nvPr/>
        </p:nvPicPr>
        <p:blipFill>
          <a:blip r:embed="rId3" cstate="print"/>
          <a:stretch>
            <a:fillRect/>
          </a:stretch>
        </p:blipFill>
        <p:spPr>
          <a:xfrm>
            <a:off x="4648635" y="6168936"/>
            <a:ext cx="266700" cy="266700"/>
          </a:xfrm>
          <a:prstGeom prst="rect">
            <a:avLst/>
          </a:prstGeom>
        </p:spPr>
      </p:pic>
      <p:pic>
        <p:nvPicPr>
          <p:cNvPr id="139" name="Picture 138" descr="Rotary Wheel Transparent S.gif"/>
          <p:cNvPicPr>
            <a:picLocks noChangeAspect="1"/>
          </p:cNvPicPr>
          <p:nvPr/>
        </p:nvPicPr>
        <p:blipFill>
          <a:blip r:embed="rId3" cstate="print"/>
          <a:stretch>
            <a:fillRect/>
          </a:stretch>
        </p:blipFill>
        <p:spPr>
          <a:xfrm>
            <a:off x="4773910" y="5557469"/>
            <a:ext cx="266700" cy="266700"/>
          </a:xfrm>
          <a:prstGeom prst="rect">
            <a:avLst/>
          </a:prstGeom>
        </p:spPr>
      </p:pic>
      <p:pic>
        <p:nvPicPr>
          <p:cNvPr id="140" name="Picture 139" descr="Rotary Wheel Transparent S.gif"/>
          <p:cNvPicPr>
            <a:picLocks noChangeAspect="1"/>
          </p:cNvPicPr>
          <p:nvPr/>
        </p:nvPicPr>
        <p:blipFill>
          <a:blip r:embed="rId3" cstate="print"/>
          <a:stretch>
            <a:fillRect/>
          </a:stretch>
        </p:blipFill>
        <p:spPr>
          <a:xfrm>
            <a:off x="5568685" y="3588544"/>
            <a:ext cx="266700" cy="266700"/>
          </a:xfrm>
          <a:prstGeom prst="rect">
            <a:avLst/>
          </a:prstGeom>
        </p:spPr>
      </p:pic>
      <p:pic>
        <p:nvPicPr>
          <p:cNvPr id="141" name="Picture 140" descr="Rotary Wheel Transparent S.gif"/>
          <p:cNvPicPr>
            <a:picLocks noChangeAspect="1"/>
          </p:cNvPicPr>
          <p:nvPr/>
        </p:nvPicPr>
        <p:blipFill>
          <a:blip r:embed="rId3" cstate="print"/>
          <a:stretch>
            <a:fillRect/>
          </a:stretch>
        </p:blipFill>
        <p:spPr>
          <a:xfrm>
            <a:off x="4308818" y="6381746"/>
            <a:ext cx="266700" cy="266700"/>
          </a:xfrm>
          <a:prstGeom prst="rect">
            <a:avLst/>
          </a:prstGeom>
        </p:spPr>
      </p:pic>
      <p:pic>
        <p:nvPicPr>
          <p:cNvPr id="142" name="Picture 141" descr="Rotary Wheel Transparent S.gif"/>
          <p:cNvPicPr>
            <a:picLocks noChangeAspect="1"/>
          </p:cNvPicPr>
          <p:nvPr/>
        </p:nvPicPr>
        <p:blipFill>
          <a:blip r:embed="rId3" cstate="print"/>
          <a:stretch>
            <a:fillRect/>
          </a:stretch>
        </p:blipFill>
        <p:spPr>
          <a:xfrm>
            <a:off x="5013466" y="4926329"/>
            <a:ext cx="263997" cy="263997"/>
          </a:xfrm>
          <a:prstGeom prst="rect">
            <a:avLst/>
          </a:prstGeom>
        </p:spPr>
      </p:pic>
      <p:pic>
        <p:nvPicPr>
          <p:cNvPr id="143" name="Picture 142" descr="Rotary Wheel Transparent S.gif"/>
          <p:cNvPicPr>
            <a:picLocks noChangeAspect="1"/>
          </p:cNvPicPr>
          <p:nvPr/>
        </p:nvPicPr>
        <p:blipFill>
          <a:blip r:embed="rId3" cstate="print"/>
          <a:stretch>
            <a:fillRect/>
          </a:stretch>
        </p:blipFill>
        <p:spPr>
          <a:xfrm>
            <a:off x="4273029" y="4754786"/>
            <a:ext cx="266700" cy="266700"/>
          </a:xfrm>
          <a:prstGeom prst="rect">
            <a:avLst/>
          </a:prstGeom>
        </p:spPr>
      </p:pic>
      <p:pic>
        <p:nvPicPr>
          <p:cNvPr id="144" name="Picture 143" descr="Rotary Wheel Transparent S.gif"/>
          <p:cNvPicPr>
            <a:picLocks noChangeAspect="1"/>
          </p:cNvPicPr>
          <p:nvPr/>
        </p:nvPicPr>
        <p:blipFill>
          <a:blip r:embed="rId3" cstate="print"/>
          <a:stretch>
            <a:fillRect/>
          </a:stretch>
        </p:blipFill>
        <p:spPr>
          <a:xfrm>
            <a:off x="5523456" y="5585145"/>
            <a:ext cx="266700" cy="266700"/>
          </a:xfrm>
          <a:prstGeom prst="rect">
            <a:avLst/>
          </a:prstGeom>
        </p:spPr>
      </p:pic>
      <p:pic>
        <p:nvPicPr>
          <p:cNvPr id="145" name="Picture 144" descr="Rotary Wheel Transparent S.gif"/>
          <p:cNvPicPr>
            <a:picLocks noChangeAspect="1"/>
          </p:cNvPicPr>
          <p:nvPr/>
        </p:nvPicPr>
        <p:blipFill>
          <a:blip r:embed="rId3" cstate="print"/>
          <a:stretch>
            <a:fillRect/>
          </a:stretch>
        </p:blipFill>
        <p:spPr>
          <a:xfrm>
            <a:off x="5630136" y="5524185"/>
            <a:ext cx="266700" cy="266700"/>
          </a:xfrm>
          <a:prstGeom prst="rect">
            <a:avLst/>
          </a:prstGeom>
        </p:spPr>
      </p:pic>
      <p:pic>
        <p:nvPicPr>
          <p:cNvPr id="146" name="Picture 145" descr="Rotary Wheel Transparent S.gif"/>
          <p:cNvPicPr>
            <a:picLocks noChangeAspect="1"/>
          </p:cNvPicPr>
          <p:nvPr/>
        </p:nvPicPr>
        <p:blipFill>
          <a:blip r:embed="rId3" cstate="print"/>
          <a:stretch>
            <a:fillRect/>
          </a:stretch>
        </p:blipFill>
        <p:spPr>
          <a:xfrm>
            <a:off x="5798579" y="5338748"/>
            <a:ext cx="263997" cy="263997"/>
          </a:xfrm>
          <a:prstGeom prst="rect">
            <a:avLst/>
          </a:prstGeom>
        </p:spPr>
      </p:pic>
      <p:pic>
        <p:nvPicPr>
          <p:cNvPr id="147" name="Picture 146" descr="Rotary Wheel Transparent S.gif"/>
          <p:cNvPicPr>
            <a:picLocks noChangeAspect="1"/>
          </p:cNvPicPr>
          <p:nvPr/>
        </p:nvPicPr>
        <p:blipFill>
          <a:blip r:embed="rId3" cstate="print"/>
          <a:stretch>
            <a:fillRect/>
          </a:stretch>
        </p:blipFill>
        <p:spPr>
          <a:xfrm>
            <a:off x="6071437" y="4736475"/>
            <a:ext cx="266700" cy="266700"/>
          </a:xfrm>
          <a:prstGeom prst="rect">
            <a:avLst/>
          </a:prstGeom>
        </p:spPr>
      </p:pic>
      <p:pic>
        <p:nvPicPr>
          <p:cNvPr id="148" name="Picture 147" descr="Rotary Wheel Transparent S.gif"/>
          <p:cNvPicPr>
            <a:picLocks noChangeAspect="1"/>
          </p:cNvPicPr>
          <p:nvPr/>
        </p:nvPicPr>
        <p:blipFill>
          <a:blip r:embed="rId3" cstate="print"/>
          <a:stretch>
            <a:fillRect/>
          </a:stretch>
        </p:blipFill>
        <p:spPr>
          <a:xfrm>
            <a:off x="4756059" y="5950739"/>
            <a:ext cx="266700" cy="266700"/>
          </a:xfrm>
          <a:prstGeom prst="rect">
            <a:avLst/>
          </a:prstGeom>
        </p:spPr>
      </p:pic>
      <p:pic>
        <p:nvPicPr>
          <p:cNvPr id="149" name="Picture 148" descr="Rotary Wheel Transparent S.gif"/>
          <p:cNvPicPr>
            <a:picLocks noChangeAspect="1"/>
          </p:cNvPicPr>
          <p:nvPr/>
        </p:nvPicPr>
        <p:blipFill>
          <a:blip r:embed="rId3" cstate="print"/>
          <a:stretch>
            <a:fillRect/>
          </a:stretch>
        </p:blipFill>
        <p:spPr>
          <a:xfrm>
            <a:off x="3380391" y="1824387"/>
            <a:ext cx="266700" cy="266700"/>
          </a:xfrm>
          <a:prstGeom prst="rect">
            <a:avLst/>
          </a:prstGeom>
        </p:spPr>
      </p:pic>
      <p:pic>
        <p:nvPicPr>
          <p:cNvPr id="150" name="Picture 149" descr="Rotary Wheel Transparent S.gif"/>
          <p:cNvPicPr>
            <a:picLocks noChangeAspect="1"/>
          </p:cNvPicPr>
          <p:nvPr/>
        </p:nvPicPr>
        <p:blipFill>
          <a:blip r:embed="rId3" cstate="print"/>
          <a:stretch>
            <a:fillRect/>
          </a:stretch>
        </p:blipFill>
        <p:spPr>
          <a:xfrm>
            <a:off x="4945864" y="6286406"/>
            <a:ext cx="266700" cy="266700"/>
          </a:xfrm>
          <a:prstGeom prst="rect">
            <a:avLst/>
          </a:prstGeom>
        </p:spPr>
      </p:pic>
      <p:pic>
        <p:nvPicPr>
          <p:cNvPr id="151" name="Picture 150" descr="Rotary Wheel Transparent S.gif"/>
          <p:cNvPicPr>
            <a:picLocks noChangeAspect="1"/>
          </p:cNvPicPr>
          <p:nvPr/>
        </p:nvPicPr>
        <p:blipFill>
          <a:blip r:embed="rId3" cstate="print"/>
          <a:stretch>
            <a:fillRect/>
          </a:stretch>
        </p:blipFill>
        <p:spPr>
          <a:xfrm>
            <a:off x="2686791" y="1164081"/>
            <a:ext cx="266700" cy="266700"/>
          </a:xfrm>
          <a:prstGeom prst="rect">
            <a:avLst/>
          </a:prstGeom>
        </p:spPr>
      </p:pic>
      <p:pic>
        <p:nvPicPr>
          <p:cNvPr id="152" name="Picture 151" descr="Rotary Wheel Transparent S.gif"/>
          <p:cNvPicPr>
            <a:picLocks noChangeAspect="1"/>
          </p:cNvPicPr>
          <p:nvPr/>
        </p:nvPicPr>
        <p:blipFill>
          <a:blip r:embed="rId3" cstate="print"/>
          <a:stretch>
            <a:fillRect/>
          </a:stretch>
        </p:blipFill>
        <p:spPr>
          <a:xfrm>
            <a:off x="4215241" y="6103335"/>
            <a:ext cx="290770" cy="290770"/>
          </a:xfrm>
          <a:prstGeom prst="rect">
            <a:avLst/>
          </a:prstGeom>
        </p:spPr>
      </p:pic>
      <p:pic>
        <p:nvPicPr>
          <p:cNvPr id="153" name="Picture 152" descr="Rotary Wheel Transparent S.gif"/>
          <p:cNvPicPr>
            <a:picLocks noChangeAspect="1"/>
          </p:cNvPicPr>
          <p:nvPr/>
        </p:nvPicPr>
        <p:blipFill>
          <a:blip r:embed="rId3" cstate="print"/>
          <a:stretch>
            <a:fillRect/>
          </a:stretch>
        </p:blipFill>
        <p:spPr>
          <a:xfrm>
            <a:off x="5560394" y="5707582"/>
            <a:ext cx="266700" cy="266700"/>
          </a:xfrm>
          <a:prstGeom prst="rect">
            <a:avLst/>
          </a:prstGeom>
        </p:spPr>
      </p:pic>
      <p:pic>
        <p:nvPicPr>
          <p:cNvPr id="154" name="Picture 153" descr="Rotary Wheel Transparent S.gif"/>
          <p:cNvPicPr>
            <a:picLocks noChangeAspect="1"/>
          </p:cNvPicPr>
          <p:nvPr/>
        </p:nvPicPr>
        <p:blipFill>
          <a:blip r:embed="rId3" cstate="print"/>
          <a:stretch>
            <a:fillRect/>
          </a:stretch>
        </p:blipFill>
        <p:spPr>
          <a:xfrm>
            <a:off x="5649550" y="5617637"/>
            <a:ext cx="266700" cy="266700"/>
          </a:xfrm>
          <a:prstGeom prst="rect">
            <a:avLst/>
          </a:prstGeom>
        </p:spPr>
      </p:pic>
      <p:pic>
        <p:nvPicPr>
          <p:cNvPr id="155" name="Picture 154" descr="Rotary Wheel Transparent S.gif"/>
          <p:cNvPicPr>
            <a:picLocks noChangeAspect="1"/>
          </p:cNvPicPr>
          <p:nvPr/>
        </p:nvPicPr>
        <p:blipFill>
          <a:blip r:embed="rId3" cstate="print"/>
          <a:stretch>
            <a:fillRect/>
          </a:stretch>
        </p:blipFill>
        <p:spPr>
          <a:xfrm>
            <a:off x="4299905" y="6908786"/>
            <a:ext cx="266700" cy="266700"/>
          </a:xfrm>
          <a:prstGeom prst="rect">
            <a:avLst/>
          </a:prstGeom>
        </p:spPr>
      </p:pic>
      <p:pic>
        <p:nvPicPr>
          <p:cNvPr id="156" name="Picture 155" descr="Rotary Wheel Transparent S.gif"/>
          <p:cNvPicPr>
            <a:picLocks noChangeAspect="1"/>
          </p:cNvPicPr>
          <p:nvPr/>
        </p:nvPicPr>
        <p:blipFill>
          <a:blip r:embed="rId3" cstate="print"/>
          <a:stretch>
            <a:fillRect/>
          </a:stretch>
        </p:blipFill>
        <p:spPr>
          <a:xfrm>
            <a:off x="3029570" y="1951883"/>
            <a:ext cx="266700" cy="266700"/>
          </a:xfrm>
          <a:prstGeom prst="rect">
            <a:avLst/>
          </a:prstGeom>
        </p:spPr>
      </p:pic>
    </p:spTree>
  </p:cSld>
  <p:clrMapOvr>
    <a:masterClrMapping/>
  </p:clrMapOvr>
  <p:transition spd="slow" advTm="5000">
    <p:cover dir="d"/>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626534" y="1168399"/>
            <a:ext cx="6180666" cy="7848302"/>
          </a:xfrm>
          <a:prstGeom prst="rect">
            <a:avLst/>
          </a:prstGeom>
          <a:noFill/>
        </p:spPr>
        <p:txBody>
          <a:bodyPr wrap="square" rtlCol="0">
            <a:spAutoFit/>
          </a:bodyPr>
          <a:lstStyle/>
          <a:p>
            <a:pPr algn="just"/>
            <a:r>
              <a:rPr lang="en-US" sz="2800" dirty="0" smtClean="0">
                <a:solidFill>
                  <a:srgbClr val="C00000"/>
                </a:solidFill>
                <a:latin typeface="Britannic Bold" pitchFamily="34" charset="0"/>
              </a:rPr>
              <a:t>This presentation is based on the information available at the time it was prepared. In Brasil, Don Jim organized Rosário do Sul (1941), Macaé (1942), Alegre and Siqueira Campos, which eventually ceased to exist and were reorganized later. Also Pinhal, of short life.</a:t>
            </a:r>
          </a:p>
          <a:p>
            <a:pPr algn="just"/>
            <a:r>
              <a:rPr lang="en-US" sz="2800" dirty="0" smtClean="0">
                <a:solidFill>
                  <a:srgbClr val="C00000"/>
                </a:solidFill>
                <a:latin typeface="Britannic Bold" pitchFamily="34" charset="0"/>
              </a:rPr>
              <a:t>There may be other Rotary Clubs organized with the help of Don Jim, that are no longer in existence. Unfortunately, if Don Jim left any records of his accomplishments, they are unavailable at this time.</a:t>
            </a:r>
          </a:p>
          <a:p>
            <a:pPr algn="just"/>
            <a:r>
              <a:rPr lang="en-US" sz="2800" dirty="0" smtClean="0">
                <a:solidFill>
                  <a:srgbClr val="C00000"/>
                </a:solidFill>
                <a:latin typeface="Britannic Bold" pitchFamily="34" charset="0"/>
              </a:rPr>
              <a:t>For all we know now, in his 17 years at the service of Rotary, he organized scores of Rotary Clubs in 15 countries.  OUTSTANDING!</a:t>
            </a:r>
            <a:endParaRPr lang="es-AR" dirty="0">
              <a:solidFill>
                <a:srgbClr val="C00000"/>
              </a:solidFill>
              <a:latin typeface="Britannic Bold" pitchFamily="34" charset="0"/>
            </a:endParaRPr>
          </a:p>
        </p:txBody>
      </p:sp>
    </p:spTree>
  </p:cSld>
  <p:clrMapOvr>
    <a:masterClrMapping/>
  </p:clrMapOvr>
  <p:transition spd="slow" advTm="8000">
    <p:cover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August 6</a:t>
            </a:r>
          </a:p>
          <a:p>
            <a:pPr algn="ctr"/>
            <a:r>
              <a:rPr lang="en-US" dirty="0" smtClean="0">
                <a:latin typeface="Elephant" pitchFamily="18" charset="0"/>
              </a:rPr>
              <a:t>Charter</a:t>
            </a:r>
          </a:p>
          <a:p>
            <a:pPr algn="ctr"/>
            <a:r>
              <a:rPr lang="en-US" dirty="0" smtClean="0">
                <a:latin typeface="Elephant" pitchFamily="18" charset="0"/>
              </a:rPr>
              <a:t>Rotary Club of Chiclayo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40719" y="437911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35453" y="248258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508919" y="37187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3653" y="177985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August 6</a:t>
            </a:r>
          </a:p>
          <a:p>
            <a:pPr algn="ctr"/>
            <a:r>
              <a:rPr lang="en-US" dirty="0" smtClean="0">
                <a:latin typeface="Elephant" pitchFamily="18" charset="0"/>
              </a:rPr>
              <a:t>Charter</a:t>
            </a:r>
          </a:p>
          <a:p>
            <a:pPr algn="ctr"/>
            <a:r>
              <a:rPr lang="en-US" dirty="0" smtClean="0">
                <a:latin typeface="Elephant" pitchFamily="18" charset="0"/>
              </a:rPr>
              <a:t>Rotary Club of Trujillo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7202" y="444301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2386" y="24487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432719" y="3871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629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26052" y="1779852"/>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0" name="Picture 9" descr="JamesRoth.jpg"/>
          <p:cNvPicPr>
            <a:picLocks noChangeAspect="1"/>
          </p:cNvPicPr>
          <p:nvPr/>
        </p:nvPicPr>
        <p:blipFill>
          <a:blip r:embed="rId2" cstate="print"/>
          <a:stretch>
            <a:fillRect/>
          </a:stretch>
        </p:blipFill>
        <p:spPr>
          <a:xfrm>
            <a:off x="2042319" y="975519"/>
            <a:ext cx="3483049" cy="4470780"/>
          </a:xfrm>
          <a:prstGeom prst="rect">
            <a:avLst/>
          </a:prstGeom>
        </p:spPr>
      </p:pic>
      <p:sp>
        <p:nvSpPr>
          <p:cNvPr id="11" name="TextBox 10"/>
          <p:cNvSpPr txBox="1"/>
          <p:nvPr/>
        </p:nvSpPr>
        <p:spPr>
          <a:xfrm>
            <a:off x="452355" y="5623719"/>
            <a:ext cx="6717480" cy="3847207"/>
          </a:xfrm>
          <a:prstGeom prst="rect">
            <a:avLst/>
          </a:prstGeom>
          <a:noFill/>
        </p:spPr>
        <p:txBody>
          <a:bodyPr wrap="none" rtlCol="0">
            <a:spAutoFit/>
          </a:bodyPr>
          <a:lstStyle/>
          <a:p>
            <a:pPr algn="ctr"/>
            <a:r>
              <a:rPr lang="en-US" sz="2400" b="1" dirty="0" smtClean="0">
                <a:solidFill>
                  <a:srgbClr val="FF0000"/>
                </a:solidFill>
                <a:latin typeface="Elephant" pitchFamily="18" charset="0"/>
              </a:rPr>
              <a:t>This is the story of James Henry Roth,</a:t>
            </a:r>
          </a:p>
          <a:p>
            <a:pPr algn="ctr"/>
            <a:r>
              <a:rPr lang="en-US" sz="2400" b="1" dirty="0" smtClean="0">
                <a:solidFill>
                  <a:srgbClr val="FF0000"/>
                </a:solidFill>
                <a:latin typeface="Elephant" pitchFamily="18" charset="0"/>
              </a:rPr>
              <a:t> better known in Latin America as</a:t>
            </a:r>
          </a:p>
          <a:p>
            <a:pPr algn="ctr"/>
            <a:r>
              <a:rPr lang="en-US" sz="2400" b="1" dirty="0" smtClean="0">
                <a:solidFill>
                  <a:schemeClr val="tx2"/>
                </a:solidFill>
                <a:latin typeface="Elephant" pitchFamily="18" charset="0"/>
              </a:rPr>
              <a:t>Don Jim</a:t>
            </a:r>
            <a:r>
              <a:rPr lang="en-US" sz="2400" b="1" dirty="0" smtClean="0">
                <a:solidFill>
                  <a:srgbClr val="FF0000"/>
                </a:solidFill>
                <a:latin typeface="Elephant" pitchFamily="18" charset="0"/>
              </a:rPr>
              <a:t>.</a:t>
            </a:r>
          </a:p>
          <a:p>
            <a:pPr algn="ctr"/>
            <a:r>
              <a:rPr lang="en-US" sz="2400" b="1" dirty="0" smtClean="0">
                <a:solidFill>
                  <a:srgbClr val="FF0000"/>
                </a:solidFill>
                <a:latin typeface="Elephant" pitchFamily="18" charset="0"/>
              </a:rPr>
              <a:t>He was born in Ventura, California, on</a:t>
            </a:r>
          </a:p>
          <a:p>
            <a:pPr algn="ctr"/>
            <a:r>
              <a:rPr lang="en-US" sz="2400" b="1" dirty="0" smtClean="0">
                <a:solidFill>
                  <a:srgbClr val="FF0000"/>
                </a:solidFill>
                <a:latin typeface="Elephant" pitchFamily="18" charset="0"/>
              </a:rPr>
              <a:t>August 22, 1887, and died in his hometown</a:t>
            </a:r>
          </a:p>
          <a:p>
            <a:pPr algn="ctr"/>
            <a:r>
              <a:rPr lang="en-US" sz="2400" b="1" dirty="0" smtClean="0">
                <a:solidFill>
                  <a:srgbClr val="FF0000"/>
                </a:solidFill>
                <a:latin typeface="Elephant" pitchFamily="18" charset="0"/>
              </a:rPr>
              <a:t> on  August 30, 1968.</a:t>
            </a:r>
          </a:p>
          <a:p>
            <a:pPr algn="ctr"/>
            <a:r>
              <a:rPr lang="en-US" sz="2400" b="1" dirty="0" smtClean="0">
                <a:solidFill>
                  <a:srgbClr val="FF0000"/>
                </a:solidFill>
                <a:latin typeface="Elephant" pitchFamily="18" charset="0"/>
              </a:rPr>
              <a:t>He served as Rotary International</a:t>
            </a:r>
          </a:p>
          <a:p>
            <a:pPr algn="ctr"/>
            <a:r>
              <a:rPr lang="en-US" sz="2400" b="1" dirty="0" smtClean="0">
                <a:solidFill>
                  <a:srgbClr val="FF0000"/>
                </a:solidFill>
                <a:latin typeface="Elephant" pitchFamily="18" charset="0"/>
              </a:rPr>
              <a:t>Special Commissioner from</a:t>
            </a:r>
          </a:p>
          <a:p>
            <a:pPr algn="ctr"/>
            <a:r>
              <a:rPr lang="en-US" sz="2400" b="1" dirty="0" smtClean="0">
                <a:solidFill>
                  <a:srgbClr val="FF0000"/>
                </a:solidFill>
                <a:latin typeface="Elephant" pitchFamily="18" charset="0"/>
              </a:rPr>
              <a:t>1925 until 1942.</a:t>
            </a:r>
          </a:p>
          <a:p>
            <a:pPr algn="ctr"/>
            <a:r>
              <a:rPr lang="en-US" sz="2800" b="1" dirty="0" smtClean="0">
                <a:latin typeface="Elephant" pitchFamily="18" charset="0"/>
              </a:rPr>
              <a:t>See what he did during that time!</a:t>
            </a:r>
            <a:endParaRPr lang="es-AR" sz="2800" b="1" dirty="0">
              <a:latin typeface="Elephant" pitchFamily="18" charset="0"/>
            </a:endParaRPr>
          </a:p>
        </p:txBody>
      </p:sp>
    </p:spTree>
  </p:cSld>
  <p:clrMapOvr>
    <a:masterClrMapping/>
  </p:clrMapOvr>
  <p:transition spd="slow" advTm="5000">
    <p:cover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August 12</a:t>
            </a:r>
          </a:p>
          <a:p>
            <a:pPr algn="ctr"/>
            <a:r>
              <a:rPr lang="en-US" dirty="0" smtClean="0">
                <a:latin typeface="Elephant" pitchFamily="18" charset="0"/>
              </a:rPr>
              <a:t>Charter</a:t>
            </a:r>
          </a:p>
          <a:p>
            <a:pPr algn="ctr"/>
            <a:r>
              <a:rPr lang="en-US" dirty="0" smtClean="0">
                <a:latin typeface="Elephant" pitchFamily="18" charset="0"/>
              </a:rPr>
              <a:t>Rotary Club of La Paz</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98292" y="4450574"/>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071" y="248375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804319" y="4633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5699" y="179795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5457" y="403440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August 29</a:t>
            </a:r>
          </a:p>
          <a:p>
            <a:pPr algn="ctr"/>
            <a:r>
              <a:rPr lang="en-US" dirty="0" smtClean="0">
                <a:latin typeface="Elephant" pitchFamily="18" charset="0"/>
              </a:rPr>
              <a:t>Charter</a:t>
            </a:r>
          </a:p>
          <a:p>
            <a:pPr algn="ctr"/>
            <a:r>
              <a:rPr lang="en-US" dirty="0" smtClean="0">
                <a:latin typeface="Elephant" pitchFamily="18" charset="0"/>
              </a:rPr>
              <a:t>Rotary Club of Oruro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8969" y="444261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6144" y="248999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032919" y="47093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7194" y="180419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0844" y="4013994"/>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September 14</a:t>
            </a:r>
          </a:p>
          <a:p>
            <a:pPr algn="ctr"/>
            <a:r>
              <a:rPr lang="en-US" dirty="0" smtClean="0">
                <a:latin typeface="Elephant" pitchFamily="18" charset="0"/>
              </a:rPr>
              <a:t>Charter</a:t>
            </a:r>
          </a:p>
          <a:p>
            <a:pPr algn="ctr"/>
            <a:r>
              <a:rPr lang="en-US" dirty="0" smtClean="0">
                <a:latin typeface="Elephant" pitchFamily="18" charset="0"/>
              </a:rPr>
              <a:t>Rotary Club of Cuzco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6813" y="4444861"/>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81272" y="246366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270919" y="43283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29825" y="183164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6836" y="4028002"/>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algn="ctr"/>
            <a:r>
              <a:rPr lang="en-US" dirty="0" smtClean="0">
                <a:latin typeface="Elephant" pitchFamily="18" charset="0"/>
              </a:rPr>
              <a:t>1927  September 17</a:t>
            </a:r>
          </a:p>
          <a:p>
            <a:pPr algn="ctr"/>
            <a:r>
              <a:rPr lang="en-US" dirty="0" smtClean="0">
                <a:latin typeface="Elephant" pitchFamily="18" charset="0"/>
              </a:rPr>
              <a:t>Charter</a:t>
            </a:r>
          </a:p>
          <a:p>
            <a:pPr algn="ctr"/>
            <a:r>
              <a:rPr lang="en-US" dirty="0" smtClean="0">
                <a:latin typeface="Elephant" pitchFamily="18" charset="0"/>
              </a:rPr>
              <a:t>Rotary Club of Cochabamba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8019" y="4433094"/>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6144" y="24995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880519" y="4633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7669" y="180419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1319" y="404256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18720" y="1051719"/>
            <a:ext cx="3429000" cy="923330"/>
          </a:xfrm>
          <a:prstGeom prst="rect">
            <a:avLst/>
          </a:prstGeom>
          <a:noFill/>
        </p:spPr>
        <p:txBody>
          <a:bodyPr wrap="square" rtlCol="0">
            <a:spAutoFit/>
          </a:bodyPr>
          <a:lstStyle/>
          <a:p>
            <a:pPr marL="342900" indent="-342900" algn="ctr">
              <a:buAutoNum type="arabicPlain" startAt="1927"/>
            </a:pPr>
            <a:r>
              <a:rPr lang="en-US" dirty="0" smtClean="0">
                <a:latin typeface="Elephant" pitchFamily="18" charset="0"/>
              </a:rPr>
              <a:t>  October 24</a:t>
            </a:r>
          </a:p>
          <a:p>
            <a:pPr marL="342900" indent="-342900" algn="ctr"/>
            <a:r>
              <a:rPr lang="en-US" dirty="0" smtClean="0">
                <a:latin typeface="Elephant" pitchFamily="18" charset="0"/>
              </a:rPr>
              <a:t>District Conference</a:t>
            </a:r>
          </a:p>
          <a:p>
            <a:pPr algn="ctr"/>
            <a:r>
              <a:rPr lang="en-US" dirty="0" smtClean="0">
                <a:latin typeface="Elephant" pitchFamily="18" charset="0"/>
              </a:rPr>
              <a:t>Valparaiso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7848" y="443489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343" y="24995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423319" y="6538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5684" y="178682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6837" y="4036966"/>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algn="ctr"/>
            <a:r>
              <a:rPr lang="en-US" dirty="0" smtClean="0">
                <a:latin typeface="Elephant" pitchFamily="18" charset="0"/>
              </a:rPr>
              <a:t>1927  December 10</a:t>
            </a:r>
          </a:p>
          <a:p>
            <a:pPr algn="ctr"/>
            <a:r>
              <a:rPr lang="en-US" dirty="0" smtClean="0">
                <a:latin typeface="Elephant" pitchFamily="18" charset="0"/>
              </a:rPr>
              <a:t>Charter</a:t>
            </a:r>
          </a:p>
          <a:p>
            <a:pPr algn="ctr"/>
            <a:r>
              <a:rPr lang="en-US" dirty="0" smtClean="0">
                <a:latin typeface="Elephant" pitchFamily="18" charset="0"/>
              </a:rPr>
              <a:t>Rotary Club of Bahia Blanca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4385" y="4482217"/>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5163" y="249277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490119" y="72239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535" y="179888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6039" y="401879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5" name="Picture 4" descr="Puerto Rico.JPG"/>
          <p:cNvPicPr>
            <a:picLocks noChangeAspect="1"/>
          </p:cNvPicPr>
          <p:nvPr/>
        </p:nvPicPr>
        <p:blipFill>
          <a:blip r:embed="rId2" cstate="print"/>
          <a:stretch>
            <a:fillRect/>
          </a:stretch>
        </p:blipFill>
        <p:spPr>
          <a:xfrm>
            <a:off x="271064" y="3025873"/>
            <a:ext cx="6952855" cy="4209768"/>
          </a:xfrm>
          <a:prstGeom prst="rect">
            <a:avLst/>
          </a:prstGeom>
        </p:spPr>
      </p:pic>
      <p:sp>
        <p:nvSpPr>
          <p:cNvPr id="8" name="TextBox 7"/>
          <p:cNvSpPr txBox="1"/>
          <p:nvPr/>
        </p:nvSpPr>
        <p:spPr>
          <a:xfrm>
            <a:off x="3871119" y="1204119"/>
            <a:ext cx="3718718" cy="923330"/>
          </a:xfrm>
          <a:prstGeom prst="rect">
            <a:avLst/>
          </a:prstGeom>
          <a:noFill/>
        </p:spPr>
        <p:txBody>
          <a:bodyPr wrap="square" rtlCol="0">
            <a:spAutoFit/>
          </a:bodyPr>
          <a:lstStyle/>
          <a:p>
            <a:pPr algn="ctr"/>
            <a:r>
              <a:rPr lang="en-US" dirty="0" smtClean="0">
                <a:latin typeface="Elephant" pitchFamily="18" charset="0"/>
              </a:rPr>
              <a:t>1927  December  13</a:t>
            </a:r>
          </a:p>
          <a:p>
            <a:pPr algn="ctr"/>
            <a:r>
              <a:rPr lang="en-US" dirty="0" smtClean="0">
                <a:latin typeface="Elephant" pitchFamily="18" charset="0"/>
              </a:rPr>
              <a:t>Charter</a:t>
            </a:r>
          </a:p>
          <a:p>
            <a:pPr algn="ctr"/>
            <a:r>
              <a:rPr lang="en-US" dirty="0" smtClean="0">
                <a:latin typeface="Elephant" pitchFamily="18" charset="0"/>
              </a:rPr>
              <a:t>Rotary Club of Mayaguez</a:t>
            </a:r>
            <a:endParaRPr lang="es-AR" dirty="0">
              <a:latin typeface="Elephant" pitchFamily="18" charset="0"/>
            </a:endParaRPr>
          </a:p>
        </p:txBody>
      </p:sp>
      <p:pic>
        <p:nvPicPr>
          <p:cNvPr id="9" name="Picture 8" descr="Rotary Wheel Transparent L.gif"/>
          <p:cNvPicPr>
            <a:picLocks noChangeAspect="1"/>
          </p:cNvPicPr>
          <p:nvPr/>
        </p:nvPicPr>
        <p:blipFill>
          <a:blip r:embed="rId3" cstate="print"/>
          <a:stretch>
            <a:fillRect/>
          </a:stretch>
        </p:blipFill>
        <p:spPr>
          <a:xfrm>
            <a:off x="1127919" y="4937919"/>
            <a:ext cx="676275" cy="676275"/>
          </a:xfrm>
          <a:prstGeom prst="rect">
            <a:avLst/>
          </a:prstGeom>
        </p:spPr>
      </p:pic>
      <p:sp>
        <p:nvSpPr>
          <p:cNvPr id="12" name="TextBox 11"/>
          <p:cNvSpPr txBox="1"/>
          <p:nvPr/>
        </p:nvSpPr>
        <p:spPr>
          <a:xfrm>
            <a:off x="4023519" y="6614319"/>
            <a:ext cx="3124200" cy="461665"/>
          </a:xfrm>
          <a:prstGeom prst="rect">
            <a:avLst/>
          </a:prstGeom>
          <a:noFill/>
        </p:spPr>
        <p:txBody>
          <a:bodyPr wrap="square" rtlCol="0">
            <a:spAutoFit/>
          </a:bodyPr>
          <a:lstStyle/>
          <a:p>
            <a:pPr algn="r"/>
            <a:r>
              <a:rPr lang="en-US" sz="2400" b="1" dirty="0" smtClean="0">
                <a:solidFill>
                  <a:srgbClr val="0070C0"/>
                </a:solidFill>
              </a:rPr>
              <a:t>PUERTO  RICO</a:t>
            </a:r>
            <a:endParaRPr lang="es-AR" sz="2400" b="1" dirty="0">
              <a:solidFill>
                <a:srgbClr val="0070C0"/>
              </a:solidFill>
            </a:endParaRPr>
          </a:p>
        </p:txBody>
      </p:sp>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175919" y="1051719"/>
            <a:ext cx="29718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January  14</a:t>
            </a:r>
          </a:p>
          <a:p>
            <a:pPr marL="342900" indent="-342900" algn="ctr"/>
            <a:r>
              <a:rPr lang="en-US" dirty="0" smtClean="0">
                <a:latin typeface="Elephant" pitchFamily="18" charset="0"/>
              </a:rPr>
              <a:t>District Conference</a:t>
            </a:r>
          </a:p>
          <a:p>
            <a:pPr algn="ctr"/>
            <a:r>
              <a:rPr lang="en-US" dirty="0" smtClean="0">
                <a:latin typeface="Elephant" pitchFamily="18" charset="0"/>
              </a:rPr>
              <a:t>Cordoba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5319" y="444685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0852" y="250798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185319" y="63857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2119" y="179678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9786" y="4031986"/>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718719" y="74525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2695462" y="11533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January  16</a:t>
            </a:r>
          </a:p>
          <a:p>
            <a:pPr marL="342900" indent="-342900" algn="ctr"/>
            <a:r>
              <a:rPr lang="en-US" dirty="0" smtClean="0">
                <a:latin typeface="Elephant" pitchFamily="18" charset="0"/>
              </a:rPr>
              <a:t>Charter</a:t>
            </a:r>
          </a:p>
          <a:p>
            <a:pPr algn="ctr"/>
            <a:r>
              <a:rPr lang="en-US" dirty="0" smtClean="0">
                <a:latin typeface="Elephant" pitchFamily="18" charset="0"/>
              </a:rPr>
              <a:t>Rotary Club of Asuncion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99360" y="4432167"/>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5163" y="250086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871119" y="56999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80697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6040" y="4018798"/>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2690019" y="115535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February  13</a:t>
            </a:r>
          </a:p>
          <a:p>
            <a:pPr marL="342900" indent="-342900" algn="ctr"/>
            <a:r>
              <a:rPr lang="en-US" dirty="0" smtClean="0">
                <a:latin typeface="Elephant" pitchFamily="18" charset="0"/>
              </a:rPr>
              <a:t>Charter</a:t>
            </a:r>
          </a:p>
          <a:p>
            <a:pPr algn="ctr"/>
            <a:r>
              <a:rPr lang="en-US" dirty="0" smtClean="0">
                <a:latin typeface="Elephant" pitchFamily="18" charset="0"/>
              </a:rPr>
              <a:t>Rotary Club of Santa Fe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6852" y="442991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9319" y="248258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490119" y="63857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5186" y="180525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1319" y="404891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2696742" y="116826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3" cstate="print"/>
          <a:stretch>
            <a:fillRect/>
          </a:stretch>
        </p:blipFill>
        <p:spPr>
          <a:xfrm>
            <a:off x="757516" y="346276"/>
            <a:ext cx="6108672" cy="9217152"/>
          </a:xfrm>
          <a:prstGeom prst="rect">
            <a:avLst/>
          </a:prstGeom>
        </p:spPr>
      </p:pic>
      <p:sp>
        <p:nvSpPr>
          <p:cNvPr id="6" name="TextBox 5"/>
          <p:cNvSpPr txBox="1"/>
          <p:nvPr/>
        </p:nvSpPr>
        <p:spPr>
          <a:xfrm>
            <a:off x="4160838" y="1051719"/>
            <a:ext cx="3429000" cy="646331"/>
          </a:xfrm>
          <a:prstGeom prst="rect">
            <a:avLst/>
          </a:prstGeom>
          <a:noFill/>
        </p:spPr>
        <p:txBody>
          <a:bodyPr wrap="square" rtlCol="0">
            <a:spAutoFit/>
          </a:bodyPr>
          <a:lstStyle/>
          <a:p>
            <a:pPr algn="ctr"/>
            <a:endParaRPr lang="en-US" dirty="0" smtClean="0">
              <a:latin typeface="Elephant" pitchFamily="18" charset="0"/>
            </a:endParaRP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10" name="5-Point Star 9"/>
          <p:cNvSpPr/>
          <p:nvPr/>
        </p:nvSpPr>
        <p:spPr>
          <a:xfrm>
            <a:off x="1219200" y="2997200"/>
            <a:ext cx="914400" cy="914400"/>
          </a:xfrm>
          <a:prstGeom prst="star5">
            <a:avLst>
              <a:gd name="adj" fmla="val 19098"/>
              <a:gd name="hf" fmla="val 105146"/>
              <a:gd name="vf" fmla="val 110557"/>
            </a:avLst>
          </a:prstGeom>
          <a:solidFill>
            <a:srgbClr val="FFFF00"/>
          </a:solidFill>
          <a:ln>
            <a:solidFill>
              <a:schemeClr val="tx2">
                <a:lumMod val="75000"/>
              </a:schemeClr>
            </a:solidFill>
          </a:ln>
          <a:effectLst>
            <a:glow rad="2286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TextBox 10"/>
          <p:cNvSpPr txBox="1"/>
          <p:nvPr/>
        </p:nvSpPr>
        <p:spPr>
          <a:xfrm>
            <a:off x="2048933" y="3471333"/>
            <a:ext cx="4307589" cy="523220"/>
          </a:xfrm>
          <a:prstGeom prst="rect">
            <a:avLst/>
          </a:prstGeom>
          <a:noFill/>
        </p:spPr>
        <p:txBody>
          <a:bodyPr wrap="none" rtlCol="0">
            <a:spAutoFit/>
          </a:bodyPr>
          <a:lstStyle/>
          <a:p>
            <a:r>
              <a:rPr lang="en-US" sz="2800" b="1" dirty="0" smtClean="0">
                <a:solidFill>
                  <a:srgbClr val="002060"/>
                </a:solidFill>
                <a:latin typeface="Britannic Bold" pitchFamily="34" charset="0"/>
              </a:rPr>
              <a:t>VENTURA, HIS HOMETOWN</a:t>
            </a:r>
            <a:endParaRPr lang="es-AR" sz="2800" b="1" dirty="0">
              <a:solidFill>
                <a:srgbClr val="002060"/>
              </a:solidFill>
              <a:latin typeface="Britannic Bold" pitchFamily="34" charset="0"/>
            </a:endParaRPr>
          </a:p>
        </p:txBody>
      </p:sp>
    </p:spTree>
    <p:custDataLst>
      <p:tags r:id="rId1"/>
    </p:custDataLst>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February  23</a:t>
            </a:r>
          </a:p>
          <a:p>
            <a:pPr marL="342900" indent="-342900" algn="ctr"/>
            <a:r>
              <a:rPr lang="en-US" dirty="0" smtClean="0">
                <a:latin typeface="Elephant" pitchFamily="18" charset="0"/>
              </a:rPr>
              <a:t>Charter</a:t>
            </a:r>
          </a:p>
          <a:p>
            <a:pPr algn="ctr"/>
            <a:r>
              <a:rPr lang="en-US" dirty="0" smtClean="0">
                <a:latin typeface="Elephant" pitchFamily="18" charset="0"/>
              </a:rPr>
              <a:t>Rotary Club of Medellin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1936" y="4426931"/>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18519" y="23471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791307" y="213452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9771" y="181499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7328" y="4045931"/>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204119" y="1883740"/>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2697227" y="117116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March  31</a:t>
            </a:r>
          </a:p>
          <a:p>
            <a:pPr marL="342900" indent="-342900" algn="ctr"/>
            <a:r>
              <a:rPr lang="en-US" dirty="0" smtClean="0">
                <a:latin typeface="Elephant" pitchFamily="18" charset="0"/>
              </a:rPr>
              <a:t>District Conference</a:t>
            </a:r>
          </a:p>
          <a:p>
            <a:pPr algn="ctr"/>
            <a:r>
              <a:rPr lang="en-US" dirty="0" smtClean="0">
                <a:latin typeface="Elephant" pitchFamily="18" charset="0"/>
              </a:rPr>
              <a:t>Santiago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32252" y="443838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7786" y="250798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609585" y="666512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3652" y="180525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1319" y="4031986"/>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889919" y="21947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2703735" y="116449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April  7</a:t>
            </a:r>
          </a:p>
          <a:p>
            <a:pPr marL="342900" indent="-342900" algn="ctr"/>
            <a:r>
              <a:rPr lang="en-US" dirty="0" smtClean="0">
                <a:latin typeface="Elephant" pitchFamily="18" charset="0"/>
              </a:rPr>
              <a:t>Charter</a:t>
            </a:r>
          </a:p>
          <a:p>
            <a:pPr algn="ctr"/>
            <a:r>
              <a:rPr lang="en-US" dirty="0" smtClean="0">
                <a:latin typeface="Elephant" pitchFamily="18" charset="0"/>
              </a:rPr>
              <a:t>Rotary Club of Paraná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4252" y="444998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4623" y="249311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42519" y="63857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7455" y="180731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85012" y="4030563"/>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2717873" y="115865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May  11</a:t>
            </a:r>
          </a:p>
          <a:p>
            <a:pPr marL="342900" indent="-342900" algn="ctr"/>
            <a:r>
              <a:rPr lang="en-US" dirty="0" smtClean="0">
                <a:latin typeface="Elephant" pitchFamily="18" charset="0"/>
              </a:rPr>
              <a:t>Charter</a:t>
            </a:r>
          </a:p>
          <a:p>
            <a:pPr algn="ctr"/>
            <a:r>
              <a:rPr lang="en-US" dirty="0" smtClean="0">
                <a:latin typeface="Elephant" pitchFamily="18" charset="0"/>
              </a:rPr>
              <a:t>Rotary Club of Concordia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5544" y="4440259"/>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8979" y="246040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94919" y="63095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2903" y="180697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706500" y="4043074"/>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2699287" y="115263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September  4</a:t>
            </a:r>
          </a:p>
          <a:p>
            <a:pPr marL="342900" indent="-342900" algn="ctr"/>
            <a:r>
              <a:rPr lang="en-US" dirty="0" smtClean="0">
                <a:latin typeface="Elephant" pitchFamily="18" charset="0"/>
              </a:rPr>
              <a:t>Charter</a:t>
            </a:r>
          </a:p>
          <a:p>
            <a:pPr algn="ctr"/>
            <a:r>
              <a:rPr lang="en-US" dirty="0" smtClean="0">
                <a:latin typeface="Elephant" pitchFamily="18" charset="0"/>
              </a:rPr>
              <a:t>Rotary Club of  Niteroi</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0047" y="444621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277" y="247363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329253" y="549594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359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4130" y="4042210"/>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53225" y="659562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94944" y="6606771"/>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2699364" y="114517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September  12</a:t>
            </a:r>
          </a:p>
          <a:p>
            <a:pPr marL="342900" indent="-342900" algn="ctr"/>
            <a:r>
              <a:rPr lang="en-US" dirty="0" smtClean="0">
                <a:latin typeface="Elephant" pitchFamily="18" charset="0"/>
              </a:rPr>
              <a:t>Charter</a:t>
            </a:r>
          </a:p>
          <a:p>
            <a:pPr algn="ctr"/>
            <a:r>
              <a:rPr lang="en-US" dirty="0" smtClean="0">
                <a:latin typeface="Elephant" pitchFamily="18" charset="0"/>
              </a:rPr>
              <a:t>Rotary Club of Petropolis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6692" y="4437470"/>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18519" y="23471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267433" y="536422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80960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3081" y="4044114"/>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55790" y="660608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2699286" y="1140275"/>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5537222" y="571433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October 10</a:t>
            </a:r>
          </a:p>
          <a:p>
            <a:pPr marL="342900" indent="-342900" algn="ctr"/>
            <a:r>
              <a:rPr lang="en-US" dirty="0" smtClean="0">
                <a:latin typeface="Elephant" pitchFamily="18" charset="0"/>
              </a:rPr>
              <a:t>Charter</a:t>
            </a:r>
          </a:p>
          <a:p>
            <a:pPr algn="ctr"/>
            <a:r>
              <a:rPr lang="en-US" dirty="0" smtClean="0">
                <a:latin typeface="Elephant" pitchFamily="18" charset="0"/>
              </a:rPr>
              <a:t>Rotary Club of Porto Alegre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32501" y="4433654"/>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2308" y="250176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480719" y="62333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3443" y="178906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5801" y="4032484"/>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5783" y="657846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2696743" y="114808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482525" y="572009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November 19</a:t>
            </a:r>
          </a:p>
          <a:p>
            <a:pPr marL="342900" indent="-342900" algn="ctr"/>
            <a:r>
              <a:rPr lang="en-US" dirty="0" smtClean="0">
                <a:latin typeface="Elephant" pitchFamily="18" charset="0"/>
              </a:rPr>
              <a:t>Charter</a:t>
            </a:r>
          </a:p>
          <a:p>
            <a:pPr algn="ctr"/>
            <a:r>
              <a:rPr lang="en-US" dirty="0" smtClean="0">
                <a:latin typeface="Elephant" pitchFamily="18" charset="0"/>
              </a:rPr>
              <a:t>Rotary Club of  Campos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2871" y="4437471"/>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4125" y="247686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623719" y="53189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9076" y="179724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9259" y="4031757"/>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2686930" y="1152632"/>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5549578" y="569374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November 24</a:t>
            </a:r>
          </a:p>
          <a:p>
            <a:pPr marL="342900" indent="-342900" algn="ctr"/>
            <a:r>
              <a:rPr lang="en-US" dirty="0" smtClean="0">
                <a:latin typeface="Elephant" pitchFamily="18" charset="0"/>
              </a:rPr>
              <a:t>Charter</a:t>
            </a:r>
          </a:p>
          <a:p>
            <a:pPr algn="ctr"/>
            <a:r>
              <a:rPr lang="en-US" dirty="0" smtClean="0">
                <a:latin typeface="Elephant" pitchFamily="18" charset="0"/>
              </a:rPr>
              <a:t>Rotary Club of  Pelotas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9711" y="4433217"/>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58" y="248962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328319" y="64619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4844" y="178601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86060" y="4040342"/>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54344" y="6567807"/>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2700410" y="1157607"/>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5546529" y="568210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buAutoNum type="arabicPlain" startAt="1928"/>
            </a:pPr>
            <a:r>
              <a:rPr lang="en-US" dirty="0" smtClean="0">
                <a:latin typeface="Elephant" pitchFamily="18" charset="0"/>
              </a:rPr>
              <a:t>  December 1</a:t>
            </a:r>
          </a:p>
          <a:p>
            <a:pPr marL="342900" indent="-342900" algn="ctr"/>
            <a:r>
              <a:rPr lang="en-US" dirty="0" smtClean="0">
                <a:latin typeface="Elephant" pitchFamily="18" charset="0"/>
              </a:rPr>
              <a:t>Charter</a:t>
            </a:r>
          </a:p>
          <a:p>
            <a:pPr algn="ctr"/>
            <a:r>
              <a:rPr lang="en-US" dirty="0" smtClean="0">
                <a:latin typeface="Elephant" pitchFamily="18" charset="0"/>
              </a:rPr>
              <a:t>Rotary Club of  Rio Grande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9711" y="444509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18519" y="234711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404519" y="65381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194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6371" y="403440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2158" y="655593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2694472" y="1151670"/>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582155" y="569398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3" cstate="print"/>
          <a:stretch>
            <a:fillRect/>
          </a:stretch>
        </p:blipFill>
        <p:spPr>
          <a:xfrm>
            <a:off x="454311" y="329343"/>
            <a:ext cx="6681216" cy="9217152"/>
          </a:xfrm>
          <a:prstGeom prst="rect">
            <a:avLst/>
          </a:prstGeom>
        </p:spPr>
      </p:pic>
      <p:sp>
        <p:nvSpPr>
          <p:cNvPr id="6" name="TextBox 5"/>
          <p:cNvSpPr txBox="1"/>
          <p:nvPr/>
        </p:nvSpPr>
        <p:spPr>
          <a:xfrm>
            <a:off x="4160838" y="1051719"/>
            <a:ext cx="3429000" cy="923330"/>
          </a:xfrm>
          <a:prstGeom prst="rect">
            <a:avLst/>
          </a:prstGeom>
          <a:noFill/>
        </p:spPr>
        <p:txBody>
          <a:bodyPr wrap="square" rtlCol="0">
            <a:spAutoFit/>
          </a:bodyPr>
          <a:lstStyle/>
          <a:p>
            <a:pPr algn="ctr"/>
            <a:r>
              <a:rPr lang="en-US" dirty="0" smtClean="0">
                <a:latin typeface="Elephant" pitchFamily="18" charset="0"/>
              </a:rPr>
              <a:t>1922  June  1</a:t>
            </a:r>
          </a:p>
          <a:p>
            <a:pPr algn="ctr"/>
            <a:r>
              <a:rPr lang="en-US" dirty="0" smtClean="0">
                <a:latin typeface="Elephant" pitchFamily="18" charset="0"/>
              </a:rPr>
              <a:t>Charter Member</a:t>
            </a:r>
          </a:p>
          <a:p>
            <a:pPr algn="ctr"/>
            <a:r>
              <a:rPr lang="en-US" dirty="0" smtClean="0">
                <a:latin typeface="Elephant" pitchFamily="18" charset="0"/>
              </a:rPr>
              <a:t>Rotary Club of Lima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8" name="TextBox 7"/>
          <p:cNvSpPr txBox="1"/>
          <p:nvPr/>
        </p:nvSpPr>
        <p:spPr>
          <a:xfrm>
            <a:off x="4175919" y="7604919"/>
            <a:ext cx="2971800" cy="923330"/>
          </a:xfrm>
          <a:prstGeom prst="rect">
            <a:avLst/>
          </a:prstGeom>
          <a:noFill/>
        </p:spPr>
        <p:txBody>
          <a:bodyPr wrap="square" rtlCol="0">
            <a:spAutoFit/>
          </a:bodyPr>
          <a:lstStyle/>
          <a:p>
            <a:pPr algn="ctr"/>
            <a:r>
              <a:rPr lang="en-US" dirty="0" smtClean="0">
                <a:solidFill>
                  <a:schemeClr val="accent6">
                    <a:lumMod val="50000"/>
                  </a:schemeClr>
                </a:solidFill>
                <a:latin typeface="Elephant" pitchFamily="18" charset="0"/>
              </a:rPr>
              <a:t>This Club was organized</a:t>
            </a:r>
          </a:p>
          <a:p>
            <a:pPr algn="ctr"/>
            <a:r>
              <a:rPr lang="en-US" dirty="0" smtClean="0">
                <a:solidFill>
                  <a:schemeClr val="accent6">
                    <a:lumMod val="50000"/>
                  </a:schemeClr>
                </a:solidFill>
                <a:latin typeface="Elephant" pitchFamily="18" charset="0"/>
              </a:rPr>
              <a:t>1920 July 18</a:t>
            </a:r>
          </a:p>
          <a:p>
            <a:pPr algn="ctr"/>
            <a:endParaRPr lang="es-AR" dirty="0">
              <a:latin typeface="Elephant" pitchFamily="18" charset="0"/>
            </a:endParaRPr>
          </a:p>
        </p:txBody>
      </p:sp>
      <p:pic>
        <p:nvPicPr>
          <p:cNvPr id="9" name="Picture 8" descr="Rotary Wheel Transparent L.gif"/>
          <p:cNvPicPr>
            <a:picLocks noChangeAspect="1"/>
          </p:cNvPicPr>
          <p:nvPr/>
        </p:nvPicPr>
        <p:blipFill>
          <a:blip r:embed="rId4" cstate="print"/>
          <a:stretch>
            <a:fillRect/>
          </a:stretch>
        </p:blipFill>
        <p:spPr>
          <a:xfrm>
            <a:off x="1686719" y="4209786"/>
            <a:ext cx="676275" cy="676275"/>
          </a:xfrm>
          <a:prstGeom prst="rect">
            <a:avLst/>
          </a:prstGeom>
        </p:spPr>
      </p:pic>
    </p:spTree>
    <p:custDataLst>
      <p:tags r:id="rId1"/>
    </p:custDataLst>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42519" y="1051719"/>
            <a:ext cx="3505201" cy="923330"/>
          </a:xfrm>
          <a:prstGeom prst="rect">
            <a:avLst/>
          </a:prstGeom>
          <a:noFill/>
        </p:spPr>
        <p:txBody>
          <a:bodyPr wrap="square" rtlCol="0">
            <a:spAutoFit/>
          </a:bodyPr>
          <a:lstStyle/>
          <a:p>
            <a:pPr marL="342900" indent="-342900" algn="ctr"/>
            <a:r>
              <a:rPr lang="en-US" dirty="0" smtClean="0">
                <a:latin typeface="Elephant" pitchFamily="18" charset="0"/>
              </a:rPr>
              <a:t>1929  February  4</a:t>
            </a:r>
          </a:p>
          <a:p>
            <a:pPr marL="342900" indent="-342900" algn="ctr"/>
            <a:r>
              <a:rPr lang="en-US" dirty="0" smtClean="0">
                <a:latin typeface="Elephant" pitchFamily="18" charset="0"/>
              </a:rPr>
              <a:t>Official Visit</a:t>
            </a:r>
          </a:p>
          <a:p>
            <a:pPr algn="ctr"/>
            <a:r>
              <a:rPr lang="en-US" dirty="0" smtClean="0">
                <a:latin typeface="Elephant" pitchFamily="18" charset="0"/>
              </a:rPr>
              <a:t>Rotary Club of  Buenos Aires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4857" y="444192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9479" y="249674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90763" y="675425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2261" y="179432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46079" y="403875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9679" y="656582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2705952" y="1161170"/>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5557217" y="568883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r>
              <a:rPr lang="en-US" dirty="0" smtClean="0">
                <a:latin typeface="Elephant" pitchFamily="18" charset="0"/>
              </a:rPr>
              <a:t>1929  April  1</a:t>
            </a:r>
          </a:p>
          <a:p>
            <a:pPr marL="342900" indent="-342900" algn="ctr"/>
            <a:r>
              <a:rPr lang="en-US" dirty="0" smtClean="0">
                <a:latin typeface="Elephant" pitchFamily="18" charset="0"/>
              </a:rPr>
              <a:t>Official Visit</a:t>
            </a:r>
          </a:p>
          <a:p>
            <a:pPr algn="ctr"/>
            <a:r>
              <a:rPr lang="en-US" dirty="0" smtClean="0">
                <a:latin typeface="Elephant" pitchFamily="18" charset="0"/>
              </a:rPr>
              <a:t>Rotary Club of Rio do Janeiro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0047" y="444621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277" y="2485141"/>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376428" y="546700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0968" y="179934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5632" y="4053711"/>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4726" y="654962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2696489" y="1168175"/>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5520202" y="5699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May  3</a:t>
            </a:r>
          </a:p>
          <a:p>
            <a:pPr marL="342900" indent="-342900" algn="ctr"/>
            <a:r>
              <a:rPr lang="en-US" dirty="0" smtClean="0">
                <a:latin typeface="Elephant" pitchFamily="18" charset="0"/>
              </a:rPr>
              <a:t>Charter</a:t>
            </a:r>
          </a:p>
          <a:p>
            <a:pPr algn="ctr"/>
            <a:r>
              <a:rPr lang="en-US" dirty="0" smtClean="0">
                <a:latin typeface="Elephant" pitchFamily="18" charset="0"/>
              </a:rPr>
              <a:t>Rotary Club of  Ribeirao </a:t>
            </a:r>
            <a:r>
              <a:rPr lang="en-US" dirty="0" err="1" smtClean="0">
                <a:latin typeface="Elephant" pitchFamily="18" charset="0"/>
              </a:rPr>
              <a:t>Preto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91978" y="4425113"/>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946" y="247686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166519" y="516651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13470" y="177870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1616" y="4050292"/>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0503" y="655665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2686930" y="1158811"/>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5502211" y="568756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May 23</a:t>
            </a:r>
          </a:p>
          <a:p>
            <a:pPr marL="342900" indent="-342900" algn="ctr"/>
            <a:r>
              <a:rPr lang="en-US" dirty="0" smtClean="0">
                <a:latin typeface="Elephant" pitchFamily="18" charset="0"/>
              </a:rPr>
              <a:t>Charter</a:t>
            </a:r>
          </a:p>
          <a:p>
            <a:pPr algn="ctr"/>
            <a:r>
              <a:rPr lang="en-US" dirty="0" smtClean="0">
                <a:latin typeface="Elephant" pitchFamily="18" charset="0"/>
              </a:rPr>
              <a:t>Rotary Club of  Salta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9329" y="4437940"/>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1298" y="248615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060993" y="561837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677" y="179500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5329" y="4030203"/>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7540" y="656485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2690688" y="1160003"/>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5490035" y="570526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June  13</a:t>
            </a:r>
          </a:p>
          <a:p>
            <a:pPr marL="342900" indent="-342900" algn="ctr"/>
            <a:r>
              <a:rPr lang="en-US" dirty="0" smtClean="0">
                <a:latin typeface="Elephant" pitchFamily="18" charset="0"/>
              </a:rPr>
              <a:t>Charter</a:t>
            </a:r>
          </a:p>
          <a:p>
            <a:pPr algn="ctr"/>
            <a:r>
              <a:rPr lang="en-US" dirty="0" smtClean="0">
                <a:latin typeface="Elephant" pitchFamily="18" charset="0"/>
              </a:rPr>
              <a:t>Rotary Club of  Mendoza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0514" y="4437471"/>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5589" y="247686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767925" y="655176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8184" y="178488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1616" y="402557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8146" y="656901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2693109" y="1152632"/>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5502210" y="571227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June  15</a:t>
            </a:r>
          </a:p>
          <a:p>
            <a:pPr marL="342900" indent="-342900" algn="ctr"/>
            <a:r>
              <a:rPr lang="en-US" dirty="0" smtClean="0">
                <a:latin typeface="Elephant" pitchFamily="18" charset="0"/>
              </a:rPr>
              <a:t>Charter</a:t>
            </a:r>
          </a:p>
          <a:p>
            <a:pPr algn="ctr"/>
            <a:r>
              <a:rPr lang="en-US" dirty="0" smtClean="0">
                <a:latin typeface="Elephant" pitchFamily="18" charset="0"/>
              </a:rPr>
              <a:t>Rotary Club of  San Juan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98231" y="4436384"/>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1770" y="248566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775609" y="632124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23468" y="177769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7163" y="403875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8595" y="655474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2972728" y="6775684"/>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2683785" y="1150086"/>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5770577" y="5547519"/>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5523967" y="5699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June  29</a:t>
            </a:r>
          </a:p>
          <a:p>
            <a:pPr marL="342900" indent="-342900" algn="ctr"/>
            <a:r>
              <a:rPr lang="en-US" dirty="0" smtClean="0">
                <a:latin typeface="Elephant" pitchFamily="18" charset="0"/>
              </a:rPr>
              <a:t>Charter</a:t>
            </a:r>
          </a:p>
          <a:p>
            <a:pPr algn="ctr"/>
            <a:r>
              <a:rPr lang="en-US" dirty="0" smtClean="0">
                <a:latin typeface="Elephant" pitchFamily="18" charset="0"/>
              </a:rPr>
              <a:t>Rotary Club of  Tucumán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24262" y="444208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595" y="248234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093645" y="587351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18082" y="177722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8832" y="4035324"/>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6674" y="657031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72844" y="5818552"/>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2698068" y="1166555"/>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5503516" y="5699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July  15</a:t>
            </a:r>
          </a:p>
          <a:p>
            <a:pPr marL="342900" indent="-342900" algn="ctr"/>
            <a:r>
              <a:rPr lang="en-US" dirty="0" smtClean="0">
                <a:latin typeface="Elephant" pitchFamily="18" charset="0"/>
              </a:rPr>
              <a:t>Charter</a:t>
            </a:r>
          </a:p>
          <a:p>
            <a:pPr algn="ctr"/>
            <a:r>
              <a:rPr lang="en-US" dirty="0" smtClean="0">
                <a:latin typeface="Elephant" pitchFamily="18" charset="0"/>
              </a:rPr>
              <a:t>Rotary Club of  Corrientes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97940" y="4448634"/>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92" y="247010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76024" y="5904974"/>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677" y="178430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6024" y="4030203"/>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2192" y="654881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2690687" y="1154656"/>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5500730" y="571596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July  18</a:t>
            </a:r>
          </a:p>
          <a:p>
            <a:pPr marL="342900" indent="-342900" algn="ctr"/>
            <a:r>
              <a:rPr lang="en-US" dirty="0" smtClean="0">
                <a:latin typeface="Elephant" pitchFamily="18" charset="0"/>
              </a:rPr>
              <a:t>Charter</a:t>
            </a:r>
          </a:p>
          <a:p>
            <a:pPr algn="ctr"/>
            <a:r>
              <a:rPr lang="en-US" dirty="0" smtClean="0">
                <a:latin typeface="Elephant" pitchFamily="18" charset="0"/>
              </a:rPr>
              <a:t>Rotary Club of  Resistencia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4296" y="444046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8775" y="247939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21123" y="595272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934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77134" y="4047961"/>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0478" y="655537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14356" y="6116734"/>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2699364" y="1156673"/>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5531704" y="571142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September  16</a:t>
            </a:r>
          </a:p>
          <a:p>
            <a:pPr marL="342900" indent="-342900" algn="ctr"/>
            <a:r>
              <a:rPr lang="en-US" dirty="0" smtClean="0">
                <a:latin typeface="Elephant" pitchFamily="18" charset="0"/>
              </a:rPr>
              <a:t>Charter</a:t>
            </a:r>
          </a:p>
          <a:p>
            <a:pPr algn="ctr"/>
            <a:r>
              <a:rPr lang="en-US" dirty="0" smtClean="0">
                <a:latin typeface="Elephant" pitchFamily="18" charset="0"/>
              </a:rPr>
              <a:t>Rotary Club of  </a:t>
            </a:r>
            <a:r>
              <a:rPr lang="en-US" dirty="0" err="1" smtClean="0">
                <a:latin typeface="Elephant" pitchFamily="18" charset="0"/>
              </a:rPr>
              <a:t>Villarrica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7480" y="444667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2294" y="249789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105407" y="565101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855" y="181209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3213" y="4036489"/>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7085" y="6557575"/>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05515" y="6119853"/>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09668" y="6150465"/>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2682724" y="1166830"/>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5515093" y="570964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85319" y="1051719"/>
            <a:ext cx="3581400" cy="1200329"/>
          </a:xfrm>
          <a:prstGeom prst="rect">
            <a:avLst/>
          </a:prstGeom>
          <a:noFill/>
        </p:spPr>
        <p:txBody>
          <a:bodyPr wrap="square" rtlCol="0">
            <a:spAutoFit/>
          </a:bodyPr>
          <a:lstStyle/>
          <a:p>
            <a:pPr algn="ctr"/>
            <a:r>
              <a:rPr lang="en-US" dirty="0" smtClean="0">
                <a:latin typeface="Elephant" pitchFamily="18" charset="0"/>
              </a:rPr>
              <a:t>1926  January  23</a:t>
            </a:r>
          </a:p>
          <a:p>
            <a:pPr algn="ctr"/>
            <a:r>
              <a:rPr lang="en-US" dirty="0" smtClean="0">
                <a:latin typeface="Elephant" pitchFamily="18" charset="0"/>
              </a:rPr>
              <a:t>Charter</a:t>
            </a:r>
          </a:p>
          <a:p>
            <a:pPr algn="ctr"/>
            <a:r>
              <a:rPr lang="en-US" dirty="0" smtClean="0">
                <a:latin typeface="Elephant" pitchFamily="18" charset="0"/>
              </a:rPr>
              <a:t>Rotary Club of Lisboa</a:t>
            </a: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8" name="Picture 7" descr="Spain.JPG"/>
          <p:cNvPicPr>
            <a:picLocks noChangeAspect="1"/>
          </p:cNvPicPr>
          <p:nvPr/>
        </p:nvPicPr>
        <p:blipFill>
          <a:blip r:embed="rId3" cstate="print"/>
          <a:stretch>
            <a:fillRect/>
          </a:stretch>
        </p:blipFill>
        <p:spPr>
          <a:xfrm>
            <a:off x="588335" y="2382053"/>
            <a:ext cx="6406984" cy="6333552"/>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305719" y="5572919"/>
            <a:ext cx="676275" cy="676275"/>
          </a:xfrm>
          <a:prstGeom prst="rect">
            <a:avLst/>
          </a:prstGeom>
        </p:spPr>
      </p:pic>
    </p:spTree>
    <p:custDataLst>
      <p:tags r:id="rId1"/>
    </p:custDataLst>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buAutoNum type="arabicPlain" startAt="1929"/>
            </a:pPr>
            <a:r>
              <a:rPr lang="en-US" dirty="0" smtClean="0">
                <a:latin typeface="Elephant" pitchFamily="18" charset="0"/>
              </a:rPr>
              <a:t>  September  16</a:t>
            </a:r>
          </a:p>
          <a:p>
            <a:pPr marL="342900" indent="-342900" algn="ctr"/>
            <a:r>
              <a:rPr lang="en-US" dirty="0" smtClean="0">
                <a:latin typeface="Elephant" pitchFamily="18" charset="0"/>
              </a:rPr>
              <a:t>Charter</a:t>
            </a:r>
          </a:p>
          <a:p>
            <a:pPr algn="ctr"/>
            <a:r>
              <a:rPr lang="en-US" dirty="0" smtClean="0">
                <a:latin typeface="Elephant" pitchFamily="18" charset="0"/>
              </a:rPr>
              <a:t>Rotary Club of  Posadas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04335" y="4431292"/>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947" y="2489221"/>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012989" y="591720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4362" y="179724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9260" y="403793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2860" y="656283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240746" y="5952687"/>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2705465" y="1146454"/>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5520746" y="56999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63836" y="338868"/>
            <a:ext cx="6681216" cy="9217152"/>
          </a:xfrm>
          <a:prstGeom prst="rect">
            <a:avLst/>
          </a:prstGeom>
        </p:spPr>
      </p:pic>
      <p:sp>
        <p:nvSpPr>
          <p:cNvPr id="6" name="TextBox 5"/>
          <p:cNvSpPr txBox="1"/>
          <p:nvPr/>
        </p:nvSpPr>
        <p:spPr>
          <a:xfrm>
            <a:off x="4178595" y="1051719"/>
            <a:ext cx="2969125" cy="923330"/>
          </a:xfrm>
          <a:prstGeom prst="rect">
            <a:avLst/>
          </a:prstGeom>
          <a:noFill/>
        </p:spPr>
        <p:txBody>
          <a:bodyPr wrap="square" rtlCol="0">
            <a:spAutoFit/>
          </a:bodyPr>
          <a:lstStyle/>
          <a:p>
            <a:pPr marL="342900" indent="-342900" algn="ctr">
              <a:buAutoNum type="arabicPlain" startAt="1930"/>
            </a:pPr>
            <a:r>
              <a:rPr lang="en-US" dirty="0" smtClean="0">
                <a:latin typeface="Elephant" pitchFamily="18" charset="0"/>
              </a:rPr>
              <a:t>  January  24</a:t>
            </a:r>
          </a:p>
          <a:p>
            <a:pPr marL="342900" indent="-342900" algn="ctr"/>
            <a:r>
              <a:rPr lang="en-US" dirty="0" smtClean="0">
                <a:latin typeface="Elephant" pitchFamily="18" charset="0"/>
              </a:rPr>
              <a:t>District Conference</a:t>
            </a:r>
          </a:p>
          <a:p>
            <a:pPr algn="ctr"/>
            <a:r>
              <a:rPr lang="en-US" dirty="0" smtClean="0">
                <a:latin typeface="Elephant" pitchFamily="18" charset="0"/>
              </a:rPr>
              <a:t> Valdivia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9329" y="4448635"/>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7341" y="251288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414830" y="729906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500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4634" y="404624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8929" y="656485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273385" y="5855863"/>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159085" y="6151138"/>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2690688" y="1176045"/>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5522119" y="570526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178595" y="1051719"/>
            <a:ext cx="2969125" cy="923330"/>
          </a:xfrm>
          <a:prstGeom prst="rect">
            <a:avLst/>
          </a:prstGeom>
          <a:noFill/>
        </p:spPr>
        <p:txBody>
          <a:bodyPr wrap="square" rtlCol="0">
            <a:spAutoFit/>
          </a:bodyPr>
          <a:lstStyle/>
          <a:p>
            <a:pPr marL="342900" indent="-342900" algn="ctr">
              <a:buAutoNum type="arabicPlain" startAt="1930"/>
            </a:pPr>
            <a:r>
              <a:rPr lang="en-US" dirty="0" smtClean="0">
                <a:latin typeface="Elephant" pitchFamily="18" charset="0"/>
              </a:rPr>
              <a:t>  March  26</a:t>
            </a:r>
          </a:p>
          <a:p>
            <a:pPr marL="342900" indent="-342900" algn="ctr"/>
            <a:r>
              <a:rPr lang="en-US" dirty="0" smtClean="0">
                <a:latin typeface="Elephant" pitchFamily="18" charset="0"/>
              </a:rPr>
              <a:t>District Conference</a:t>
            </a:r>
          </a:p>
          <a:p>
            <a:pPr algn="ctr"/>
            <a:r>
              <a:rPr lang="en-US" dirty="0" smtClean="0">
                <a:latin typeface="Elephant" pitchFamily="18" charset="0"/>
              </a:rPr>
              <a:t> Rosario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1915" y="443829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367" y="248852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568915" y="654648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146" y="179800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60534" y="402430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56426" y="656640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273385" y="5855863"/>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120985" y="612679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2693554" y="116562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5771405" y="554280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5523165" y="570463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r>
              <a:rPr lang="en-US" dirty="0" smtClean="0">
                <a:latin typeface="Elephant" pitchFamily="18" charset="0"/>
              </a:rPr>
              <a:t>1930  April  22</a:t>
            </a:r>
          </a:p>
          <a:p>
            <a:pPr marL="342900" indent="-342900" algn="ctr"/>
            <a:r>
              <a:rPr lang="en-US" dirty="0" smtClean="0">
                <a:latin typeface="Elephant" pitchFamily="18" charset="0"/>
              </a:rPr>
              <a:t>Charter</a:t>
            </a:r>
          </a:p>
          <a:p>
            <a:pPr algn="ctr"/>
            <a:r>
              <a:rPr lang="en-US" dirty="0" smtClean="0">
                <a:latin typeface="Elephant" pitchFamily="18" charset="0"/>
              </a:rPr>
              <a:t>Rotary Club of  Azul</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89919" y="441298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4124" y="250157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07264" y="692708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0541" y="180960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9260" y="4031757"/>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681" y="656283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4164168" y="6128559"/>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2699287" y="1158811"/>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5514568" y="568756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r>
              <a:rPr lang="en-US" dirty="0" smtClean="0">
                <a:latin typeface="Elephant" pitchFamily="18" charset="0"/>
              </a:rPr>
              <a:t>1930  July  12</a:t>
            </a:r>
          </a:p>
          <a:p>
            <a:pPr marL="342900" indent="-342900" algn="ctr"/>
            <a:r>
              <a:rPr lang="en-US" dirty="0" smtClean="0">
                <a:latin typeface="Elephant" pitchFamily="18" charset="0"/>
              </a:rPr>
              <a:t>Charter</a:t>
            </a:r>
          </a:p>
          <a:p>
            <a:pPr algn="ctr"/>
            <a:r>
              <a:rPr lang="en-US" dirty="0" smtClean="0">
                <a:latin typeface="Elephant" pitchFamily="18" charset="0"/>
              </a:rPr>
              <a:t>Rotary Club of  Nova Friburgo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89919" y="441298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4124" y="250157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373617" y="5428357"/>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0541" y="180960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85119" y="3718719"/>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737519" y="3871119"/>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59260" y="4031757"/>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681" y="656283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4164168" y="6128559"/>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2699287" y="1158811"/>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5514568" y="5687562"/>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3817221" y="719418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13919" y="1051719"/>
            <a:ext cx="3733801" cy="923330"/>
          </a:xfrm>
          <a:prstGeom prst="rect">
            <a:avLst/>
          </a:prstGeom>
          <a:noFill/>
        </p:spPr>
        <p:txBody>
          <a:bodyPr wrap="square" rtlCol="0">
            <a:spAutoFit/>
          </a:bodyPr>
          <a:lstStyle/>
          <a:p>
            <a:pPr marL="342900" indent="-342900" algn="ctr"/>
            <a:r>
              <a:rPr lang="en-US" dirty="0" smtClean="0">
                <a:latin typeface="Elephant" pitchFamily="18" charset="0"/>
              </a:rPr>
              <a:t>1930  August  14</a:t>
            </a:r>
          </a:p>
          <a:p>
            <a:pPr marL="342900" indent="-342900" algn="ctr"/>
            <a:r>
              <a:rPr lang="en-US" dirty="0" smtClean="0">
                <a:latin typeface="Elephant" pitchFamily="18" charset="0"/>
              </a:rPr>
              <a:t>Charter</a:t>
            </a:r>
          </a:p>
          <a:p>
            <a:pPr algn="ctr"/>
            <a:r>
              <a:rPr lang="en-US" dirty="0" smtClean="0">
                <a:latin typeface="Elephant" pitchFamily="18" charset="0"/>
              </a:rPr>
              <a:t>Rotary Club of  Huacho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876551" y="442189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93" y="250219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552092" y="395305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2761" y="180569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38468" y="3950800"/>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6845" y="655416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62652"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4198034" y="616242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2690687" y="1165351"/>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5765425" y="5536824"/>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5527467" y="5694571"/>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5579158" y="558762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1930  December  27</a:t>
            </a:r>
          </a:p>
          <a:p>
            <a:pPr marL="342900" indent="-342900" algn="ctr"/>
            <a:r>
              <a:rPr lang="en-US" dirty="0" smtClean="0">
                <a:latin typeface="Elephant" pitchFamily="18" charset="0"/>
              </a:rPr>
              <a:t>Charter</a:t>
            </a:r>
          </a:p>
          <a:p>
            <a:pPr algn="ctr"/>
            <a:r>
              <a:rPr lang="en-US" dirty="0" smtClean="0">
                <a:latin typeface="Elephant" pitchFamily="18" charset="0"/>
              </a:rPr>
              <a:t>Rotary Club of  Salto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13166" y="444455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80512" y="248660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874945" y="638507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7051" y="180080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0047" y="656395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62652"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198034" y="6111626"/>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2686791" y="1158915"/>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5510065" y="5710251"/>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5572919" y="561525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January  13</a:t>
            </a:r>
          </a:p>
          <a:p>
            <a:pPr marL="342900" indent="-342900" algn="ctr"/>
            <a:r>
              <a:rPr lang="en-US" dirty="0" smtClean="0">
                <a:latin typeface="Elephant" pitchFamily="18" charset="0"/>
              </a:rPr>
              <a:t>Charter</a:t>
            </a:r>
          </a:p>
          <a:p>
            <a:pPr algn="ctr"/>
            <a:r>
              <a:rPr lang="en-US" dirty="0" smtClean="0">
                <a:latin typeface="Elephant" pitchFamily="18" charset="0"/>
              </a:rPr>
              <a:t>Rotary Club of  Callao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41800" y="4412626"/>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277" y="249089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694235" y="424187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0968" y="178784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1979" y="656112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62652"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73779" y="6594864"/>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4164168" y="6145492"/>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2699364" y="1150922"/>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5514451" y="5699919"/>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5776119" y="5541768"/>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560459" y="556764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January  15</a:t>
            </a:r>
          </a:p>
          <a:p>
            <a:pPr marL="342900" indent="-342900" algn="ctr"/>
            <a:r>
              <a:rPr lang="en-US" dirty="0" smtClean="0">
                <a:latin typeface="Elephant" pitchFamily="18" charset="0"/>
              </a:rPr>
              <a:t>Charter</a:t>
            </a:r>
          </a:p>
          <a:p>
            <a:pPr algn="ctr"/>
            <a:r>
              <a:rPr lang="en-US" dirty="0" smtClean="0">
                <a:latin typeface="Elephant" pitchFamily="18" charset="0"/>
              </a:rPr>
              <a:t>Rotary Club of  Tandil</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1298" y="249149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40756" y="703237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2761" y="180035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2193" y="656485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62652"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4164168" y="6145493"/>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2690688" y="1160003"/>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5500729" y="5699919"/>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575593" y="55983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February  8</a:t>
            </a:r>
          </a:p>
          <a:p>
            <a:pPr marL="342900" indent="-342900" algn="ctr"/>
            <a:r>
              <a:rPr lang="en-US" dirty="0" smtClean="0">
                <a:latin typeface="Elephant" pitchFamily="18" charset="0"/>
              </a:rPr>
              <a:t>Charter</a:t>
            </a:r>
          </a:p>
          <a:p>
            <a:pPr algn="ctr"/>
            <a:r>
              <a:rPr lang="en-US" dirty="0" smtClean="0">
                <a:latin typeface="Elephant" pitchFamily="18" charset="0"/>
              </a:rPr>
              <a:t>Rotary Club of  Paysandú</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653" y="249794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849938" y="654788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5573" y="179800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9679" y="6554745"/>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198035" y="6145493"/>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2698268" y="1156200"/>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477603" y="5714059"/>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5608008" y="559622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56719" y="1051719"/>
            <a:ext cx="3810000" cy="1200329"/>
          </a:xfrm>
          <a:prstGeom prst="rect">
            <a:avLst/>
          </a:prstGeom>
          <a:noFill/>
        </p:spPr>
        <p:txBody>
          <a:bodyPr wrap="square" rtlCol="0">
            <a:spAutoFit/>
          </a:bodyPr>
          <a:lstStyle/>
          <a:p>
            <a:pPr algn="ctr"/>
            <a:r>
              <a:rPr lang="en-US" dirty="0" smtClean="0">
                <a:latin typeface="Elephant" pitchFamily="18" charset="0"/>
              </a:rPr>
              <a:t>1926  February  20</a:t>
            </a:r>
          </a:p>
          <a:p>
            <a:pPr algn="ctr"/>
            <a:r>
              <a:rPr lang="en-US" dirty="0" smtClean="0">
                <a:latin typeface="Elephant" pitchFamily="18" charset="0"/>
              </a:rPr>
              <a:t>Charter</a:t>
            </a:r>
          </a:p>
          <a:p>
            <a:pPr algn="ctr"/>
            <a:r>
              <a:rPr lang="en-US" dirty="0" smtClean="0">
                <a:latin typeface="Elephant" pitchFamily="18" charset="0"/>
              </a:rPr>
              <a:t>Rotary Club of Stockholm</a:t>
            </a: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5" name="Picture 14" descr="Rotary Wheel Transparent L.gif"/>
          <p:cNvPicPr>
            <a:picLocks noChangeAspect="1"/>
          </p:cNvPicPr>
          <p:nvPr/>
        </p:nvPicPr>
        <p:blipFill>
          <a:blip r:embed="rId2" cstate="print"/>
          <a:stretch>
            <a:fillRect/>
          </a:stretch>
        </p:blipFill>
        <p:spPr>
          <a:xfrm>
            <a:off x="1051719" y="5776119"/>
            <a:ext cx="676275" cy="676275"/>
          </a:xfrm>
          <a:prstGeom prst="rect">
            <a:avLst/>
          </a:prstGeom>
        </p:spPr>
      </p:pic>
      <p:pic>
        <p:nvPicPr>
          <p:cNvPr id="9" name="Picture 8" descr="Sweden.jpg"/>
          <p:cNvPicPr>
            <a:picLocks noChangeAspect="1"/>
          </p:cNvPicPr>
          <p:nvPr/>
        </p:nvPicPr>
        <p:blipFill>
          <a:blip r:embed="rId3" cstate="print"/>
          <a:stretch>
            <a:fillRect/>
          </a:stretch>
        </p:blipFill>
        <p:spPr>
          <a:xfrm>
            <a:off x="944745" y="1966119"/>
            <a:ext cx="5949989" cy="7455408"/>
          </a:xfrm>
          <a:prstGeom prst="rect">
            <a:avLst/>
          </a:prstGeom>
        </p:spPr>
      </p:pic>
      <p:pic>
        <p:nvPicPr>
          <p:cNvPr id="10" name="Picture 9" descr="Rotary Wheel Transparent L.gif"/>
          <p:cNvPicPr>
            <a:picLocks noChangeAspect="1"/>
          </p:cNvPicPr>
          <p:nvPr/>
        </p:nvPicPr>
        <p:blipFill>
          <a:blip r:embed="rId2" cstate="print"/>
          <a:stretch>
            <a:fillRect/>
          </a:stretch>
        </p:blipFill>
        <p:spPr>
          <a:xfrm>
            <a:off x="4175919" y="6800585"/>
            <a:ext cx="676275" cy="676275"/>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April  8</a:t>
            </a:r>
          </a:p>
          <a:p>
            <a:pPr marL="342900" indent="-342900" algn="ctr"/>
            <a:r>
              <a:rPr lang="en-US" dirty="0" smtClean="0">
                <a:latin typeface="Elephant" pitchFamily="18" charset="0"/>
              </a:rPr>
              <a:t>Charter</a:t>
            </a:r>
          </a:p>
          <a:p>
            <a:pPr algn="ctr"/>
            <a:r>
              <a:rPr lang="en-US" dirty="0" smtClean="0">
                <a:latin typeface="Elephant" pitchFamily="18" charset="0"/>
              </a:rPr>
              <a:t>Rotary Club of  Recife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157" y="249303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6447088" y="388723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1038" y="180723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7085" y="658189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4214968" y="6145493"/>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2692451" y="1166830"/>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5487531" y="5709647"/>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592914" y="559291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April  10</a:t>
            </a:r>
          </a:p>
          <a:p>
            <a:pPr marL="342900" indent="-342900" algn="ctr"/>
            <a:r>
              <a:rPr lang="en-US" dirty="0" smtClean="0">
                <a:latin typeface="Elephant" pitchFamily="18" charset="0"/>
              </a:rPr>
              <a:t>Charter</a:t>
            </a:r>
          </a:p>
          <a:p>
            <a:pPr algn="ctr"/>
            <a:r>
              <a:rPr lang="en-US" dirty="0" smtClean="0">
                <a:latin typeface="Elephant" pitchFamily="18" charset="0"/>
              </a:rPr>
              <a:t>Rotary Club of  Campinas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653" y="249323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40021" y="547896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80286" y="179329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9420" y="657582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4147235" y="6179359"/>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2688841" y="116091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505884" y="5732912"/>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776119" y="5542805"/>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5612722" y="559151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April  17</a:t>
            </a:r>
          </a:p>
          <a:p>
            <a:pPr marL="342900" indent="-342900" algn="ctr"/>
            <a:r>
              <a:rPr lang="en-US" dirty="0" smtClean="0">
                <a:latin typeface="Elephant" pitchFamily="18" charset="0"/>
              </a:rPr>
              <a:t>Charter</a:t>
            </a:r>
          </a:p>
          <a:p>
            <a:pPr algn="ctr"/>
            <a:r>
              <a:rPr lang="en-US" dirty="0" smtClean="0">
                <a:latin typeface="Elephant" pitchFamily="18" charset="0"/>
              </a:rPr>
              <a:t>Rotary Club of  Potosí</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7340" y="250219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985557" y="503156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7414" y="180035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2192" y="657020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4181101" y="614549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2690688" y="1170698"/>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484687" y="5715961"/>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5602330" y="558762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4030133" y="1051719"/>
            <a:ext cx="3117587" cy="923330"/>
          </a:xfrm>
          <a:prstGeom prst="rect">
            <a:avLst/>
          </a:prstGeom>
          <a:noFill/>
        </p:spPr>
        <p:txBody>
          <a:bodyPr wrap="square" rtlCol="0">
            <a:spAutoFit/>
          </a:bodyPr>
          <a:lstStyle/>
          <a:p>
            <a:pPr marL="342900" indent="-342900" algn="ctr"/>
            <a:r>
              <a:rPr lang="en-US" dirty="0" smtClean="0">
                <a:latin typeface="Elephant" pitchFamily="18" charset="0"/>
              </a:rPr>
              <a:t>1931  May  20</a:t>
            </a:r>
          </a:p>
          <a:p>
            <a:pPr marL="342900" indent="-342900" algn="ctr"/>
            <a:r>
              <a:rPr lang="en-US" dirty="0" smtClean="0">
                <a:latin typeface="Elephant" pitchFamily="18" charset="0"/>
              </a:rPr>
              <a:t>Charter</a:t>
            </a:r>
          </a:p>
          <a:p>
            <a:pPr algn="ctr"/>
            <a:r>
              <a:rPr lang="en-US" dirty="0" smtClean="0">
                <a:latin typeface="Elephant" pitchFamily="18" charset="0"/>
              </a:rPr>
              <a:t>Rotary Club of  S</a:t>
            </a:r>
            <a:r>
              <a:rPr lang="pt-BR" dirty="0" smtClean="0">
                <a:latin typeface="Elephant" pitchFamily="18" charset="0"/>
              </a:rPr>
              <a:t>ã</a:t>
            </a:r>
            <a:r>
              <a:rPr lang="en-US" dirty="0" smtClean="0">
                <a:latin typeface="Elephant" pitchFamily="18" charset="0"/>
              </a:rPr>
              <a:t>o Luis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6505" y="249431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448021" y="312523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79021" y="180851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6706" y="656488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4198035" y="612855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1961659" y="18899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2689462" y="1154681"/>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5498826" y="5695459"/>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5611825" y="557948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54400" y="1051719"/>
            <a:ext cx="3693321" cy="923330"/>
          </a:xfrm>
          <a:prstGeom prst="rect">
            <a:avLst/>
          </a:prstGeom>
          <a:noFill/>
        </p:spPr>
        <p:txBody>
          <a:bodyPr wrap="square" rtlCol="0">
            <a:spAutoFit/>
          </a:bodyPr>
          <a:lstStyle/>
          <a:p>
            <a:pPr marL="342900" indent="-342900" algn="ctr"/>
            <a:r>
              <a:rPr lang="en-US" dirty="0" smtClean="0">
                <a:latin typeface="Elephant" pitchFamily="18" charset="0"/>
              </a:rPr>
              <a:t>1931  June  30</a:t>
            </a:r>
          </a:p>
          <a:p>
            <a:pPr marL="342900" indent="-342900" algn="ctr"/>
            <a:r>
              <a:rPr lang="en-US" dirty="0" smtClean="0">
                <a:latin typeface="Elephant" pitchFamily="18" charset="0"/>
              </a:rPr>
              <a:t>Charter</a:t>
            </a:r>
          </a:p>
          <a:p>
            <a:pPr algn="ctr"/>
            <a:r>
              <a:rPr lang="en-US" dirty="0" smtClean="0">
                <a:latin typeface="Elephant" pitchFamily="18" charset="0"/>
              </a:rPr>
              <a:t>Rotary Club of  Belem do Pará</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85021" y="249120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73888" y="290509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7803" y="179432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0762" y="657691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4181101" y="6111626"/>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2700410" y="1166711"/>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5496257" y="5699919"/>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5601552" y="558908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10000" y="1051719"/>
            <a:ext cx="3337721" cy="923330"/>
          </a:xfrm>
          <a:prstGeom prst="rect">
            <a:avLst/>
          </a:prstGeom>
          <a:noFill/>
        </p:spPr>
        <p:txBody>
          <a:bodyPr wrap="square" rtlCol="0">
            <a:spAutoFit/>
          </a:bodyPr>
          <a:lstStyle/>
          <a:p>
            <a:pPr marL="342900" indent="-342900" algn="ctr"/>
            <a:r>
              <a:rPr lang="en-US" dirty="0" smtClean="0">
                <a:latin typeface="Elephant" pitchFamily="18" charset="0"/>
              </a:rPr>
              <a:t>1931  August  16</a:t>
            </a:r>
          </a:p>
          <a:p>
            <a:pPr marL="342900" indent="-342900" algn="ctr"/>
            <a:r>
              <a:rPr lang="en-US" dirty="0" smtClean="0">
                <a:latin typeface="Elephant" pitchFamily="18" charset="0"/>
              </a:rPr>
              <a:t>Charter</a:t>
            </a:r>
          </a:p>
          <a:p>
            <a:pPr algn="ctr"/>
            <a:r>
              <a:rPr lang="en-US" dirty="0" smtClean="0">
                <a:latin typeface="Elephant" pitchFamily="18" charset="0"/>
              </a:rPr>
              <a:t>Rotary Club of  Olavarría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014" y="249693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449888" y="695216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885" y="179047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0380" y="656911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4198035" y="6094693"/>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2702289" y="1158915"/>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5504899" y="5710251"/>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5623719" y="557593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10000" y="1051719"/>
            <a:ext cx="3337721" cy="1200329"/>
          </a:xfrm>
          <a:prstGeom prst="rect">
            <a:avLst/>
          </a:prstGeom>
          <a:noFill/>
        </p:spPr>
        <p:txBody>
          <a:bodyPr wrap="square" rtlCol="0">
            <a:spAutoFit/>
          </a:bodyPr>
          <a:lstStyle/>
          <a:p>
            <a:pPr marL="342900" indent="-342900" algn="ctr"/>
            <a:r>
              <a:rPr lang="en-US" dirty="0" smtClean="0">
                <a:latin typeface="Elephant" pitchFamily="18" charset="0"/>
              </a:rPr>
              <a:t>1931  September  5</a:t>
            </a:r>
          </a:p>
          <a:p>
            <a:pPr marL="342900" indent="-342900" algn="ctr"/>
            <a:r>
              <a:rPr lang="en-US" dirty="0" smtClean="0">
                <a:latin typeface="Elephant" pitchFamily="18" charset="0"/>
              </a:rPr>
              <a:t>Charter</a:t>
            </a:r>
          </a:p>
          <a:p>
            <a:pPr algn="ctr"/>
            <a:r>
              <a:rPr lang="en-US" dirty="0" smtClean="0">
                <a:latin typeface="Elephant" pitchFamily="18" charset="0"/>
              </a:rPr>
              <a:t>Rotary Club of  Santiago del Estero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946" y="247068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225601" y="603776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8184" y="179724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4324" y="655665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4198034" y="611162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1966119" y="1883741"/>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2680751" y="1164990"/>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5524865" y="5693741"/>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5631957" y="558253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46276"/>
            <a:ext cx="6681216" cy="9217152"/>
          </a:xfrm>
          <a:prstGeom prst="rect">
            <a:avLst/>
          </a:prstGeom>
        </p:spPr>
      </p:pic>
      <p:sp>
        <p:nvSpPr>
          <p:cNvPr id="6" name="TextBox 5"/>
          <p:cNvSpPr txBox="1"/>
          <p:nvPr/>
        </p:nvSpPr>
        <p:spPr>
          <a:xfrm>
            <a:off x="3810000" y="1051719"/>
            <a:ext cx="3337721" cy="1200329"/>
          </a:xfrm>
          <a:prstGeom prst="rect">
            <a:avLst/>
          </a:prstGeom>
          <a:noFill/>
        </p:spPr>
        <p:txBody>
          <a:bodyPr wrap="square" rtlCol="0">
            <a:spAutoFit/>
          </a:bodyPr>
          <a:lstStyle/>
          <a:p>
            <a:pPr marL="342900" indent="-342900" algn="ctr"/>
            <a:r>
              <a:rPr lang="en-US" dirty="0" smtClean="0">
                <a:latin typeface="Elephant" pitchFamily="18" charset="0"/>
              </a:rPr>
              <a:t>1931  October  11</a:t>
            </a:r>
          </a:p>
          <a:p>
            <a:pPr marL="342900" indent="-342900" algn="ctr"/>
            <a:r>
              <a:rPr lang="en-US" dirty="0" smtClean="0">
                <a:latin typeface="Elephant" pitchFamily="18" charset="0"/>
              </a:rPr>
              <a:t>Charter</a:t>
            </a:r>
          </a:p>
          <a:p>
            <a:pPr algn="ctr"/>
            <a:r>
              <a:rPr lang="en-US" dirty="0" smtClean="0">
                <a:latin typeface="Elephant" pitchFamily="18" charset="0"/>
              </a:rPr>
              <a:t>Rotary Club of  Concepción del Uruguay</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653" y="248380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39534" y="654952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006" y="178858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8842" y="656616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2688840" y="116562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243772" y="6114769"/>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5501170" y="5695206"/>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5622148" y="559622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46276"/>
            <a:ext cx="6681216" cy="9217152"/>
          </a:xfrm>
          <a:prstGeom prst="rect">
            <a:avLst/>
          </a:prstGeom>
        </p:spPr>
      </p:pic>
      <p:sp>
        <p:nvSpPr>
          <p:cNvPr id="6" name="TextBox 5"/>
          <p:cNvSpPr txBox="1"/>
          <p:nvPr/>
        </p:nvSpPr>
        <p:spPr>
          <a:xfrm>
            <a:off x="3810000" y="1051719"/>
            <a:ext cx="3337721" cy="923330"/>
          </a:xfrm>
          <a:prstGeom prst="rect">
            <a:avLst/>
          </a:prstGeom>
          <a:noFill/>
        </p:spPr>
        <p:txBody>
          <a:bodyPr wrap="square" rtlCol="0">
            <a:spAutoFit/>
          </a:bodyPr>
          <a:lstStyle/>
          <a:p>
            <a:pPr marL="342900" indent="-342900" algn="ctr"/>
            <a:r>
              <a:rPr lang="en-US" dirty="0" smtClean="0">
                <a:latin typeface="Elephant" pitchFamily="18" charset="0"/>
              </a:rPr>
              <a:t>1931  November  6</a:t>
            </a:r>
          </a:p>
          <a:p>
            <a:pPr marL="342900" indent="-342900" algn="ctr"/>
            <a:r>
              <a:rPr lang="en-US" dirty="0" smtClean="0">
                <a:latin typeface="Elephant" pitchFamily="18" charset="0"/>
              </a:rPr>
              <a:t>Charter</a:t>
            </a:r>
          </a:p>
          <a:p>
            <a:pPr algn="ctr"/>
            <a:r>
              <a:rPr lang="en-US" dirty="0" smtClean="0">
                <a:latin typeface="Elephant" pitchFamily="18" charset="0"/>
              </a:rPr>
              <a:t>Rotary Club of  Tigre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653" y="248380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54876" y="6733637"/>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006" y="178858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8842" y="656616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2688840" y="116562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243772" y="6114769"/>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5501170" y="5695206"/>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5622148" y="5596225"/>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3960455" y="672054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10000" y="1051719"/>
            <a:ext cx="3337721" cy="923330"/>
          </a:xfrm>
          <a:prstGeom prst="rect">
            <a:avLst/>
          </a:prstGeom>
          <a:noFill/>
        </p:spPr>
        <p:txBody>
          <a:bodyPr wrap="square" rtlCol="0">
            <a:spAutoFit/>
          </a:bodyPr>
          <a:lstStyle/>
          <a:p>
            <a:pPr marL="342900" indent="-342900" algn="ctr"/>
            <a:r>
              <a:rPr lang="en-US" dirty="0" smtClean="0">
                <a:latin typeface="Elephant" pitchFamily="18" charset="0"/>
              </a:rPr>
              <a:t>1932  September  29</a:t>
            </a:r>
          </a:p>
          <a:p>
            <a:pPr marL="342900" indent="-342900" algn="ctr"/>
            <a:r>
              <a:rPr lang="en-US" dirty="0" smtClean="0">
                <a:latin typeface="Elephant" pitchFamily="18" charset="0"/>
              </a:rPr>
              <a:t>Charter</a:t>
            </a:r>
          </a:p>
          <a:p>
            <a:pPr algn="ctr"/>
            <a:r>
              <a:rPr lang="en-US" dirty="0" smtClean="0">
                <a:latin typeface="Elephant" pitchFamily="18" charset="0"/>
              </a:rPr>
              <a:t>Rotary Club of  Mercedes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049" y="249189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884245" y="657598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9099" y="177561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9679" y="656478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2674779" y="1158399"/>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5482749" y="571134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5619909" y="560847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4629309" y="6762909"/>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3977799" y="6907689"/>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4181102" y="607775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85319" y="1051719"/>
            <a:ext cx="3581400" cy="1200329"/>
          </a:xfrm>
          <a:prstGeom prst="rect">
            <a:avLst/>
          </a:prstGeom>
          <a:noFill/>
        </p:spPr>
        <p:txBody>
          <a:bodyPr wrap="square" rtlCol="0">
            <a:spAutoFit/>
          </a:bodyPr>
          <a:lstStyle/>
          <a:p>
            <a:pPr algn="ctr"/>
            <a:r>
              <a:rPr lang="en-US" dirty="0" smtClean="0">
                <a:latin typeface="Elephant" pitchFamily="18" charset="0"/>
              </a:rPr>
              <a:t>1926  May  14</a:t>
            </a:r>
          </a:p>
          <a:p>
            <a:pPr algn="ctr"/>
            <a:r>
              <a:rPr lang="en-US" dirty="0" smtClean="0">
                <a:latin typeface="Elephant" pitchFamily="18" charset="0"/>
              </a:rPr>
              <a:t>Charter</a:t>
            </a:r>
          </a:p>
          <a:p>
            <a:pPr algn="ctr"/>
            <a:r>
              <a:rPr lang="en-US" dirty="0" smtClean="0">
                <a:latin typeface="Elephant" pitchFamily="18" charset="0"/>
              </a:rPr>
              <a:t>Rotary Club of Zaragoza</a:t>
            </a: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8" name="Picture 7" descr="Spain.JPG"/>
          <p:cNvPicPr>
            <a:picLocks noChangeAspect="1"/>
          </p:cNvPicPr>
          <p:nvPr/>
        </p:nvPicPr>
        <p:blipFill>
          <a:blip r:embed="rId2" cstate="print"/>
          <a:stretch>
            <a:fillRect/>
          </a:stretch>
        </p:blipFill>
        <p:spPr>
          <a:xfrm>
            <a:off x="588335" y="2382053"/>
            <a:ext cx="6406984" cy="6333552"/>
          </a:xfrm>
          <a:prstGeom prst="rect">
            <a:avLst/>
          </a:prstGeom>
        </p:spPr>
      </p:pic>
      <p:pic>
        <p:nvPicPr>
          <p:cNvPr id="15" name="Picture 14" descr="Rotary Wheel Transparent L.gif"/>
          <p:cNvPicPr>
            <a:picLocks noChangeAspect="1"/>
          </p:cNvPicPr>
          <p:nvPr/>
        </p:nvPicPr>
        <p:blipFill>
          <a:blip r:embed="rId3" cstate="print"/>
          <a:stretch>
            <a:fillRect/>
          </a:stretch>
        </p:blipFill>
        <p:spPr>
          <a:xfrm>
            <a:off x="4785519" y="3964252"/>
            <a:ext cx="676275" cy="676275"/>
          </a:xfrm>
          <a:prstGeom prst="rect">
            <a:avLst/>
          </a:prstGeom>
        </p:spPr>
      </p:pic>
      <p:pic>
        <p:nvPicPr>
          <p:cNvPr id="9" name="Picture 8" descr="2Rotary Wheel Transparent S.gif"/>
          <p:cNvPicPr>
            <a:picLocks noChangeAspect="1"/>
          </p:cNvPicPr>
          <p:nvPr/>
        </p:nvPicPr>
        <p:blipFill>
          <a:blip r:embed="rId4" cstate="print"/>
          <a:stretch>
            <a:fillRect/>
          </a:stretch>
        </p:blipFill>
        <p:spPr>
          <a:xfrm>
            <a:off x="1356519" y="58523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295477"/>
            <a:ext cx="6681216" cy="9217152"/>
          </a:xfrm>
          <a:prstGeom prst="rect">
            <a:avLst/>
          </a:prstGeom>
        </p:spPr>
      </p:pic>
      <p:sp>
        <p:nvSpPr>
          <p:cNvPr id="6" name="TextBox 5"/>
          <p:cNvSpPr txBox="1"/>
          <p:nvPr/>
        </p:nvSpPr>
        <p:spPr>
          <a:xfrm>
            <a:off x="3996267" y="1051719"/>
            <a:ext cx="3151454" cy="923330"/>
          </a:xfrm>
          <a:prstGeom prst="rect">
            <a:avLst/>
          </a:prstGeom>
          <a:noFill/>
        </p:spPr>
        <p:txBody>
          <a:bodyPr wrap="square" rtlCol="0">
            <a:spAutoFit/>
          </a:bodyPr>
          <a:lstStyle/>
          <a:p>
            <a:pPr marL="342900" indent="-342900" algn="ctr"/>
            <a:r>
              <a:rPr lang="en-US" dirty="0" smtClean="0">
                <a:latin typeface="Elephant" pitchFamily="18" charset="0"/>
              </a:rPr>
              <a:t>1932  November  28</a:t>
            </a:r>
          </a:p>
          <a:p>
            <a:pPr marL="342900" indent="-342900" algn="ctr"/>
            <a:r>
              <a:rPr lang="en-US" dirty="0" smtClean="0">
                <a:latin typeface="Elephant" pitchFamily="18" charset="0"/>
              </a:rPr>
              <a:t>Charter</a:t>
            </a:r>
          </a:p>
          <a:p>
            <a:pPr algn="ctr"/>
            <a:r>
              <a:rPr lang="en-US" dirty="0" smtClean="0">
                <a:latin typeface="Elephant" pitchFamily="18" charset="0"/>
              </a:rPr>
              <a:t>Rotary Club of  Iquitos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7522" y="248579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106245" y="322318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385" y="179999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9390" y="6547187"/>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699228" y="1166922"/>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5471319" y="5543185"/>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5493710" y="569125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5612162" y="5587244"/>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4188485" y="613257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4215816" y="690995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1933  February  4</a:t>
            </a:r>
          </a:p>
          <a:p>
            <a:pPr marL="342900" indent="-342900" algn="ctr"/>
            <a:r>
              <a:rPr lang="en-US" dirty="0" smtClean="0">
                <a:latin typeface="Elephant" pitchFamily="18" charset="0"/>
              </a:rPr>
              <a:t>Charter</a:t>
            </a:r>
          </a:p>
          <a:p>
            <a:pPr algn="ctr"/>
            <a:r>
              <a:rPr lang="en-US" dirty="0" smtClean="0">
                <a:latin typeface="Elephant" pitchFamily="18" charset="0"/>
              </a:rPr>
              <a:t>Rotary Club of  João Pessoa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0429" y="248808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6542778" y="362958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5289" y="179466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5869" y="658002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2670969" y="115839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4227668" y="6119246"/>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5497989" y="5688489"/>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5631339" y="5585619"/>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4205484" y="690753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1200329"/>
          </a:xfrm>
          <a:prstGeom prst="rect">
            <a:avLst/>
          </a:prstGeom>
          <a:noFill/>
        </p:spPr>
        <p:txBody>
          <a:bodyPr wrap="square" rtlCol="0">
            <a:spAutoFit/>
          </a:bodyPr>
          <a:lstStyle/>
          <a:p>
            <a:pPr marL="342900" indent="-342900" algn="ctr"/>
            <a:r>
              <a:rPr lang="en-US" dirty="0" smtClean="0">
                <a:latin typeface="Elephant" pitchFamily="18" charset="0"/>
              </a:rPr>
              <a:t>1933  February  21</a:t>
            </a:r>
          </a:p>
          <a:p>
            <a:pPr marL="342900" indent="-342900" algn="ctr"/>
            <a:r>
              <a:rPr lang="en-US" dirty="0" smtClean="0">
                <a:latin typeface="Elephant" pitchFamily="18" charset="0"/>
              </a:rPr>
              <a:t>Charter</a:t>
            </a:r>
          </a:p>
          <a:p>
            <a:pPr algn="ctr"/>
            <a:r>
              <a:rPr lang="en-US" dirty="0" smtClean="0">
                <a:latin typeface="Elephant" pitchFamily="18" charset="0"/>
              </a:rPr>
              <a:t>Rotary Club of  Bahia</a:t>
            </a: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3688" y="249170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974453" y="436353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0627" y="180590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1703" y="656938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2696858" y="1155273"/>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242322" y="6115534"/>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5510396" y="5688196"/>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5623719" y="5590504"/>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4218903" y="690739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1933  March  12</a:t>
            </a:r>
          </a:p>
          <a:p>
            <a:pPr marL="342900" indent="-342900" algn="ctr"/>
            <a:r>
              <a:rPr lang="en-US" dirty="0" smtClean="0">
                <a:latin typeface="Elephant" pitchFamily="18" charset="0"/>
              </a:rPr>
              <a:t>Charter</a:t>
            </a:r>
          </a:p>
          <a:p>
            <a:pPr algn="ctr"/>
            <a:r>
              <a:rPr lang="en-US" dirty="0" smtClean="0">
                <a:latin typeface="Elephant" pitchFamily="18" charset="0"/>
              </a:rPr>
              <a:t>Rotary Club of  Curitiba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724" y="249883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729336" y="574388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8518" y="178843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2680281" y="1160722"/>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5492505" y="5691718"/>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5625085" y="5589207"/>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4262351" y="6119143"/>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19657" y="687811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46276"/>
            <a:ext cx="6681216" cy="9217152"/>
          </a:xfrm>
          <a:prstGeom prst="rect">
            <a:avLst/>
          </a:prstGeom>
        </p:spPr>
      </p:pic>
      <p:sp>
        <p:nvSpPr>
          <p:cNvPr id="6" name="TextBox 5"/>
          <p:cNvSpPr txBox="1"/>
          <p:nvPr/>
        </p:nvSpPr>
        <p:spPr>
          <a:xfrm>
            <a:off x="3589868" y="1051719"/>
            <a:ext cx="3557854" cy="923330"/>
          </a:xfrm>
          <a:prstGeom prst="rect">
            <a:avLst/>
          </a:prstGeom>
          <a:noFill/>
        </p:spPr>
        <p:txBody>
          <a:bodyPr wrap="square" rtlCol="0">
            <a:spAutoFit/>
          </a:bodyPr>
          <a:lstStyle/>
          <a:p>
            <a:pPr marL="342900" indent="-342900" algn="ctr">
              <a:buAutoNum type="arabicPlain" startAt="1933"/>
            </a:pPr>
            <a:r>
              <a:rPr lang="en-US" dirty="0" smtClean="0">
                <a:latin typeface="Elephant" pitchFamily="18" charset="0"/>
              </a:rPr>
              <a:t>  April  15</a:t>
            </a:r>
          </a:p>
          <a:p>
            <a:pPr marL="342900" indent="-342900" algn="ctr"/>
            <a:r>
              <a:rPr lang="en-US" dirty="0" smtClean="0">
                <a:latin typeface="Elephant" pitchFamily="18" charset="0"/>
              </a:rPr>
              <a:t>Official Visit</a:t>
            </a:r>
          </a:p>
          <a:p>
            <a:pPr algn="ctr"/>
            <a:r>
              <a:rPr lang="en-US" dirty="0" smtClean="0">
                <a:latin typeface="Elephant" pitchFamily="18" charset="0"/>
              </a:rPr>
              <a:t>Rotary Club of  Buenos Aires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2293" y="251248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96402" y="669215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855" y="1787779"/>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0950" y="5908273"/>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2672995" y="1176557"/>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5646417" y="559777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5471319" y="5542655"/>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5487531" y="5714511"/>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4233343" y="6139188"/>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4231042" y="687534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1933  October  16</a:t>
            </a:r>
          </a:p>
          <a:p>
            <a:pPr marL="342900" indent="-342900" algn="ctr"/>
            <a:r>
              <a:rPr lang="en-US" dirty="0" smtClean="0">
                <a:latin typeface="Elephant" pitchFamily="18" charset="0"/>
              </a:rPr>
              <a:t>Charter</a:t>
            </a:r>
          </a:p>
          <a:p>
            <a:pPr algn="ctr"/>
            <a:r>
              <a:rPr lang="en-US" dirty="0" smtClean="0">
                <a:latin typeface="Elephant" pitchFamily="18" charset="0"/>
              </a:rPr>
              <a:t>Rotary Club of  San Rafael</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58663" y="249431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2840151" y="676180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80405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2698383" y="1154681"/>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4239749" y="6128724"/>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5521128" y="5690998"/>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5643048" y="5575025"/>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4165511" y="688789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386667" y="1051719"/>
            <a:ext cx="3826933" cy="923330"/>
          </a:xfrm>
          <a:prstGeom prst="rect">
            <a:avLst/>
          </a:prstGeom>
          <a:noFill/>
        </p:spPr>
        <p:txBody>
          <a:bodyPr wrap="square" rtlCol="0">
            <a:spAutoFit/>
          </a:bodyPr>
          <a:lstStyle/>
          <a:p>
            <a:pPr marL="342900" indent="-342900" algn="ctr"/>
            <a:r>
              <a:rPr lang="en-US" dirty="0" smtClean="0">
                <a:latin typeface="Elephant" pitchFamily="18" charset="0"/>
              </a:rPr>
              <a:t>1934  March  12</a:t>
            </a:r>
          </a:p>
          <a:p>
            <a:pPr marL="342900" indent="-342900" algn="ctr"/>
            <a:r>
              <a:rPr lang="en-US" dirty="0" smtClean="0">
                <a:latin typeface="Elephant" pitchFamily="18" charset="0"/>
              </a:rPr>
              <a:t>Charter</a:t>
            </a:r>
          </a:p>
          <a:p>
            <a:pPr algn="ctr"/>
            <a:r>
              <a:rPr lang="en-US" dirty="0" smtClean="0">
                <a:latin typeface="Elephant" pitchFamily="18" charset="0"/>
              </a:rPr>
              <a:t>Rotary Club of  Poços de Caldas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013" y="250726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79827" y="5250123"/>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553" y="1785306"/>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5546" y="656911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3011742" y="706085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2671292" y="115374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4191417" y="6882956"/>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5479068" y="5705085"/>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618553" y="5601763"/>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4242520" y="611420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May  7</a:t>
            </a:r>
          </a:p>
          <a:p>
            <a:pPr marL="342900" indent="-342900" algn="ctr"/>
            <a:r>
              <a:rPr lang="en-US" dirty="0" smtClean="0">
                <a:latin typeface="Elephant" pitchFamily="18" charset="0"/>
              </a:rPr>
              <a:t>Charter</a:t>
            </a:r>
          </a:p>
          <a:p>
            <a:pPr algn="ctr"/>
            <a:r>
              <a:rPr lang="en-US" dirty="0" smtClean="0">
                <a:latin typeface="Elephant" pitchFamily="18" charset="0"/>
              </a:rPr>
              <a:t>Rotary Club of  Fortaleza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58" y="250149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6108604" y="330740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2968" y="179788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801846" y="657968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211545" y="6891410"/>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2688535" y="1163545"/>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4245976" y="6125481"/>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5493090" y="5693982"/>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637574" y="5581166"/>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71448" y="5455840"/>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May  15</a:t>
            </a:r>
          </a:p>
          <a:p>
            <a:pPr marL="342900" indent="-342900" algn="ctr"/>
            <a:r>
              <a:rPr lang="en-US" dirty="0" smtClean="0">
                <a:latin typeface="Elephant" pitchFamily="18" charset="0"/>
              </a:rPr>
              <a:t>Charter</a:t>
            </a:r>
          </a:p>
          <a:p>
            <a:pPr algn="ctr"/>
            <a:r>
              <a:rPr lang="en-US" dirty="0" smtClean="0">
                <a:latin typeface="Elephant" pitchFamily="18" charset="0"/>
              </a:rPr>
              <a:t>Rotary Club of  Manaus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1856" y="249012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70204" y="310420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5386" y="180866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2681893" y="1153920"/>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40489" y="6115237"/>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502376" y="56999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642498" y="5582910"/>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4953734" y="5928498"/>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5184140" y="5465520"/>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174474" y="688011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August 15</a:t>
            </a:r>
          </a:p>
          <a:p>
            <a:pPr marL="342900" indent="-342900" algn="ctr"/>
            <a:r>
              <a:rPr lang="en-US" dirty="0" smtClean="0">
                <a:latin typeface="Elephant" pitchFamily="18" charset="0"/>
              </a:rPr>
              <a:t>Charter</a:t>
            </a:r>
          </a:p>
          <a:p>
            <a:pPr algn="ctr"/>
            <a:r>
              <a:rPr lang="en-US" dirty="0" smtClean="0">
                <a:latin typeface="Elephant" pitchFamily="18" charset="0"/>
              </a:rPr>
              <a:t>Rotary Club of  Rivera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49282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060309" y="632856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767" y="178692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18719" y="65381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2681227" y="1163089"/>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4287539" y="6084831"/>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513187" y="5684847"/>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5652190" y="5574315"/>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5186521" y="5462234"/>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633119" y="6771743"/>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4207739" y="691409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85319" y="1051719"/>
            <a:ext cx="3581400" cy="1477328"/>
          </a:xfrm>
          <a:prstGeom prst="rect">
            <a:avLst/>
          </a:prstGeom>
          <a:noFill/>
        </p:spPr>
        <p:txBody>
          <a:bodyPr wrap="square" rtlCol="0">
            <a:spAutoFit/>
          </a:bodyPr>
          <a:lstStyle/>
          <a:p>
            <a:pPr algn="ctr"/>
            <a:r>
              <a:rPr lang="en-US" dirty="0" smtClean="0">
                <a:latin typeface="Elephant" pitchFamily="18" charset="0"/>
              </a:rPr>
              <a:t>1926  July  1</a:t>
            </a:r>
          </a:p>
          <a:p>
            <a:pPr algn="ctr"/>
            <a:r>
              <a:rPr lang="en-US" dirty="0" smtClean="0">
                <a:latin typeface="Elephant" pitchFamily="18" charset="0"/>
              </a:rPr>
              <a:t>Charter</a:t>
            </a:r>
          </a:p>
          <a:p>
            <a:pPr algn="ctr"/>
            <a:r>
              <a:rPr lang="en-US" dirty="0" smtClean="0">
                <a:latin typeface="Elephant" pitchFamily="18" charset="0"/>
              </a:rPr>
              <a:t>Rotary Clubs of Santander, San Sebastian and Bilbao</a:t>
            </a:r>
          </a:p>
          <a:p>
            <a:pPr algn="ct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8" name="Picture 7" descr="Spain.JPG"/>
          <p:cNvPicPr>
            <a:picLocks noChangeAspect="1"/>
          </p:cNvPicPr>
          <p:nvPr/>
        </p:nvPicPr>
        <p:blipFill>
          <a:blip r:embed="rId2" cstate="print"/>
          <a:stretch>
            <a:fillRect/>
          </a:stretch>
        </p:blipFill>
        <p:spPr>
          <a:xfrm>
            <a:off x="594519" y="2804319"/>
            <a:ext cx="6406984" cy="6333552"/>
          </a:xfrm>
          <a:prstGeom prst="rect">
            <a:avLst/>
          </a:prstGeom>
        </p:spPr>
      </p:pic>
      <p:pic>
        <p:nvPicPr>
          <p:cNvPr id="15" name="Picture 14" descr="Rotary Wheel Transparent L.gif"/>
          <p:cNvPicPr>
            <a:picLocks noChangeAspect="1"/>
          </p:cNvPicPr>
          <p:nvPr/>
        </p:nvPicPr>
        <p:blipFill>
          <a:blip r:embed="rId3" cstate="print"/>
          <a:stretch>
            <a:fillRect/>
          </a:stretch>
        </p:blipFill>
        <p:spPr>
          <a:xfrm>
            <a:off x="3531267" y="3336195"/>
            <a:ext cx="676275" cy="676275"/>
          </a:xfrm>
          <a:prstGeom prst="rect">
            <a:avLst/>
          </a:prstGeom>
        </p:spPr>
      </p:pic>
      <p:pic>
        <p:nvPicPr>
          <p:cNvPr id="9" name="Picture 8" descr="2Rotary Wheel Transparent S.gif"/>
          <p:cNvPicPr>
            <a:picLocks noChangeAspect="1"/>
          </p:cNvPicPr>
          <p:nvPr/>
        </p:nvPicPr>
        <p:blipFill>
          <a:blip r:embed="rId4" cstate="print"/>
          <a:stretch>
            <a:fillRect/>
          </a:stretch>
        </p:blipFill>
        <p:spPr>
          <a:xfrm>
            <a:off x="1356519" y="5852319"/>
            <a:ext cx="266700" cy="266700"/>
          </a:xfrm>
          <a:prstGeom prst="rect">
            <a:avLst/>
          </a:prstGeom>
        </p:spPr>
      </p:pic>
      <p:pic>
        <p:nvPicPr>
          <p:cNvPr id="10" name="Picture 9" descr="Rotary Wheel Transparent L.gif"/>
          <p:cNvPicPr>
            <a:picLocks noChangeAspect="1"/>
          </p:cNvPicPr>
          <p:nvPr/>
        </p:nvPicPr>
        <p:blipFill>
          <a:blip r:embed="rId3" cstate="print"/>
          <a:stretch>
            <a:fillRect/>
          </a:stretch>
        </p:blipFill>
        <p:spPr>
          <a:xfrm>
            <a:off x="3948843" y="3372771"/>
            <a:ext cx="676275" cy="676275"/>
          </a:xfrm>
          <a:prstGeom prst="rect">
            <a:avLst/>
          </a:prstGeom>
        </p:spPr>
      </p:pic>
      <p:pic>
        <p:nvPicPr>
          <p:cNvPr id="11" name="Picture 10" descr="Rotary Wheel Transparent L.gif"/>
          <p:cNvPicPr>
            <a:picLocks noChangeAspect="1"/>
          </p:cNvPicPr>
          <p:nvPr/>
        </p:nvPicPr>
        <p:blipFill>
          <a:blip r:embed="rId3" cstate="print"/>
          <a:stretch>
            <a:fillRect/>
          </a:stretch>
        </p:blipFill>
        <p:spPr>
          <a:xfrm>
            <a:off x="3871119" y="3755295"/>
            <a:ext cx="676275" cy="676275"/>
          </a:xfrm>
          <a:prstGeom prst="rect">
            <a:avLst/>
          </a:prstGeom>
        </p:spPr>
      </p:pic>
      <p:pic>
        <p:nvPicPr>
          <p:cNvPr id="12" name="Picture 11" descr="2Rotary Wheel Transparent S.gif"/>
          <p:cNvPicPr>
            <a:picLocks noChangeAspect="1"/>
          </p:cNvPicPr>
          <p:nvPr/>
        </p:nvPicPr>
        <p:blipFill>
          <a:blip r:embed="rId4" cstate="print"/>
          <a:stretch>
            <a:fillRect/>
          </a:stretch>
        </p:blipFill>
        <p:spPr>
          <a:xfrm>
            <a:off x="5014119" y="463311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10"/>
                                        </p:tgtEl>
                                        <p:attrNameLst>
                                          <p:attrName>r</p:attrName>
                                        </p:attrNameLst>
                                      </p:cBhvr>
                                    </p:animRot>
                                  </p:childTnLst>
                                </p:cTn>
                              </p:par>
                            </p:childTnLst>
                          </p:cTn>
                        </p:par>
                        <p:par>
                          <p:cTn id="10" fill="hold">
                            <p:stCondLst>
                              <p:cond delay="4000"/>
                            </p:stCondLst>
                            <p:childTnLst>
                              <p:par>
                                <p:cTn id="11" presetID="8" presetClass="emph" presetSubtype="0" fill="hold" nodeType="afterEffect">
                                  <p:stCondLst>
                                    <p:cond delay="0"/>
                                  </p:stCondLst>
                                  <p:childTnLst>
                                    <p:animRot by="21600000">
                                      <p:cBhvr>
                                        <p:cTn id="12"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August  29</a:t>
            </a:r>
          </a:p>
          <a:p>
            <a:pPr marL="342900" indent="-342900" algn="ctr"/>
            <a:r>
              <a:rPr lang="en-US" dirty="0" smtClean="0">
                <a:latin typeface="Elephant" pitchFamily="18" charset="0"/>
              </a:rPr>
              <a:t>Charter</a:t>
            </a:r>
          </a:p>
          <a:p>
            <a:pPr algn="ctr"/>
            <a:r>
              <a:rPr lang="en-US" dirty="0" smtClean="0">
                <a:latin typeface="Elephant" pitchFamily="18" charset="0"/>
              </a:rPr>
              <a:t>Rotary Club of  Vitória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158" y="250762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748636" y="516414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855" y="18023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812" y="658189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2682723" y="1166830"/>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4187268" y="6894800"/>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5511851" y="5690191"/>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948870" y="5932832"/>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5607109" y="558425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4247934" y="6119732"/>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183955" y="546752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4319"/>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October  25</a:t>
            </a:r>
          </a:p>
          <a:p>
            <a:pPr marL="342900" indent="-342900" algn="ctr"/>
            <a:r>
              <a:rPr lang="en-US" dirty="0" smtClean="0">
                <a:latin typeface="Elephant" pitchFamily="18" charset="0"/>
              </a:rPr>
              <a:t>Charter</a:t>
            </a:r>
          </a:p>
          <a:p>
            <a:pPr algn="ctr"/>
            <a:r>
              <a:rPr lang="en-US" dirty="0" smtClean="0">
                <a:latin typeface="Elephant" pitchFamily="18" charset="0"/>
              </a:rPr>
              <a:t>Rotary Club of  Joinville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737" y="250286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815186" y="572612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743" y="179194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4081" y="657328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2681227" y="1158064"/>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4252370" y="6109951"/>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5508163" y="5689871"/>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5627069" y="5574315"/>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5186623" y="5493450"/>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4202715" y="694926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59200" y="1051719"/>
            <a:ext cx="3388521" cy="923330"/>
          </a:xfrm>
          <a:prstGeom prst="rect">
            <a:avLst/>
          </a:prstGeom>
          <a:noFill/>
        </p:spPr>
        <p:txBody>
          <a:bodyPr wrap="square" rtlCol="0">
            <a:spAutoFit/>
          </a:bodyPr>
          <a:lstStyle/>
          <a:p>
            <a:pPr marL="342900" indent="-342900" algn="ctr"/>
            <a:r>
              <a:rPr lang="en-US" dirty="0" smtClean="0">
                <a:latin typeface="Elephant" pitchFamily="18" charset="0"/>
              </a:rPr>
              <a:t>1934  December  4</a:t>
            </a:r>
          </a:p>
          <a:p>
            <a:pPr marL="342900" indent="-342900" algn="ctr"/>
            <a:r>
              <a:rPr lang="en-US" dirty="0" smtClean="0">
                <a:latin typeface="Elephant" pitchFamily="18" charset="0"/>
              </a:rPr>
              <a:t>Charter</a:t>
            </a:r>
          </a:p>
          <a:p>
            <a:pPr algn="ctr"/>
            <a:r>
              <a:rPr lang="en-US" dirty="0" smtClean="0">
                <a:latin typeface="Elephant" pitchFamily="18" charset="0"/>
              </a:rPr>
              <a:t>Rotary Club of  Aracajú</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6646" y="247545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6314376" y="410997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024" y="1795003"/>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2888" y="658089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71466" y="2265572"/>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81814" y="6685171"/>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2679993" y="1149308"/>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191961" y="6897730"/>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5516771" y="5710614"/>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5645108" y="5598319"/>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89018" y="547830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4241705" y="611964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71332" y="1051719"/>
            <a:ext cx="3676389" cy="923330"/>
          </a:xfrm>
          <a:prstGeom prst="rect">
            <a:avLst/>
          </a:prstGeom>
          <a:noFill/>
        </p:spPr>
        <p:txBody>
          <a:bodyPr wrap="square" rtlCol="0">
            <a:spAutoFit/>
          </a:bodyPr>
          <a:lstStyle/>
          <a:p>
            <a:pPr marL="342900" indent="-342900" algn="ctr"/>
            <a:r>
              <a:rPr lang="en-US" dirty="0" smtClean="0">
                <a:latin typeface="Elephant" pitchFamily="18" charset="0"/>
              </a:rPr>
              <a:t>1934  December  18</a:t>
            </a:r>
          </a:p>
          <a:p>
            <a:pPr marL="342900" indent="-342900" algn="ctr"/>
            <a:r>
              <a:rPr lang="en-US" dirty="0" smtClean="0">
                <a:latin typeface="Elephant" pitchFamily="18" charset="0"/>
              </a:rPr>
              <a:t>Charter</a:t>
            </a:r>
          </a:p>
          <a:p>
            <a:pPr algn="ctr"/>
            <a:r>
              <a:rPr lang="en-US" dirty="0" smtClean="0">
                <a:latin typeface="Elephant" pitchFamily="18" charset="0"/>
              </a:rPr>
              <a:t>Rotary Club of  Santa Maria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157" y="249303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397794" y="615091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1583" y="18023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812" y="6567302"/>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2697315" y="1161966"/>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201859" y="6885072"/>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4257661" y="6119732"/>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521578" y="5699919"/>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626961" y="5578323"/>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5182252" y="546152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471332" y="1051719"/>
            <a:ext cx="3676389" cy="923330"/>
          </a:xfrm>
          <a:prstGeom prst="rect">
            <a:avLst/>
          </a:prstGeom>
          <a:noFill/>
        </p:spPr>
        <p:txBody>
          <a:bodyPr wrap="square" rtlCol="0">
            <a:spAutoFit/>
          </a:bodyPr>
          <a:lstStyle/>
          <a:p>
            <a:pPr marL="342900" indent="-342900" algn="ctr"/>
            <a:r>
              <a:rPr lang="en-US" dirty="0" smtClean="0">
                <a:latin typeface="Elephant" pitchFamily="18" charset="0"/>
              </a:rPr>
              <a:t>1935  January  10</a:t>
            </a:r>
          </a:p>
          <a:p>
            <a:pPr marL="342900" indent="-342900" algn="ctr"/>
            <a:r>
              <a:rPr lang="en-US" dirty="0" smtClean="0">
                <a:latin typeface="Elephant" pitchFamily="18" charset="0"/>
              </a:rPr>
              <a:t>Charter</a:t>
            </a:r>
          </a:p>
          <a:p>
            <a:pPr algn="ctr"/>
            <a:r>
              <a:rPr lang="en-US" dirty="0" smtClean="0">
                <a:latin typeface="Elephant" pitchFamily="18" charset="0"/>
              </a:rPr>
              <a:t>Rotary Club of  Bag</a:t>
            </a:r>
            <a:r>
              <a:rPr lang="es-ES" dirty="0" smtClean="0">
                <a:latin typeface="Elephant" pitchFamily="18" charset="0"/>
              </a:rPr>
              <a:t>è</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58" y="247181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230816" y="6309938"/>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8594" y="178601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9971" y="657374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84581"/>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2694472" y="1151670"/>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4203628" y="6889431"/>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487153" y="5699919"/>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776119" y="5541581"/>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5619761" y="5587103"/>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5178858" y="5466503"/>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257851" y="611954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26933" y="1051719"/>
            <a:ext cx="3320788" cy="923330"/>
          </a:xfrm>
          <a:prstGeom prst="rect">
            <a:avLst/>
          </a:prstGeom>
          <a:noFill/>
        </p:spPr>
        <p:txBody>
          <a:bodyPr wrap="square" rtlCol="0">
            <a:spAutoFit/>
          </a:bodyPr>
          <a:lstStyle/>
          <a:p>
            <a:pPr marL="342900" indent="-342900" algn="ctr"/>
            <a:r>
              <a:rPr lang="en-US" dirty="0" smtClean="0">
                <a:latin typeface="Elephant" pitchFamily="18" charset="0"/>
              </a:rPr>
              <a:t>1935  January  22</a:t>
            </a:r>
          </a:p>
          <a:p>
            <a:pPr marL="342900" indent="-342900" algn="ctr"/>
            <a:r>
              <a:rPr lang="en-US" dirty="0" smtClean="0">
                <a:latin typeface="Elephant" pitchFamily="18" charset="0"/>
              </a:rPr>
              <a:t>Charter</a:t>
            </a:r>
          </a:p>
          <a:p>
            <a:pPr algn="ctr"/>
            <a:r>
              <a:rPr lang="en-US" dirty="0" smtClean="0">
                <a:latin typeface="Elephant" pitchFamily="18" charset="0"/>
              </a:rPr>
              <a:t>Rotary Club of  Cañete</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7157" y="247844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1944816" y="414247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66447" y="18023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813" y="6572165"/>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692450" y="1157102"/>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4187268" y="688993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516715" y="5704783"/>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5626962" y="5588051"/>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4257661" y="6114869"/>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5195282" y="547976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26933" y="1051719"/>
            <a:ext cx="3320788" cy="923330"/>
          </a:xfrm>
          <a:prstGeom prst="rect">
            <a:avLst/>
          </a:prstGeom>
          <a:noFill/>
        </p:spPr>
        <p:txBody>
          <a:bodyPr wrap="square" rtlCol="0">
            <a:spAutoFit/>
          </a:bodyPr>
          <a:lstStyle/>
          <a:p>
            <a:pPr marL="342900" indent="-342900" algn="ctr"/>
            <a:r>
              <a:rPr lang="en-US" dirty="0" smtClean="0">
                <a:latin typeface="Elephant" pitchFamily="18" charset="0"/>
              </a:rPr>
              <a:t>1935  February  10</a:t>
            </a:r>
          </a:p>
          <a:p>
            <a:pPr marL="342900" indent="-342900" algn="ctr"/>
            <a:r>
              <a:rPr lang="en-US" dirty="0" smtClean="0">
                <a:latin typeface="Elephant" pitchFamily="18" charset="0"/>
              </a:rPr>
              <a:t>Charter</a:t>
            </a:r>
          </a:p>
          <a:p>
            <a:pPr algn="ctr"/>
            <a:r>
              <a:rPr lang="en-US" dirty="0" smtClean="0">
                <a:latin typeface="Elephant" pitchFamily="18" charset="0"/>
              </a:rPr>
              <a:t>Rotary Club of  Jaboticabal</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180" y="2507268"/>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64061" y="527253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553" y="179563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1044" y="6569115"/>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2691956" y="1164082"/>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4227022" y="6114209"/>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5525563" y="5705085"/>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5639218" y="5581099"/>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234027" y="693026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26933" y="1051719"/>
            <a:ext cx="3320788" cy="923330"/>
          </a:xfrm>
          <a:prstGeom prst="rect">
            <a:avLst/>
          </a:prstGeom>
          <a:noFill/>
        </p:spPr>
        <p:txBody>
          <a:bodyPr wrap="square" rtlCol="0">
            <a:spAutoFit/>
          </a:bodyPr>
          <a:lstStyle/>
          <a:p>
            <a:pPr marL="342900" indent="-342900" algn="ctr"/>
            <a:r>
              <a:rPr lang="en-US" dirty="0" smtClean="0">
                <a:latin typeface="Elephant" pitchFamily="18" charset="0"/>
              </a:rPr>
              <a:t>1935  March  10</a:t>
            </a:r>
          </a:p>
          <a:p>
            <a:pPr marL="342900" indent="-342900" algn="ctr"/>
            <a:r>
              <a:rPr lang="en-US" dirty="0" smtClean="0">
                <a:latin typeface="Elephant" pitchFamily="18" charset="0"/>
              </a:rPr>
              <a:t>Charter</a:t>
            </a:r>
          </a:p>
          <a:p>
            <a:pPr algn="ctr"/>
            <a:r>
              <a:rPr lang="en-US" dirty="0" smtClean="0">
                <a:latin typeface="Elephant" pitchFamily="18" charset="0"/>
              </a:rPr>
              <a:t>Rotary Club of  Franca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6885" y="2497897"/>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5033072" y="517764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2400" y="179264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67271" y="6554303"/>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2697314" y="1152238"/>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4247933" y="611486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4217319" y="6910454"/>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5511851" y="5714510"/>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5622097" y="5592914"/>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26933" y="1051719"/>
            <a:ext cx="3320788" cy="923330"/>
          </a:xfrm>
          <a:prstGeom prst="rect">
            <a:avLst/>
          </a:prstGeom>
          <a:noFill/>
        </p:spPr>
        <p:txBody>
          <a:bodyPr wrap="square" rtlCol="0">
            <a:spAutoFit/>
          </a:bodyPr>
          <a:lstStyle/>
          <a:p>
            <a:pPr marL="342900" indent="-342900" algn="ctr"/>
            <a:r>
              <a:rPr lang="en-US" dirty="0" smtClean="0">
                <a:latin typeface="Elephant" pitchFamily="18" charset="0"/>
              </a:rPr>
              <a:t>1935  September  18</a:t>
            </a:r>
          </a:p>
          <a:p>
            <a:pPr marL="342900" indent="-342900" algn="ctr"/>
            <a:r>
              <a:rPr lang="en-US" dirty="0" smtClean="0">
                <a:latin typeface="Elephant" pitchFamily="18" charset="0"/>
              </a:rPr>
              <a:t>Charter</a:t>
            </a:r>
          </a:p>
          <a:p>
            <a:pPr algn="ctr"/>
            <a:r>
              <a:rPr lang="en-US" dirty="0" smtClean="0">
                <a:latin typeface="Elephant" pitchFamily="18" charset="0"/>
              </a:rPr>
              <a:t>Rotary Club of  Jujuy</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49282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051872" y="5482440"/>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1599" y="178692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9058" y="658836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2681226" y="116308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4257394" y="6109951"/>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202888" y="6904522"/>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5493091" y="5704943"/>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5622044" y="559441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26933" y="1051719"/>
            <a:ext cx="3320788" cy="923330"/>
          </a:xfrm>
          <a:prstGeom prst="rect">
            <a:avLst/>
          </a:prstGeom>
          <a:noFill/>
        </p:spPr>
        <p:txBody>
          <a:bodyPr wrap="square" rtlCol="0">
            <a:spAutoFit/>
          </a:bodyPr>
          <a:lstStyle/>
          <a:p>
            <a:pPr marL="342900" indent="-342900" algn="ctr"/>
            <a:r>
              <a:rPr lang="en-US" dirty="0" smtClean="0">
                <a:latin typeface="Elephant" pitchFamily="18" charset="0"/>
              </a:rPr>
              <a:t>1935  October  5</a:t>
            </a:r>
          </a:p>
          <a:p>
            <a:pPr marL="342900" indent="-342900" algn="ctr"/>
            <a:r>
              <a:rPr lang="en-US" dirty="0" smtClean="0">
                <a:latin typeface="Elephant" pitchFamily="18" charset="0"/>
              </a:rPr>
              <a:t>Charter</a:t>
            </a:r>
          </a:p>
          <a:p>
            <a:pPr algn="ctr"/>
            <a:r>
              <a:rPr lang="en-US" dirty="0" smtClean="0">
                <a:latin typeface="Elephant" pitchFamily="18" charset="0"/>
              </a:rPr>
              <a:t>Rotary Club of  Pergamino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014" y="249693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639304" y="661851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36054" y="1790472"/>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6681" y="656901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2681624" y="1153749"/>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273517" y="6109043"/>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208197" y="6930267"/>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5499732" y="5689587"/>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5608221" y="559143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RIsmallwheel.jpg"/>
          <p:cNvPicPr>
            <a:picLocks noChangeAspect="1"/>
          </p:cNvPicPr>
          <p:nvPr/>
        </p:nvPicPr>
        <p:blipFill>
          <a:blip r:embed="rId2" cstate="print"/>
          <a:stretch>
            <a:fillRect/>
          </a:stretch>
        </p:blipFill>
        <p:spPr>
          <a:xfrm>
            <a:off x="2194719" y="2575719"/>
            <a:ext cx="152400" cy="152400"/>
          </a:xfrm>
          <a:prstGeom prst="rect">
            <a:avLst/>
          </a:prstGeom>
        </p:spPr>
      </p:pic>
      <p:pic>
        <p:nvPicPr>
          <p:cNvPr id="4" name="Picture 3" descr="Roth map sp.jpg"/>
          <p:cNvPicPr>
            <a:picLocks noChangeAspect="1"/>
          </p:cNvPicPr>
          <p:nvPr/>
        </p:nvPicPr>
        <p:blipFill>
          <a:blip r:embed="rId3" cstate="print"/>
          <a:stretch>
            <a:fillRect/>
          </a:stretch>
        </p:blipFill>
        <p:spPr>
          <a:xfrm>
            <a:off x="442119" y="475985"/>
            <a:ext cx="6681216" cy="9217152"/>
          </a:xfrm>
          <a:prstGeom prst="rect">
            <a:avLst/>
          </a:prstGeom>
        </p:spPr>
      </p:pic>
      <p:sp>
        <p:nvSpPr>
          <p:cNvPr id="6" name="TextBox 5"/>
          <p:cNvSpPr txBox="1"/>
          <p:nvPr/>
        </p:nvSpPr>
        <p:spPr>
          <a:xfrm>
            <a:off x="4160838" y="1051719"/>
            <a:ext cx="3429000" cy="923330"/>
          </a:xfrm>
          <a:prstGeom prst="rect">
            <a:avLst/>
          </a:prstGeom>
          <a:noFill/>
        </p:spPr>
        <p:txBody>
          <a:bodyPr wrap="square" rtlCol="0">
            <a:spAutoFit/>
          </a:bodyPr>
          <a:lstStyle/>
          <a:p>
            <a:pPr algn="ctr"/>
            <a:r>
              <a:rPr lang="en-US" dirty="0" smtClean="0">
                <a:latin typeface="Elephant" pitchFamily="18" charset="0"/>
              </a:rPr>
              <a:t>1926  October  4</a:t>
            </a:r>
          </a:p>
          <a:p>
            <a:pPr algn="ctr"/>
            <a:r>
              <a:rPr lang="en-US" dirty="0" smtClean="0">
                <a:latin typeface="Elephant" pitchFamily="18" charset="0"/>
              </a:rPr>
              <a:t>Charter</a:t>
            </a:r>
          </a:p>
          <a:p>
            <a:pPr algn="ctr"/>
            <a:r>
              <a:rPr lang="en-US" dirty="0" smtClean="0">
                <a:latin typeface="Elephant" pitchFamily="18" charset="0"/>
              </a:rPr>
              <a:t>Rotary Club of Caracas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9" name="Picture 8" descr="RotaryWheel_TransparentBG.gif"/>
          <p:cNvPicPr>
            <a:picLocks noChangeAspect="1"/>
          </p:cNvPicPr>
          <p:nvPr/>
        </p:nvPicPr>
        <p:blipFill>
          <a:blip r:embed="rId4" cstate="print"/>
          <a:stretch>
            <a:fillRect/>
          </a:stretch>
        </p:blipFill>
        <p:spPr>
          <a:xfrm>
            <a:off x="1930677" y="4516161"/>
            <a:ext cx="285750" cy="283738"/>
          </a:xfrm>
          <a:prstGeom prst="rect">
            <a:avLst/>
          </a:prstGeom>
        </p:spPr>
      </p:pic>
      <p:pic>
        <p:nvPicPr>
          <p:cNvPr id="8" name="Picture 7" descr="1Rotary Wheel Transparent L.gif"/>
          <p:cNvPicPr>
            <a:picLocks noChangeAspect="1"/>
          </p:cNvPicPr>
          <p:nvPr/>
        </p:nvPicPr>
        <p:blipFill>
          <a:blip r:embed="rId5" cstate="print"/>
          <a:stretch>
            <a:fillRect/>
          </a:stretch>
        </p:blipFill>
        <p:spPr>
          <a:xfrm>
            <a:off x="2812985" y="1723074"/>
            <a:ext cx="676275" cy="676275"/>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522133" y="1051719"/>
            <a:ext cx="3625588" cy="1200329"/>
          </a:xfrm>
          <a:prstGeom prst="rect">
            <a:avLst/>
          </a:prstGeom>
          <a:noFill/>
        </p:spPr>
        <p:txBody>
          <a:bodyPr wrap="square" rtlCol="0">
            <a:spAutoFit/>
          </a:bodyPr>
          <a:lstStyle/>
          <a:p>
            <a:pPr marL="342900" indent="-342900" algn="ctr"/>
            <a:r>
              <a:rPr lang="en-US" dirty="0" smtClean="0">
                <a:latin typeface="Elephant" pitchFamily="18" charset="0"/>
              </a:rPr>
              <a:t>1935  December  4</a:t>
            </a:r>
          </a:p>
          <a:p>
            <a:pPr marL="342900" indent="-342900" algn="ctr"/>
            <a:r>
              <a:rPr lang="en-US" dirty="0" smtClean="0">
                <a:latin typeface="Elephant" pitchFamily="18" charset="0"/>
              </a:rPr>
              <a:t>Charter</a:t>
            </a:r>
          </a:p>
          <a:p>
            <a:pPr algn="ctr"/>
            <a:r>
              <a:rPr lang="en-US" dirty="0" smtClean="0">
                <a:latin typeface="Elephant" pitchFamily="18" charset="0"/>
              </a:rPr>
              <a:t>Rotary Club of  </a:t>
            </a:r>
            <a:r>
              <a:rPr lang="es-AR" dirty="0" smtClean="0">
                <a:latin typeface="Elephant" pitchFamily="18" charset="0"/>
              </a:rPr>
              <a:t>São João do Rio Preto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0657" y="249460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651675" y="524691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2506" y="180037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6210" y="6589780"/>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2687386" y="115741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262256" y="6119351"/>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4202078" y="69387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5497305" y="5687277"/>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612482" y="5590359"/>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46276"/>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1935  December  6</a:t>
            </a:r>
          </a:p>
          <a:p>
            <a:pPr marL="342900" indent="-342900" algn="ctr"/>
            <a:r>
              <a:rPr lang="en-US" dirty="0" smtClean="0">
                <a:latin typeface="Elephant" pitchFamily="18" charset="0"/>
              </a:rPr>
              <a:t>Charter</a:t>
            </a:r>
          </a:p>
          <a:p>
            <a:pPr algn="ctr"/>
            <a:r>
              <a:rPr lang="en-US" dirty="0" smtClean="0">
                <a:latin typeface="Elephant" pitchFamily="18" charset="0"/>
              </a:rPr>
              <a:t>Rotary Club of  Florida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5079" y="250266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997588" y="6677061"/>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2578" y="178858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806125" y="659863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2693554" y="1156199"/>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4248485" y="6105341"/>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5482317" y="569520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612722" y="5605651"/>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210484" y="6914406"/>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1935  December  11</a:t>
            </a:r>
          </a:p>
          <a:p>
            <a:pPr marL="342900" indent="-342900" algn="ctr"/>
            <a:r>
              <a:rPr lang="en-US" dirty="0" smtClean="0">
                <a:latin typeface="Elephant" pitchFamily="18" charset="0"/>
              </a:rPr>
              <a:t>Charter</a:t>
            </a:r>
          </a:p>
          <a:p>
            <a:pPr algn="ctr"/>
            <a:r>
              <a:rPr lang="en-US" dirty="0" smtClean="0">
                <a:latin typeface="Elephant" pitchFamily="18" charset="0"/>
              </a:rPr>
              <a:t>Rotary Club of  Junín</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93" y="2480803"/>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529237" y="6730587"/>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677" y="1778961"/>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4919" y="657621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2685341" y="1154656"/>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4241705" y="6124994"/>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500730" y="5689224"/>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5618371" y="5592971"/>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4278706" y="6903925"/>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1935  December  12</a:t>
            </a:r>
          </a:p>
          <a:p>
            <a:pPr marL="342900" indent="-342900" algn="ctr"/>
            <a:r>
              <a:rPr lang="en-US" dirty="0" smtClean="0">
                <a:latin typeface="Elephant" pitchFamily="18" charset="0"/>
              </a:rPr>
              <a:t>Charter</a:t>
            </a:r>
          </a:p>
          <a:p>
            <a:pPr algn="ctr"/>
            <a:r>
              <a:rPr lang="en-US" dirty="0" smtClean="0">
                <a:latin typeface="Elephant" pitchFamily="18" charset="0"/>
              </a:rPr>
              <a:t>Rotary Club of  San Luis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3736" y="249784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031844" y="655976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1646" y="179194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804130" y="6573288"/>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2686251" y="1168112"/>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4247346" y="6109951"/>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5508163" y="569991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606972" y="5594412"/>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4276591" y="6911358"/>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1935  December  16</a:t>
            </a:r>
          </a:p>
          <a:p>
            <a:pPr marL="342900" indent="-342900" algn="ctr"/>
            <a:r>
              <a:rPr lang="en-US" dirty="0" smtClean="0">
                <a:latin typeface="Elephant" pitchFamily="18" charset="0"/>
              </a:rPr>
              <a:t>Charter</a:t>
            </a:r>
          </a:p>
          <a:p>
            <a:pPr algn="ctr"/>
            <a:r>
              <a:rPr lang="en-US" dirty="0" smtClean="0">
                <a:latin typeface="Elephant" pitchFamily="18" charset="0"/>
              </a:rPr>
              <a:t>Rotary Club of  Bebedouro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1993" y="2496846"/>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859958" y="5156816"/>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0677" y="1811045"/>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88235" y="657020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2696035" y="117069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268442" y="6124995"/>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500730" y="571061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5607343" y="5600993"/>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300095" y="690927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1936  January  28</a:t>
            </a:r>
          </a:p>
          <a:p>
            <a:pPr marL="342900" indent="-342900" algn="ctr"/>
            <a:r>
              <a:rPr lang="en-US" dirty="0" smtClean="0">
                <a:latin typeface="Elephant" pitchFamily="18" charset="0"/>
              </a:rPr>
              <a:t>Charter</a:t>
            </a:r>
          </a:p>
          <a:p>
            <a:pPr algn="ctr"/>
            <a:r>
              <a:rPr lang="en-US" dirty="0" smtClean="0">
                <a:latin typeface="Elephant" pitchFamily="18" charset="0"/>
              </a:rPr>
              <a:t>Rotary Club of  Baurú</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8761" y="2497844"/>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768952" y="5239155"/>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791947"/>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4081" y="6583337"/>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2696299" y="1158064"/>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4242322" y="612502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4286639" y="689628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5483042" y="5694895"/>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611996" y="5594411"/>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3" y="1051719"/>
            <a:ext cx="3269988" cy="923330"/>
          </a:xfrm>
          <a:prstGeom prst="rect">
            <a:avLst/>
          </a:prstGeom>
          <a:noFill/>
        </p:spPr>
        <p:txBody>
          <a:bodyPr wrap="square" rtlCol="0">
            <a:spAutoFit/>
          </a:bodyPr>
          <a:lstStyle/>
          <a:p>
            <a:pPr marL="342900" indent="-342900" algn="ctr"/>
            <a:r>
              <a:rPr lang="en-US" dirty="0" smtClean="0">
                <a:latin typeface="Elephant" pitchFamily="18" charset="0"/>
              </a:rPr>
              <a:t>1936  February  1</a:t>
            </a:r>
          </a:p>
          <a:p>
            <a:pPr marL="342900" indent="-342900" algn="ctr"/>
            <a:r>
              <a:rPr lang="en-US" dirty="0" smtClean="0">
                <a:latin typeface="Elephant" pitchFamily="18" charset="0"/>
              </a:rPr>
              <a:t>Charter</a:t>
            </a:r>
          </a:p>
          <a:p>
            <a:pPr algn="ctr"/>
            <a:r>
              <a:rPr lang="en-US" dirty="0" smtClean="0">
                <a:latin typeface="Elephant" pitchFamily="18" charset="0"/>
              </a:rPr>
              <a:t>Rotary Club of  Uberlandia</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2293" y="2502762"/>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4973391" y="509047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6991" y="18023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2221" y="6572166"/>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2687587" y="1157102"/>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4286844" y="6105141"/>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5502123" y="5699919"/>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607506" y="5583187"/>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4287921" y="689072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623734" y="1051719"/>
            <a:ext cx="3523988"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March  18</a:t>
            </a:r>
          </a:p>
          <a:p>
            <a:pPr marL="342900" indent="-342900" algn="ctr"/>
            <a:r>
              <a:rPr lang="en-US" dirty="0" smtClean="0">
                <a:latin typeface="Elephant" pitchFamily="18" charset="0"/>
              </a:rPr>
              <a:t>with Paul Harris</a:t>
            </a:r>
          </a:p>
          <a:p>
            <a:pPr algn="ctr"/>
            <a:r>
              <a:rPr lang="en-US" dirty="0" smtClean="0">
                <a:latin typeface="Elephant" pitchFamily="18" charset="0"/>
              </a:rPr>
              <a:t>Rotary Club of  Buenos Aires</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6645" y="2470109"/>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754191" y="6749939"/>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6719" y="1805698"/>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3582" y="6575551"/>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2696035" y="1154656"/>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241705" y="6114300"/>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479340" y="5699919"/>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5596982" y="5598319"/>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272172" y="6903077"/>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877732" y="1051719"/>
            <a:ext cx="3269989"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March  25</a:t>
            </a:r>
          </a:p>
          <a:p>
            <a:pPr marL="342900" indent="-342900" algn="ctr"/>
            <a:r>
              <a:rPr lang="en-US" dirty="0" smtClean="0">
                <a:latin typeface="Elephant" pitchFamily="18" charset="0"/>
              </a:rPr>
              <a:t>with Paul Harris</a:t>
            </a:r>
          </a:p>
          <a:p>
            <a:pPr algn="ctr"/>
            <a:r>
              <a:rPr lang="en-US" dirty="0" smtClean="0">
                <a:latin typeface="Elephant" pitchFamily="18" charset="0"/>
              </a:rPr>
              <a:t>Rotary Club of  Rosario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65013" y="2491770"/>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597884" y="655846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51553" y="1805970"/>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70380" y="6610444"/>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2686791" y="1158915"/>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242521" y="6119375"/>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494567" y="5710251"/>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5597889" y="5596597"/>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294739" y="6913953"/>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th map sp.jpg"/>
          <p:cNvPicPr>
            <a:picLocks noChangeAspect="1"/>
          </p:cNvPicPr>
          <p:nvPr/>
        </p:nvPicPr>
        <p:blipFill>
          <a:blip r:embed="rId2" cstate="print"/>
          <a:stretch>
            <a:fillRect/>
          </a:stretch>
        </p:blipFill>
        <p:spPr>
          <a:xfrm>
            <a:off x="454311" y="329343"/>
            <a:ext cx="6681216" cy="9217152"/>
          </a:xfrm>
          <a:prstGeom prst="rect">
            <a:avLst/>
          </a:prstGeom>
        </p:spPr>
      </p:pic>
      <p:sp>
        <p:nvSpPr>
          <p:cNvPr id="6" name="TextBox 5"/>
          <p:cNvSpPr txBox="1"/>
          <p:nvPr/>
        </p:nvSpPr>
        <p:spPr>
          <a:xfrm>
            <a:off x="3725334" y="1051719"/>
            <a:ext cx="3422388" cy="923330"/>
          </a:xfrm>
          <a:prstGeom prst="rect">
            <a:avLst/>
          </a:prstGeom>
          <a:noFill/>
        </p:spPr>
        <p:txBody>
          <a:bodyPr wrap="square" rtlCol="0">
            <a:spAutoFit/>
          </a:bodyPr>
          <a:lstStyle/>
          <a:p>
            <a:pPr marL="342900" indent="-342900" algn="ctr">
              <a:buAutoNum type="arabicPlain" startAt="1936"/>
            </a:pPr>
            <a:r>
              <a:rPr lang="en-US" dirty="0" smtClean="0">
                <a:latin typeface="Elephant" pitchFamily="18" charset="0"/>
              </a:rPr>
              <a:t>  March  25</a:t>
            </a:r>
          </a:p>
          <a:p>
            <a:pPr marL="342900" indent="-342900" algn="ctr"/>
            <a:r>
              <a:rPr lang="en-US" dirty="0" smtClean="0">
                <a:latin typeface="Elephant" pitchFamily="18" charset="0"/>
              </a:rPr>
              <a:t>with Paul Harris</a:t>
            </a:r>
          </a:p>
          <a:p>
            <a:pPr algn="ctr"/>
            <a:r>
              <a:rPr lang="en-US" dirty="0" smtClean="0">
                <a:latin typeface="Elephant" pitchFamily="18" charset="0"/>
              </a:rPr>
              <a:t>Rotary Club of  Montevideo</a:t>
            </a:r>
            <a:endParaRPr lang="es-AR" dirty="0">
              <a:latin typeface="Elephant" pitchFamily="18" charset="0"/>
            </a:endParaRPr>
          </a:p>
        </p:txBody>
      </p:sp>
      <p:sp>
        <p:nvSpPr>
          <p:cNvPr id="7" name="Rectangle 6"/>
          <p:cNvSpPr/>
          <p:nvPr/>
        </p:nvSpPr>
        <p:spPr>
          <a:xfrm>
            <a:off x="0" y="0"/>
            <a:ext cx="7589837" cy="923330"/>
          </a:xfrm>
          <a:prstGeom prst="rect">
            <a:avLst/>
          </a:prstGeom>
          <a:solidFill>
            <a:srgbClr val="FFFF00"/>
          </a:solid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The Saga of Don Jim</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13" name="Picture 12" descr="Rotary Wheel Transparent S.gif"/>
          <p:cNvPicPr>
            <a:picLocks noChangeAspect="1"/>
          </p:cNvPicPr>
          <p:nvPr/>
        </p:nvPicPr>
        <p:blipFill>
          <a:blip r:embed="rId3" cstate="print"/>
          <a:stretch>
            <a:fillRect/>
          </a:stretch>
        </p:blipFill>
        <p:spPr>
          <a:xfrm>
            <a:off x="1987685" y="4411708"/>
            <a:ext cx="266700" cy="266700"/>
          </a:xfrm>
          <a:prstGeom prst="rect">
            <a:avLst/>
          </a:prstGeom>
        </p:spPr>
      </p:pic>
      <p:pic>
        <p:nvPicPr>
          <p:cNvPr id="14" name="Picture 13" descr="Rotary Wheel Transparent S.gif"/>
          <p:cNvPicPr>
            <a:picLocks noChangeAspect="1"/>
          </p:cNvPicPr>
          <p:nvPr/>
        </p:nvPicPr>
        <p:blipFill>
          <a:blip r:embed="rId3" cstate="print"/>
          <a:stretch>
            <a:fillRect/>
          </a:stretch>
        </p:blipFill>
        <p:spPr>
          <a:xfrm>
            <a:off x="2170367" y="2493235"/>
            <a:ext cx="266700" cy="266700"/>
          </a:xfrm>
          <a:prstGeom prst="rect">
            <a:avLst/>
          </a:prstGeom>
        </p:spPr>
      </p:pic>
      <p:pic>
        <p:nvPicPr>
          <p:cNvPr id="15" name="Picture 14" descr="Rotary Wheel Transparent L.gif"/>
          <p:cNvPicPr>
            <a:picLocks noChangeAspect="1"/>
          </p:cNvPicPr>
          <p:nvPr/>
        </p:nvPicPr>
        <p:blipFill>
          <a:blip r:embed="rId4" cstate="print"/>
          <a:stretch>
            <a:fillRect/>
          </a:stretch>
        </p:blipFill>
        <p:spPr>
          <a:xfrm>
            <a:off x="3990689" y="6783842"/>
            <a:ext cx="676275" cy="676275"/>
          </a:xfrm>
          <a:prstGeom prst="rect">
            <a:avLst/>
          </a:prstGeom>
        </p:spPr>
      </p:pic>
      <p:pic>
        <p:nvPicPr>
          <p:cNvPr id="16" name="Picture 15" descr="Rotary Wheel Transparent S.gif"/>
          <p:cNvPicPr>
            <a:picLocks noChangeAspect="1"/>
          </p:cNvPicPr>
          <p:nvPr/>
        </p:nvPicPr>
        <p:blipFill>
          <a:blip r:embed="rId3" cstate="print"/>
          <a:stretch>
            <a:fillRect/>
          </a:stretch>
        </p:blipFill>
        <p:spPr>
          <a:xfrm>
            <a:off x="2942579" y="1807434"/>
            <a:ext cx="266700" cy="266700"/>
          </a:xfrm>
          <a:prstGeom prst="rect">
            <a:avLst/>
          </a:prstGeom>
        </p:spPr>
      </p:pic>
      <p:pic>
        <p:nvPicPr>
          <p:cNvPr id="9" name="Picture 8" descr="Rotary Wheel Transparent S.gif"/>
          <p:cNvPicPr>
            <a:picLocks noChangeAspect="1"/>
          </p:cNvPicPr>
          <p:nvPr/>
        </p:nvPicPr>
        <p:blipFill>
          <a:blip r:embed="rId3" cstate="print"/>
          <a:stretch>
            <a:fillRect/>
          </a:stretch>
        </p:blipFill>
        <p:spPr>
          <a:xfrm>
            <a:off x="1204119" y="1889919"/>
            <a:ext cx="266700" cy="266700"/>
          </a:xfrm>
          <a:prstGeom prst="rect">
            <a:avLst/>
          </a:prstGeom>
        </p:spPr>
      </p:pic>
      <p:pic>
        <p:nvPicPr>
          <p:cNvPr id="10" name="Picture 9" descr="Rotary Wheel Transparent S.gif"/>
          <p:cNvPicPr>
            <a:picLocks noChangeAspect="1"/>
          </p:cNvPicPr>
          <p:nvPr/>
        </p:nvPicPr>
        <p:blipFill>
          <a:blip r:embed="rId3" cstate="print"/>
          <a:stretch>
            <a:fillRect/>
          </a:stretch>
        </p:blipFill>
        <p:spPr>
          <a:xfrm>
            <a:off x="670719" y="1585119"/>
            <a:ext cx="266700" cy="266700"/>
          </a:xfrm>
          <a:prstGeom prst="rect">
            <a:avLst/>
          </a:prstGeom>
        </p:spPr>
      </p:pic>
      <p:pic>
        <p:nvPicPr>
          <p:cNvPr id="11" name="Picture 10" descr="Rotary Wheel Transparent S.gif"/>
          <p:cNvPicPr>
            <a:picLocks noChangeAspect="1"/>
          </p:cNvPicPr>
          <p:nvPr/>
        </p:nvPicPr>
        <p:blipFill>
          <a:blip r:embed="rId3" cstate="print"/>
          <a:stretch>
            <a:fillRect/>
          </a:stretch>
        </p:blipFill>
        <p:spPr>
          <a:xfrm>
            <a:off x="1737519" y="3109119"/>
            <a:ext cx="266700" cy="266700"/>
          </a:xfrm>
          <a:prstGeom prst="rect">
            <a:avLst/>
          </a:prstGeom>
        </p:spPr>
      </p:pic>
      <p:pic>
        <p:nvPicPr>
          <p:cNvPr id="12" name="Picture 11" descr="Rotary Wheel Transparent S.gif"/>
          <p:cNvPicPr>
            <a:picLocks noChangeAspect="1"/>
          </p:cNvPicPr>
          <p:nvPr/>
        </p:nvPicPr>
        <p:blipFill>
          <a:blip r:embed="rId3" cstate="print"/>
          <a:stretch>
            <a:fillRect/>
          </a:stretch>
        </p:blipFill>
        <p:spPr>
          <a:xfrm>
            <a:off x="1508919" y="3337719"/>
            <a:ext cx="266700" cy="266700"/>
          </a:xfrm>
          <a:prstGeom prst="rect">
            <a:avLst/>
          </a:prstGeom>
        </p:spPr>
      </p:pic>
      <p:pic>
        <p:nvPicPr>
          <p:cNvPr id="17" name="Picture 16" descr="Rotary Wheel Transparent S.gif"/>
          <p:cNvPicPr>
            <a:picLocks noChangeAspect="1"/>
          </p:cNvPicPr>
          <p:nvPr/>
        </p:nvPicPr>
        <p:blipFill>
          <a:blip r:embed="rId3" cstate="print"/>
          <a:stretch>
            <a:fillRect/>
          </a:stretch>
        </p:blipFill>
        <p:spPr>
          <a:xfrm>
            <a:off x="1966119" y="1889919"/>
            <a:ext cx="266700" cy="266700"/>
          </a:xfrm>
          <a:prstGeom prst="rect">
            <a:avLst/>
          </a:prstGeom>
        </p:spPr>
      </p:pic>
      <p:pic>
        <p:nvPicPr>
          <p:cNvPr id="18" name="Picture 17" descr="Rotary Wheel Transparent S.gif"/>
          <p:cNvPicPr>
            <a:picLocks noChangeAspect="1"/>
          </p:cNvPicPr>
          <p:nvPr/>
        </p:nvPicPr>
        <p:blipFill>
          <a:blip r:embed="rId3" cstate="print"/>
          <a:stretch>
            <a:fillRect/>
          </a:stretch>
        </p:blipFill>
        <p:spPr>
          <a:xfrm>
            <a:off x="3109119" y="1813719"/>
            <a:ext cx="266700" cy="266700"/>
          </a:xfrm>
          <a:prstGeom prst="rect">
            <a:avLst/>
          </a:prstGeom>
        </p:spPr>
      </p:pic>
      <p:pic>
        <p:nvPicPr>
          <p:cNvPr id="19" name="Picture 18" descr="Rotary Wheel Transparent S.gif"/>
          <p:cNvPicPr>
            <a:picLocks noChangeAspect="1"/>
          </p:cNvPicPr>
          <p:nvPr/>
        </p:nvPicPr>
        <p:blipFill>
          <a:blip r:embed="rId3" cstate="print"/>
          <a:stretch>
            <a:fillRect/>
          </a:stretch>
        </p:blipFill>
        <p:spPr>
          <a:xfrm>
            <a:off x="1500059" y="3654924"/>
            <a:ext cx="266700" cy="266700"/>
          </a:xfrm>
          <a:prstGeom prst="rect">
            <a:avLst/>
          </a:prstGeom>
        </p:spPr>
      </p:pic>
      <p:pic>
        <p:nvPicPr>
          <p:cNvPr id="20" name="Picture 19" descr="Rotary Wheel Transparent S.gif"/>
          <p:cNvPicPr>
            <a:picLocks noChangeAspect="1"/>
          </p:cNvPicPr>
          <p:nvPr/>
        </p:nvPicPr>
        <p:blipFill>
          <a:blip r:embed="rId3" cstate="print"/>
          <a:stretch>
            <a:fillRect/>
          </a:stretch>
        </p:blipFill>
        <p:spPr>
          <a:xfrm>
            <a:off x="1641826" y="3796691"/>
            <a:ext cx="266700" cy="266700"/>
          </a:xfrm>
          <a:prstGeom prst="rect">
            <a:avLst/>
          </a:prstGeom>
        </p:spPr>
      </p:pic>
      <p:pic>
        <p:nvPicPr>
          <p:cNvPr id="21" name="Picture 20" descr="Rotary Wheel Transparent S.gif"/>
          <p:cNvPicPr>
            <a:picLocks noChangeAspect="1"/>
          </p:cNvPicPr>
          <p:nvPr/>
        </p:nvPicPr>
        <p:blipFill>
          <a:blip r:embed="rId3" cstate="print"/>
          <a:stretch>
            <a:fillRect/>
          </a:stretch>
        </p:blipFill>
        <p:spPr>
          <a:xfrm>
            <a:off x="1606384" y="3961495"/>
            <a:ext cx="266700" cy="266700"/>
          </a:xfrm>
          <a:prstGeom prst="rect">
            <a:avLst/>
          </a:prstGeom>
        </p:spPr>
      </p:pic>
      <p:pic>
        <p:nvPicPr>
          <p:cNvPr id="22" name="Picture 21" descr="Rotary Wheel Transparent S.gif"/>
          <p:cNvPicPr>
            <a:picLocks noChangeAspect="1"/>
          </p:cNvPicPr>
          <p:nvPr/>
        </p:nvPicPr>
        <p:blipFill>
          <a:blip r:embed="rId3" cstate="print"/>
          <a:stretch>
            <a:fillRect/>
          </a:stretch>
        </p:blipFill>
        <p:spPr>
          <a:xfrm>
            <a:off x="2956719" y="4785519"/>
            <a:ext cx="266700" cy="266700"/>
          </a:xfrm>
          <a:prstGeom prst="rect">
            <a:avLst/>
          </a:prstGeom>
        </p:spPr>
      </p:pic>
      <p:pic>
        <p:nvPicPr>
          <p:cNvPr id="23" name="Picture 22" descr="Rotary Wheel Transparent S.gif"/>
          <p:cNvPicPr>
            <a:picLocks noChangeAspect="1"/>
          </p:cNvPicPr>
          <p:nvPr/>
        </p:nvPicPr>
        <p:blipFill>
          <a:blip r:embed="rId3" cstate="print"/>
          <a:stretch>
            <a:fillRect/>
          </a:stretch>
        </p:blipFill>
        <p:spPr>
          <a:xfrm>
            <a:off x="3109119" y="5014119"/>
            <a:ext cx="266700" cy="266700"/>
          </a:xfrm>
          <a:prstGeom prst="rect">
            <a:avLst/>
          </a:prstGeom>
        </p:spPr>
      </p:pic>
      <p:pic>
        <p:nvPicPr>
          <p:cNvPr id="24" name="Picture 23" descr="Rotary Wheel Transparent S.gif"/>
          <p:cNvPicPr>
            <a:picLocks noChangeAspect="1"/>
          </p:cNvPicPr>
          <p:nvPr/>
        </p:nvPicPr>
        <p:blipFill>
          <a:blip r:embed="rId3" cstate="print"/>
          <a:stretch>
            <a:fillRect/>
          </a:stretch>
        </p:blipFill>
        <p:spPr>
          <a:xfrm>
            <a:off x="2423319" y="4556919"/>
            <a:ext cx="266700" cy="266700"/>
          </a:xfrm>
          <a:prstGeom prst="rect">
            <a:avLst/>
          </a:prstGeom>
        </p:spPr>
      </p:pic>
      <p:pic>
        <p:nvPicPr>
          <p:cNvPr id="25" name="Picture 24" descr="Rotary Wheel Transparent S.gif"/>
          <p:cNvPicPr>
            <a:picLocks noChangeAspect="1"/>
          </p:cNvPicPr>
          <p:nvPr/>
        </p:nvPicPr>
        <p:blipFill>
          <a:blip r:embed="rId3" cstate="print"/>
          <a:stretch>
            <a:fillRect/>
          </a:stretch>
        </p:blipFill>
        <p:spPr>
          <a:xfrm>
            <a:off x="3109119" y="4937919"/>
            <a:ext cx="266700" cy="266700"/>
          </a:xfrm>
          <a:prstGeom prst="rect">
            <a:avLst/>
          </a:prstGeom>
        </p:spPr>
      </p:pic>
      <p:pic>
        <p:nvPicPr>
          <p:cNvPr id="26" name="Picture 25" descr="Rotary Wheel Transparent S.gif"/>
          <p:cNvPicPr>
            <a:picLocks noChangeAspect="1"/>
          </p:cNvPicPr>
          <p:nvPr/>
        </p:nvPicPr>
        <p:blipFill>
          <a:blip r:embed="rId3" cstate="print"/>
          <a:stretch>
            <a:fillRect/>
          </a:stretch>
        </p:blipFill>
        <p:spPr>
          <a:xfrm>
            <a:off x="3642519" y="7376319"/>
            <a:ext cx="266700" cy="266700"/>
          </a:xfrm>
          <a:prstGeom prst="rect">
            <a:avLst/>
          </a:prstGeom>
        </p:spPr>
      </p:pic>
      <p:pic>
        <p:nvPicPr>
          <p:cNvPr id="27" name="Picture 26" descr="Rotary Wheel Transparent S.gif"/>
          <p:cNvPicPr>
            <a:picLocks noChangeAspect="1"/>
          </p:cNvPicPr>
          <p:nvPr/>
        </p:nvPicPr>
        <p:blipFill>
          <a:blip r:embed="rId3" cstate="print"/>
          <a:stretch>
            <a:fillRect/>
          </a:stretch>
        </p:blipFill>
        <p:spPr>
          <a:xfrm>
            <a:off x="4099719" y="5852319"/>
            <a:ext cx="266700" cy="266700"/>
          </a:xfrm>
          <a:prstGeom prst="rect">
            <a:avLst/>
          </a:prstGeom>
        </p:spPr>
      </p:pic>
      <p:pic>
        <p:nvPicPr>
          <p:cNvPr id="28" name="Picture 27" descr="Rotary Wheel Transparent S.gif"/>
          <p:cNvPicPr>
            <a:picLocks noChangeAspect="1"/>
          </p:cNvPicPr>
          <p:nvPr/>
        </p:nvPicPr>
        <p:blipFill>
          <a:blip r:embed="rId3" cstate="print"/>
          <a:stretch>
            <a:fillRect/>
          </a:stretch>
        </p:blipFill>
        <p:spPr>
          <a:xfrm>
            <a:off x="3794134" y="6566399"/>
            <a:ext cx="266700" cy="266700"/>
          </a:xfrm>
          <a:prstGeom prst="rect">
            <a:avLst/>
          </a:prstGeom>
        </p:spPr>
      </p:pic>
      <p:pic>
        <p:nvPicPr>
          <p:cNvPr id="29" name="Picture 28" descr="Rotary Wheel Transparent S.gif"/>
          <p:cNvPicPr>
            <a:picLocks noChangeAspect="1"/>
          </p:cNvPicPr>
          <p:nvPr/>
        </p:nvPicPr>
        <p:blipFill>
          <a:blip r:embed="rId3" cstate="print"/>
          <a:stretch>
            <a:fillRect/>
          </a:stretch>
        </p:blipFill>
        <p:spPr>
          <a:xfrm>
            <a:off x="1966119" y="2270919"/>
            <a:ext cx="266700" cy="266700"/>
          </a:xfrm>
          <a:prstGeom prst="rect">
            <a:avLst/>
          </a:prstGeom>
        </p:spPr>
      </p:pic>
      <p:pic>
        <p:nvPicPr>
          <p:cNvPr id="30" name="Picture 29" descr="Rotary Wheel Transparent S.gif"/>
          <p:cNvPicPr>
            <a:picLocks noChangeAspect="1"/>
          </p:cNvPicPr>
          <p:nvPr/>
        </p:nvPicPr>
        <p:blipFill>
          <a:blip r:embed="rId3" cstate="print"/>
          <a:stretch>
            <a:fillRect/>
          </a:stretch>
        </p:blipFill>
        <p:spPr>
          <a:xfrm>
            <a:off x="3871119" y="6690519"/>
            <a:ext cx="266700" cy="266700"/>
          </a:xfrm>
          <a:prstGeom prst="rect">
            <a:avLst/>
          </a:prstGeom>
        </p:spPr>
      </p:pic>
      <p:pic>
        <p:nvPicPr>
          <p:cNvPr id="31" name="Picture 30" descr="Rotary Wheel Transparent S.gif"/>
          <p:cNvPicPr>
            <a:picLocks noChangeAspect="1"/>
          </p:cNvPicPr>
          <p:nvPr/>
        </p:nvPicPr>
        <p:blipFill>
          <a:blip r:embed="rId3" cstate="print"/>
          <a:stretch>
            <a:fillRect/>
          </a:stretch>
        </p:blipFill>
        <p:spPr>
          <a:xfrm>
            <a:off x="3947319" y="6538119"/>
            <a:ext cx="266700" cy="266700"/>
          </a:xfrm>
          <a:prstGeom prst="rect">
            <a:avLst/>
          </a:prstGeom>
        </p:spPr>
      </p:pic>
      <p:pic>
        <p:nvPicPr>
          <p:cNvPr id="32" name="Picture 31" descr="Rotary Wheel Transparent S.gif"/>
          <p:cNvPicPr>
            <a:picLocks noChangeAspect="1"/>
          </p:cNvPicPr>
          <p:nvPr/>
        </p:nvPicPr>
        <p:blipFill>
          <a:blip r:embed="rId3" cstate="print"/>
          <a:stretch>
            <a:fillRect/>
          </a:stretch>
        </p:blipFill>
        <p:spPr>
          <a:xfrm>
            <a:off x="5471319" y="5547519"/>
            <a:ext cx="266700" cy="266700"/>
          </a:xfrm>
          <a:prstGeom prst="rect">
            <a:avLst/>
          </a:prstGeom>
        </p:spPr>
      </p:pic>
      <p:pic>
        <p:nvPicPr>
          <p:cNvPr id="33" name="Picture 32" descr="Rotary Wheel Transparent S.gif"/>
          <p:cNvPicPr>
            <a:picLocks noChangeAspect="1"/>
          </p:cNvPicPr>
          <p:nvPr/>
        </p:nvPicPr>
        <p:blipFill>
          <a:blip r:embed="rId3" cstate="print"/>
          <a:stretch>
            <a:fillRect/>
          </a:stretch>
        </p:blipFill>
        <p:spPr>
          <a:xfrm>
            <a:off x="4709319" y="6461919"/>
            <a:ext cx="266700" cy="266700"/>
          </a:xfrm>
          <a:prstGeom prst="rect">
            <a:avLst/>
          </a:prstGeom>
        </p:spPr>
      </p:pic>
      <p:pic>
        <p:nvPicPr>
          <p:cNvPr id="34" name="Picture 33" descr="Rotary Wheel Transparent S.gif"/>
          <p:cNvPicPr>
            <a:picLocks noChangeAspect="1"/>
          </p:cNvPicPr>
          <p:nvPr/>
        </p:nvPicPr>
        <p:blipFill>
          <a:blip r:embed="rId3" cstate="print"/>
          <a:stretch>
            <a:fillRect/>
          </a:stretch>
        </p:blipFill>
        <p:spPr>
          <a:xfrm>
            <a:off x="5776119" y="5547519"/>
            <a:ext cx="266700" cy="266700"/>
          </a:xfrm>
          <a:prstGeom prst="rect">
            <a:avLst/>
          </a:prstGeom>
        </p:spPr>
      </p:pic>
      <p:pic>
        <p:nvPicPr>
          <p:cNvPr id="35" name="Picture 34" descr="Rotary Wheel Transparent S.gif"/>
          <p:cNvPicPr>
            <a:picLocks noChangeAspect="1"/>
          </p:cNvPicPr>
          <p:nvPr/>
        </p:nvPicPr>
        <p:blipFill>
          <a:blip r:embed="rId3" cstate="print"/>
          <a:stretch>
            <a:fillRect/>
          </a:stretch>
        </p:blipFill>
        <p:spPr>
          <a:xfrm>
            <a:off x="4480719" y="6614319"/>
            <a:ext cx="266700" cy="266700"/>
          </a:xfrm>
          <a:prstGeom prst="rect">
            <a:avLst/>
          </a:prstGeom>
        </p:spPr>
      </p:pic>
      <p:pic>
        <p:nvPicPr>
          <p:cNvPr id="36" name="Picture 35" descr="Rotary Wheel Transparent S.gif"/>
          <p:cNvPicPr>
            <a:picLocks noChangeAspect="1"/>
          </p:cNvPicPr>
          <p:nvPr/>
        </p:nvPicPr>
        <p:blipFill>
          <a:blip r:embed="rId3" cstate="print"/>
          <a:stretch>
            <a:fillRect/>
          </a:stretch>
        </p:blipFill>
        <p:spPr>
          <a:xfrm>
            <a:off x="4633119" y="6766719"/>
            <a:ext cx="266700" cy="266700"/>
          </a:xfrm>
          <a:prstGeom prst="rect">
            <a:avLst/>
          </a:prstGeom>
        </p:spPr>
      </p:pic>
      <p:pic>
        <p:nvPicPr>
          <p:cNvPr id="37" name="Picture 36" descr="Rotary Wheel Transparent S.gif"/>
          <p:cNvPicPr>
            <a:picLocks noChangeAspect="1"/>
          </p:cNvPicPr>
          <p:nvPr/>
        </p:nvPicPr>
        <p:blipFill>
          <a:blip r:embed="rId3" cstate="print"/>
          <a:stretch>
            <a:fillRect/>
          </a:stretch>
        </p:blipFill>
        <p:spPr>
          <a:xfrm>
            <a:off x="5318919" y="5395119"/>
            <a:ext cx="266700" cy="266700"/>
          </a:xfrm>
          <a:prstGeom prst="rect">
            <a:avLst/>
          </a:prstGeom>
        </p:spPr>
      </p:pic>
      <p:pic>
        <p:nvPicPr>
          <p:cNvPr id="38" name="Picture 37" descr="Rotary Wheel Transparent S.gif"/>
          <p:cNvPicPr>
            <a:picLocks noChangeAspect="1"/>
          </p:cNvPicPr>
          <p:nvPr/>
        </p:nvPicPr>
        <p:blipFill>
          <a:blip r:embed="rId3" cstate="print"/>
          <a:stretch>
            <a:fillRect/>
          </a:stretch>
        </p:blipFill>
        <p:spPr>
          <a:xfrm>
            <a:off x="3214889" y="5786355"/>
            <a:ext cx="266700" cy="266700"/>
          </a:xfrm>
          <a:prstGeom prst="rect">
            <a:avLst/>
          </a:prstGeom>
        </p:spPr>
      </p:pic>
      <p:pic>
        <p:nvPicPr>
          <p:cNvPr id="39" name="Picture 38" descr="Rotary Wheel Transparent S.gif"/>
          <p:cNvPicPr>
            <a:picLocks noChangeAspect="1"/>
          </p:cNvPicPr>
          <p:nvPr/>
        </p:nvPicPr>
        <p:blipFill>
          <a:blip r:embed="rId3" cstate="print"/>
          <a:stretch>
            <a:fillRect/>
          </a:stretch>
        </p:blipFill>
        <p:spPr>
          <a:xfrm>
            <a:off x="3016997" y="6750797"/>
            <a:ext cx="266700" cy="266700"/>
          </a:xfrm>
          <a:prstGeom prst="rect">
            <a:avLst/>
          </a:prstGeom>
        </p:spPr>
      </p:pic>
      <p:pic>
        <p:nvPicPr>
          <p:cNvPr id="40" name="Picture 39" descr="Rotary Wheel Transparent S.gif"/>
          <p:cNvPicPr>
            <a:picLocks noChangeAspect="1"/>
          </p:cNvPicPr>
          <p:nvPr/>
        </p:nvPicPr>
        <p:blipFill>
          <a:blip r:embed="rId3" cstate="print"/>
          <a:stretch>
            <a:fillRect/>
          </a:stretch>
        </p:blipFill>
        <p:spPr>
          <a:xfrm>
            <a:off x="3005624" y="6548355"/>
            <a:ext cx="266700" cy="266700"/>
          </a:xfrm>
          <a:prstGeom prst="rect">
            <a:avLst/>
          </a:prstGeom>
        </p:spPr>
      </p:pic>
      <p:pic>
        <p:nvPicPr>
          <p:cNvPr id="41" name="Picture 40" descr="Rotary Wheel Transparent S.gif"/>
          <p:cNvPicPr>
            <a:picLocks noChangeAspect="1"/>
          </p:cNvPicPr>
          <p:nvPr/>
        </p:nvPicPr>
        <p:blipFill>
          <a:blip r:embed="rId3" cstate="print"/>
          <a:stretch>
            <a:fillRect/>
          </a:stretch>
        </p:blipFill>
        <p:spPr>
          <a:xfrm>
            <a:off x="3326346" y="6047937"/>
            <a:ext cx="266700" cy="266700"/>
          </a:xfrm>
          <a:prstGeom prst="rect">
            <a:avLst/>
          </a:prstGeom>
        </p:spPr>
      </p:pic>
      <p:pic>
        <p:nvPicPr>
          <p:cNvPr id="42" name="Picture 41" descr="Rotary Wheel Transparent S.gif"/>
          <p:cNvPicPr>
            <a:picLocks noChangeAspect="1"/>
          </p:cNvPicPr>
          <p:nvPr/>
        </p:nvPicPr>
        <p:blipFill>
          <a:blip r:embed="rId3" cstate="print"/>
          <a:stretch>
            <a:fillRect/>
          </a:stretch>
        </p:blipFill>
        <p:spPr>
          <a:xfrm>
            <a:off x="4020107" y="6168492"/>
            <a:ext cx="266700" cy="266700"/>
          </a:xfrm>
          <a:prstGeom prst="rect">
            <a:avLst/>
          </a:prstGeom>
        </p:spPr>
      </p:pic>
      <p:pic>
        <p:nvPicPr>
          <p:cNvPr id="43" name="Picture 42" descr="Rotary Wheel Transparent S.gif"/>
          <p:cNvPicPr>
            <a:picLocks noChangeAspect="1"/>
          </p:cNvPicPr>
          <p:nvPr/>
        </p:nvPicPr>
        <p:blipFill>
          <a:blip r:embed="rId3" cstate="print"/>
          <a:stretch>
            <a:fillRect/>
          </a:stretch>
        </p:blipFill>
        <p:spPr>
          <a:xfrm>
            <a:off x="3929122" y="6077507"/>
            <a:ext cx="266700" cy="266700"/>
          </a:xfrm>
          <a:prstGeom prst="rect">
            <a:avLst/>
          </a:prstGeom>
        </p:spPr>
      </p:pic>
      <p:pic>
        <p:nvPicPr>
          <p:cNvPr id="44" name="Picture 43" descr="Rotary Wheel Transparent S.gif"/>
          <p:cNvPicPr>
            <a:picLocks noChangeAspect="1"/>
          </p:cNvPicPr>
          <p:nvPr/>
        </p:nvPicPr>
        <p:blipFill>
          <a:blip r:embed="rId3" cstate="print"/>
          <a:stretch>
            <a:fillRect/>
          </a:stretch>
        </p:blipFill>
        <p:spPr>
          <a:xfrm>
            <a:off x="4092896" y="5852319"/>
            <a:ext cx="266700" cy="266700"/>
          </a:xfrm>
          <a:prstGeom prst="rect">
            <a:avLst/>
          </a:prstGeom>
        </p:spPr>
      </p:pic>
      <p:pic>
        <p:nvPicPr>
          <p:cNvPr id="45" name="Picture 44" descr="Rotary Wheel Transparent S.gif"/>
          <p:cNvPicPr>
            <a:picLocks noChangeAspect="1"/>
          </p:cNvPicPr>
          <p:nvPr/>
        </p:nvPicPr>
        <p:blipFill>
          <a:blip r:embed="rId3" cstate="print"/>
          <a:stretch>
            <a:fillRect/>
          </a:stretch>
        </p:blipFill>
        <p:spPr>
          <a:xfrm>
            <a:off x="4265768" y="5806826"/>
            <a:ext cx="266700" cy="266700"/>
          </a:xfrm>
          <a:prstGeom prst="rect">
            <a:avLst/>
          </a:prstGeom>
        </p:spPr>
      </p:pic>
      <p:pic>
        <p:nvPicPr>
          <p:cNvPr id="46" name="Picture 45" descr="Rotary Wheel Transparent S.gif"/>
          <p:cNvPicPr>
            <a:picLocks noChangeAspect="1"/>
          </p:cNvPicPr>
          <p:nvPr/>
        </p:nvPicPr>
        <p:blipFill>
          <a:blip r:embed="rId3" cstate="print"/>
          <a:stretch>
            <a:fillRect/>
          </a:stretch>
        </p:blipFill>
        <p:spPr>
          <a:xfrm>
            <a:off x="3876299" y="7156186"/>
            <a:ext cx="266700" cy="266700"/>
          </a:xfrm>
          <a:prstGeom prst="rect">
            <a:avLst/>
          </a:prstGeom>
        </p:spPr>
      </p:pic>
      <p:pic>
        <p:nvPicPr>
          <p:cNvPr id="47" name="Picture 46" descr="Rotary Wheel Transparent S.gif"/>
          <p:cNvPicPr>
            <a:picLocks noChangeAspect="1"/>
          </p:cNvPicPr>
          <p:nvPr/>
        </p:nvPicPr>
        <p:blipFill>
          <a:blip r:embed="rId3" cstate="print"/>
          <a:stretch>
            <a:fillRect/>
          </a:stretch>
        </p:blipFill>
        <p:spPr>
          <a:xfrm>
            <a:off x="1736300" y="4164946"/>
            <a:ext cx="266700" cy="266700"/>
          </a:xfrm>
          <a:prstGeom prst="rect">
            <a:avLst/>
          </a:prstGeom>
        </p:spPr>
      </p:pic>
      <p:pic>
        <p:nvPicPr>
          <p:cNvPr id="48" name="Picture 47" descr="Rotary Wheel Transparent S.gif"/>
          <p:cNvPicPr>
            <a:picLocks noChangeAspect="1"/>
          </p:cNvPicPr>
          <p:nvPr/>
        </p:nvPicPr>
        <p:blipFill>
          <a:blip r:embed="rId3" cstate="print"/>
          <a:stretch>
            <a:fillRect/>
          </a:stretch>
        </p:blipFill>
        <p:spPr>
          <a:xfrm>
            <a:off x="4082466" y="6595629"/>
            <a:ext cx="266700" cy="266700"/>
          </a:xfrm>
          <a:prstGeom prst="rect">
            <a:avLst/>
          </a:prstGeom>
        </p:spPr>
      </p:pic>
      <p:pic>
        <p:nvPicPr>
          <p:cNvPr id="49" name="Picture 48" descr="Rotary Wheel Transparent S.gif"/>
          <p:cNvPicPr>
            <a:picLocks noChangeAspect="1"/>
          </p:cNvPicPr>
          <p:nvPr/>
        </p:nvPicPr>
        <p:blipFill>
          <a:blip r:embed="rId3" cstate="print"/>
          <a:stretch>
            <a:fillRect/>
          </a:stretch>
        </p:blipFill>
        <p:spPr>
          <a:xfrm>
            <a:off x="1917449" y="4524351"/>
            <a:ext cx="266700" cy="266700"/>
          </a:xfrm>
          <a:prstGeom prst="rect">
            <a:avLst/>
          </a:prstGeom>
        </p:spPr>
      </p:pic>
      <p:pic>
        <p:nvPicPr>
          <p:cNvPr id="50" name="Picture 49" descr="Rotary Wheel Transparent S.gif"/>
          <p:cNvPicPr>
            <a:picLocks noChangeAspect="1"/>
          </p:cNvPicPr>
          <p:nvPr/>
        </p:nvPicPr>
        <p:blipFill>
          <a:blip r:embed="rId3" cstate="print"/>
          <a:stretch>
            <a:fillRect/>
          </a:stretch>
        </p:blipFill>
        <p:spPr>
          <a:xfrm>
            <a:off x="3953636" y="7260819"/>
            <a:ext cx="266700" cy="266700"/>
          </a:xfrm>
          <a:prstGeom prst="rect">
            <a:avLst/>
          </a:prstGeom>
        </p:spPr>
      </p:pic>
      <p:pic>
        <p:nvPicPr>
          <p:cNvPr id="51" name="Picture 50" descr="Rotary Wheel Transparent S.gif"/>
          <p:cNvPicPr>
            <a:picLocks noChangeAspect="1"/>
          </p:cNvPicPr>
          <p:nvPr/>
        </p:nvPicPr>
        <p:blipFill>
          <a:blip r:embed="rId3" cstate="print"/>
          <a:stretch>
            <a:fillRect/>
          </a:stretch>
        </p:blipFill>
        <p:spPr>
          <a:xfrm>
            <a:off x="4063416" y="6757554"/>
            <a:ext cx="266700" cy="266700"/>
          </a:xfrm>
          <a:prstGeom prst="rect">
            <a:avLst/>
          </a:prstGeom>
        </p:spPr>
      </p:pic>
      <p:pic>
        <p:nvPicPr>
          <p:cNvPr id="52" name="Picture 51" descr="Rotary Wheel Transparent S.gif"/>
          <p:cNvPicPr>
            <a:picLocks noChangeAspect="1"/>
          </p:cNvPicPr>
          <p:nvPr/>
        </p:nvPicPr>
        <p:blipFill>
          <a:blip r:embed="rId3" cstate="print"/>
          <a:stretch>
            <a:fillRect/>
          </a:stretch>
        </p:blipFill>
        <p:spPr>
          <a:xfrm>
            <a:off x="6673585" y="4040452"/>
            <a:ext cx="266700" cy="266700"/>
          </a:xfrm>
          <a:prstGeom prst="rect">
            <a:avLst/>
          </a:prstGeom>
        </p:spPr>
      </p:pic>
      <p:pic>
        <p:nvPicPr>
          <p:cNvPr id="53" name="Picture 52" descr="Rotary Wheel Transparent S.gif"/>
          <p:cNvPicPr>
            <a:picLocks noChangeAspect="1"/>
          </p:cNvPicPr>
          <p:nvPr/>
        </p:nvPicPr>
        <p:blipFill>
          <a:blip r:embed="rId3" cstate="print"/>
          <a:stretch>
            <a:fillRect/>
          </a:stretch>
        </p:blipFill>
        <p:spPr>
          <a:xfrm>
            <a:off x="5204950" y="5620406"/>
            <a:ext cx="266700" cy="266700"/>
          </a:xfrm>
          <a:prstGeom prst="rect">
            <a:avLst/>
          </a:prstGeom>
        </p:spPr>
      </p:pic>
      <p:pic>
        <p:nvPicPr>
          <p:cNvPr id="54" name="Picture 53" descr="Rotary Wheel Transparent S.gif"/>
          <p:cNvPicPr>
            <a:picLocks noChangeAspect="1"/>
          </p:cNvPicPr>
          <p:nvPr/>
        </p:nvPicPr>
        <p:blipFill>
          <a:blip r:embed="rId3" cstate="print"/>
          <a:stretch>
            <a:fillRect/>
          </a:stretch>
        </p:blipFill>
        <p:spPr>
          <a:xfrm>
            <a:off x="3203872" y="5218203"/>
            <a:ext cx="266700" cy="266700"/>
          </a:xfrm>
          <a:prstGeom prst="rect">
            <a:avLst/>
          </a:prstGeom>
        </p:spPr>
      </p:pic>
      <p:pic>
        <p:nvPicPr>
          <p:cNvPr id="55" name="Picture 54" descr="Rotary Wheel Transparent S.gif"/>
          <p:cNvPicPr>
            <a:picLocks noChangeAspect="1"/>
          </p:cNvPicPr>
          <p:nvPr/>
        </p:nvPicPr>
        <p:blipFill>
          <a:blip r:embed="rId3" cstate="print"/>
          <a:stretch>
            <a:fillRect/>
          </a:stretch>
        </p:blipFill>
        <p:spPr>
          <a:xfrm>
            <a:off x="5640652" y="3312319"/>
            <a:ext cx="266700" cy="266700"/>
          </a:xfrm>
          <a:prstGeom prst="rect">
            <a:avLst/>
          </a:prstGeom>
        </p:spPr>
      </p:pic>
      <p:pic>
        <p:nvPicPr>
          <p:cNvPr id="56" name="Picture 55" descr="Rotary Wheel Transparent S.gif"/>
          <p:cNvPicPr>
            <a:picLocks noChangeAspect="1"/>
          </p:cNvPicPr>
          <p:nvPr/>
        </p:nvPicPr>
        <p:blipFill>
          <a:blip r:embed="rId3" cstate="print"/>
          <a:stretch>
            <a:fillRect/>
          </a:stretch>
        </p:blipFill>
        <p:spPr>
          <a:xfrm>
            <a:off x="5183452" y="3109119"/>
            <a:ext cx="266700" cy="266700"/>
          </a:xfrm>
          <a:prstGeom prst="rect">
            <a:avLst/>
          </a:prstGeom>
        </p:spPr>
      </p:pic>
      <p:pic>
        <p:nvPicPr>
          <p:cNvPr id="57" name="Picture 56" descr="Rotary Wheel Transparent S.gif"/>
          <p:cNvPicPr>
            <a:picLocks noChangeAspect="1"/>
          </p:cNvPicPr>
          <p:nvPr/>
        </p:nvPicPr>
        <p:blipFill>
          <a:blip r:embed="rId3" cstate="print"/>
          <a:stretch>
            <a:fillRect/>
          </a:stretch>
        </p:blipFill>
        <p:spPr>
          <a:xfrm>
            <a:off x="3648270" y="7166409"/>
            <a:ext cx="266700" cy="266700"/>
          </a:xfrm>
          <a:prstGeom prst="rect">
            <a:avLst/>
          </a:prstGeom>
        </p:spPr>
      </p:pic>
      <p:pic>
        <p:nvPicPr>
          <p:cNvPr id="58" name="Picture 57" descr="Rotary Wheel Transparent S.gif"/>
          <p:cNvPicPr>
            <a:picLocks noChangeAspect="1"/>
          </p:cNvPicPr>
          <p:nvPr/>
        </p:nvPicPr>
        <p:blipFill>
          <a:blip r:embed="rId3" cstate="print"/>
          <a:stretch>
            <a:fillRect/>
          </a:stretch>
        </p:blipFill>
        <p:spPr>
          <a:xfrm>
            <a:off x="3418361" y="6252096"/>
            <a:ext cx="266700" cy="266700"/>
          </a:xfrm>
          <a:prstGeom prst="rect">
            <a:avLst/>
          </a:prstGeom>
        </p:spPr>
      </p:pic>
      <p:pic>
        <p:nvPicPr>
          <p:cNvPr id="59" name="Picture 58" descr="Rotary Wheel Transparent S.gif"/>
          <p:cNvPicPr>
            <a:picLocks noChangeAspect="1"/>
          </p:cNvPicPr>
          <p:nvPr/>
        </p:nvPicPr>
        <p:blipFill>
          <a:blip r:embed="rId3" cstate="print"/>
          <a:stretch>
            <a:fillRect/>
          </a:stretch>
        </p:blipFill>
        <p:spPr>
          <a:xfrm>
            <a:off x="3893064" y="6785616"/>
            <a:ext cx="266700" cy="266700"/>
          </a:xfrm>
          <a:prstGeom prst="rect">
            <a:avLst/>
          </a:prstGeom>
        </p:spPr>
      </p:pic>
      <p:pic>
        <p:nvPicPr>
          <p:cNvPr id="60" name="Picture 59" descr="Rotary Wheel Transparent S.gif"/>
          <p:cNvPicPr>
            <a:picLocks noChangeAspect="1"/>
          </p:cNvPicPr>
          <p:nvPr/>
        </p:nvPicPr>
        <p:blipFill>
          <a:blip r:embed="rId3" cstate="print"/>
          <a:stretch>
            <a:fillRect/>
          </a:stretch>
        </p:blipFill>
        <p:spPr>
          <a:xfrm>
            <a:off x="4045464" y="6938016"/>
            <a:ext cx="266700" cy="266700"/>
          </a:xfrm>
          <a:prstGeom prst="rect">
            <a:avLst/>
          </a:prstGeom>
        </p:spPr>
      </p:pic>
      <p:pic>
        <p:nvPicPr>
          <p:cNvPr id="61" name="Picture 60" descr="Rotary Wheel Transparent S.gif"/>
          <p:cNvPicPr>
            <a:picLocks noChangeAspect="1"/>
          </p:cNvPicPr>
          <p:nvPr/>
        </p:nvPicPr>
        <p:blipFill>
          <a:blip r:embed="rId3" cstate="print"/>
          <a:stretch>
            <a:fillRect/>
          </a:stretch>
        </p:blipFill>
        <p:spPr>
          <a:xfrm>
            <a:off x="2245519" y="3464719"/>
            <a:ext cx="266700" cy="266700"/>
          </a:xfrm>
          <a:prstGeom prst="rect">
            <a:avLst/>
          </a:prstGeom>
        </p:spPr>
      </p:pic>
      <p:pic>
        <p:nvPicPr>
          <p:cNvPr id="62" name="Picture 61" descr="Rotary Wheel Transparent S.gif"/>
          <p:cNvPicPr>
            <a:picLocks noChangeAspect="1"/>
          </p:cNvPicPr>
          <p:nvPr/>
        </p:nvPicPr>
        <p:blipFill>
          <a:blip r:embed="rId3" cstate="print"/>
          <a:stretch>
            <a:fillRect/>
          </a:stretch>
        </p:blipFill>
        <p:spPr>
          <a:xfrm>
            <a:off x="6656652" y="3820319"/>
            <a:ext cx="266700" cy="266700"/>
          </a:xfrm>
          <a:prstGeom prst="rect">
            <a:avLst/>
          </a:prstGeom>
        </p:spPr>
      </p:pic>
      <p:pic>
        <p:nvPicPr>
          <p:cNvPr id="63" name="Picture 62" descr="Rotary Wheel Transparent S.gif"/>
          <p:cNvPicPr>
            <a:picLocks noChangeAspect="1"/>
          </p:cNvPicPr>
          <p:nvPr/>
        </p:nvPicPr>
        <p:blipFill>
          <a:blip r:embed="rId3" cstate="print"/>
          <a:stretch>
            <a:fillRect/>
          </a:stretch>
        </p:blipFill>
        <p:spPr>
          <a:xfrm>
            <a:off x="6219929" y="4607521"/>
            <a:ext cx="266700" cy="266700"/>
          </a:xfrm>
          <a:prstGeom prst="rect">
            <a:avLst/>
          </a:prstGeom>
        </p:spPr>
      </p:pic>
      <p:pic>
        <p:nvPicPr>
          <p:cNvPr id="64" name="Picture 63" descr="Rotary Wheel Transparent S.gif"/>
          <p:cNvPicPr>
            <a:picLocks noChangeAspect="1"/>
          </p:cNvPicPr>
          <p:nvPr/>
        </p:nvPicPr>
        <p:blipFill>
          <a:blip r:embed="rId3" cstate="print"/>
          <a:stretch>
            <a:fillRect/>
          </a:stretch>
        </p:blipFill>
        <p:spPr>
          <a:xfrm>
            <a:off x="4953734" y="5932832"/>
            <a:ext cx="266700" cy="266700"/>
          </a:xfrm>
          <a:prstGeom prst="rect">
            <a:avLst/>
          </a:prstGeom>
        </p:spPr>
      </p:pic>
      <p:pic>
        <p:nvPicPr>
          <p:cNvPr id="66" name="Picture 65" descr="Rotary Wheel Transparent S.gif"/>
          <p:cNvPicPr>
            <a:picLocks noChangeAspect="1"/>
          </p:cNvPicPr>
          <p:nvPr/>
        </p:nvPicPr>
        <p:blipFill>
          <a:blip r:embed="rId3" cstate="print"/>
          <a:stretch>
            <a:fillRect/>
          </a:stretch>
        </p:blipFill>
        <p:spPr>
          <a:xfrm>
            <a:off x="3053396" y="6927388"/>
            <a:ext cx="266700" cy="266700"/>
          </a:xfrm>
          <a:prstGeom prst="rect">
            <a:avLst/>
          </a:prstGeom>
        </p:spPr>
      </p:pic>
      <p:pic>
        <p:nvPicPr>
          <p:cNvPr id="65" name="Picture 64" descr="Rotary Wheel Transparent S.gif"/>
          <p:cNvPicPr>
            <a:picLocks noChangeAspect="1"/>
          </p:cNvPicPr>
          <p:nvPr/>
        </p:nvPicPr>
        <p:blipFill>
          <a:blip r:embed="rId3" cstate="print"/>
          <a:stretch>
            <a:fillRect/>
          </a:stretch>
        </p:blipFill>
        <p:spPr>
          <a:xfrm>
            <a:off x="6284119" y="3515519"/>
            <a:ext cx="266700" cy="266700"/>
          </a:xfrm>
          <a:prstGeom prst="rect">
            <a:avLst/>
          </a:prstGeom>
        </p:spPr>
      </p:pic>
      <p:pic>
        <p:nvPicPr>
          <p:cNvPr id="67" name="Picture 66" descr="Rotary Wheel Transparent S.gif"/>
          <p:cNvPicPr>
            <a:picLocks noChangeAspect="1"/>
          </p:cNvPicPr>
          <p:nvPr/>
        </p:nvPicPr>
        <p:blipFill>
          <a:blip r:embed="rId3" cstate="print"/>
          <a:stretch>
            <a:fillRect/>
          </a:stretch>
        </p:blipFill>
        <p:spPr>
          <a:xfrm>
            <a:off x="3862652" y="3312319"/>
            <a:ext cx="266700" cy="266700"/>
          </a:xfrm>
          <a:prstGeom prst="rect">
            <a:avLst/>
          </a:prstGeom>
        </p:spPr>
      </p:pic>
      <p:pic>
        <p:nvPicPr>
          <p:cNvPr id="68" name="Picture 67" descr="Rotary Wheel Transparent S.gif"/>
          <p:cNvPicPr>
            <a:picLocks noChangeAspect="1"/>
          </p:cNvPicPr>
          <p:nvPr/>
        </p:nvPicPr>
        <p:blipFill>
          <a:blip r:embed="rId3" cstate="print"/>
          <a:stretch>
            <a:fillRect/>
          </a:stretch>
        </p:blipFill>
        <p:spPr>
          <a:xfrm>
            <a:off x="4265786" y="6558956"/>
            <a:ext cx="266700" cy="266700"/>
          </a:xfrm>
          <a:prstGeom prst="rect">
            <a:avLst/>
          </a:prstGeom>
        </p:spPr>
      </p:pic>
      <p:pic>
        <p:nvPicPr>
          <p:cNvPr id="69" name="Picture 68" descr="Rotary Wheel Transparent S.gif"/>
          <p:cNvPicPr>
            <a:picLocks noChangeAspect="1"/>
          </p:cNvPicPr>
          <p:nvPr/>
        </p:nvPicPr>
        <p:blipFill>
          <a:blip r:embed="rId3" cstate="print"/>
          <a:stretch>
            <a:fillRect/>
          </a:stretch>
        </p:blipFill>
        <p:spPr>
          <a:xfrm>
            <a:off x="5909469" y="5395119"/>
            <a:ext cx="266700" cy="266700"/>
          </a:xfrm>
          <a:prstGeom prst="rect">
            <a:avLst/>
          </a:prstGeom>
        </p:spPr>
      </p:pic>
      <p:pic>
        <p:nvPicPr>
          <p:cNvPr id="70" name="Picture 69" descr="Rotary Wheel Transparent S.gif"/>
          <p:cNvPicPr>
            <a:picLocks noChangeAspect="1"/>
          </p:cNvPicPr>
          <p:nvPr/>
        </p:nvPicPr>
        <p:blipFill>
          <a:blip r:embed="rId3" cstate="print"/>
          <a:stretch>
            <a:fillRect/>
          </a:stretch>
        </p:blipFill>
        <p:spPr>
          <a:xfrm>
            <a:off x="5106134" y="6085232"/>
            <a:ext cx="266700" cy="266700"/>
          </a:xfrm>
          <a:prstGeom prst="rect">
            <a:avLst/>
          </a:prstGeom>
        </p:spPr>
      </p:pic>
      <p:pic>
        <p:nvPicPr>
          <p:cNvPr id="71" name="Picture 70" descr="Rotary Wheel Transparent S.gif"/>
          <p:cNvPicPr>
            <a:picLocks noChangeAspect="1"/>
          </p:cNvPicPr>
          <p:nvPr/>
        </p:nvPicPr>
        <p:blipFill>
          <a:blip r:embed="rId3" cstate="print"/>
          <a:stretch>
            <a:fillRect/>
          </a:stretch>
        </p:blipFill>
        <p:spPr>
          <a:xfrm>
            <a:off x="6496687" y="4328324"/>
            <a:ext cx="266700" cy="266700"/>
          </a:xfrm>
          <a:prstGeom prst="rect">
            <a:avLst/>
          </a:prstGeom>
        </p:spPr>
      </p:pic>
      <p:pic>
        <p:nvPicPr>
          <p:cNvPr id="72" name="Picture 71" descr="Rotary Wheel Transparent S.gif"/>
          <p:cNvPicPr>
            <a:picLocks noChangeAspect="1"/>
          </p:cNvPicPr>
          <p:nvPr/>
        </p:nvPicPr>
        <p:blipFill>
          <a:blip r:embed="rId3" cstate="print"/>
          <a:stretch>
            <a:fillRect/>
          </a:stretch>
        </p:blipFill>
        <p:spPr>
          <a:xfrm>
            <a:off x="4550868" y="6325097"/>
            <a:ext cx="266700" cy="266700"/>
          </a:xfrm>
          <a:prstGeom prst="rect">
            <a:avLst/>
          </a:prstGeom>
        </p:spPr>
      </p:pic>
      <p:pic>
        <p:nvPicPr>
          <p:cNvPr id="73" name="Picture 72" descr="Rotary Wheel Transparent S.gif"/>
          <p:cNvPicPr>
            <a:picLocks noChangeAspect="1"/>
          </p:cNvPicPr>
          <p:nvPr/>
        </p:nvPicPr>
        <p:blipFill>
          <a:blip r:embed="rId3" cstate="print"/>
          <a:stretch>
            <a:fillRect/>
          </a:stretch>
        </p:blipFill>
        <p:spPr>
          <a:xfrm>
            <a:off x="4404519" y="6538119"/>
            <a:ext cx="266700" cy="266700"/>
          </a:xfrm>
          <a:prstGeom prst="rect">
            <a:avLst/>
          </a:prstGeom>
        </p:spPr>
      </p:pic>
      <p:pic>
        <p:nvPicPr>
          <p:cNvPr id="74" name="Picture 73" descr="Rotary Wheel Transparent S.gif"/>
          <p:cNvPicPr>
            <a:picLocks noChangeAspect="1"/>
          </p:cNvPicPr>
          <p:nvPr/>
        </p:nvPicPr>
        <p:blipFill>
          <a:blip r:embed="rId3" cstate="print"/>
          <a:stretch>
            <a:fillRect/>
          </a:stretch>
        </p:blipFill>
        <p:spPr>
          <a:xfrm>
            <a:off x="2104621" y="4341738"/>
            <a:ext cx="266700" cy="266700"/>
          </a:xfrm>
          <a:prstGeom prst="rect">
            <a:avLst/>
          </a:prstGeom>
        </p:spPr>
      </p:pic>
      <p:pic>
        <p:nvPicPr>
          <p:cNvPr id="75" name="Picture 74" descr="Rotary Wheel Transparent S.gif"/>
          <p:cNvPicPr>
            <a:picLocks noChangeAspect="1"/>
          </p:cNvPicPr>
          <p:nvPr/>
        </p:nvPicPr>
        <p:blipFill>
          <a:blip r:embed="rId3" cstate="print"/>
          <a:stretch>
            <a:fillRect/>
          </a:stretch>
        </p:blipFill>
        <p:spPr>
          <a:xfrm>
            <a:off x="5129138" y="5435376"/>
            <a:ext cx="266700" cy="266700"/>
          </a:xfrm>
          <a:prstGeom prst="rect">
            <a:avLst/>
          </a:prstGeom>
        </p:spPr>
      </p:pic>
      <p:pic>
        <p:nvPicPr>
          <p:cNvPr id="76" name="Picture 75" descr="Rotary Wheel Transparent S.gif"/>
          <p:cNvPicPr>
            <a:picLocks noChangeAspect="1"/>
          </p:cNvPicPr>
          <p:nvPr/>
        </p:nvPicPr>
        <p:blipFill>
          <a:blip r:embed="rId3" cstate="print"/>
          <a:stretch>
            <a:fillRect/>
          </a:stretch>
        </p:blipFill>
        <p:spPr>
          <a:xfrm>
            <a:off x="5419612" y="5384234"/>
            <a:ext cx="266700" cy="266700"/>
          </a:xfrm>
          <a:prstGeom prst="rect">
            <a:avLst/>
          </a:prstGeom>
        </p:spPr>
      </p:pic>
      <p:pic>
        <p:nvPicPr>
          <p:cNvPr id="77" name="Picture 76" descr="Rotary Wheel Transparent S.gif"/>
          <p:cNvPicPr>
            <a:picLocks noChangeAspect="1"/>
          </p:cNvPicPr>
          <p:nvPr/>
        </p:nvPicPr>
        <p:blipFill>
          <a:blip r:embed="rId3" cstate="print"/>
          <a:stretch>
            <a:fillRect/>
          </a:stretch>
        </p:blipFill>
        <p:spPr>
          <a:xfrm>
            <a:off x="3250910" y="5705999"/>
            <a:ext cx="266700" cy="266700"/>
          </a:xfrm>
          <a:prstGeom prst="rect">
            <a:avLst/>
          </a:prstGeom>
        </p:spPr>
      </p:pic>
      <p:pic>
        <p:nvPicPr>
          <p:cNvPr id="78" name="Picture 77" descr="Rotary Wheel Transparent S.gif"/>
          <p:cNvPicPr>
            <a:picLocks noChangeAspect="1"/>
          </p:cNvPicPr>
          <p:nvPr/>
        </p:nvPicPr>
        <p:blipFill>
          <a:blip r:embed="rId3" cstate="print"/>
          <a:stretch>
            <a:fillRect/>
          </a:stretch>
        </p:blipFill>
        <p:spPr>
          <a:xfrm>
            <a:off x="3810246" y="6807267"/>
            <a:ext cx="266700" cy="266700"/>
          </a:xfrm>
          <a:prstGeom prst="rect">
            <a:avLst/>
          </a:prstGeom>
        </p:spPr>
      </p:pic>
      <p:pic>
        <p:nvPicPr>
          <p:cNvPr id="79" name="Picture 78" descr="Rotary Wheel Transparent S.gif"/>
          <p:cNvPicPr>
            <a:picLocks noChangeAspect="1"/>
          </p:cNvPicPr>
          <p:nvPr/>
        </p:nvPicPr>
        <p:blipFill>
          <a:blip r:embed="rId3" cstate="print"/>
          <a:stretch>
            <a:fillRect/>
          </a:stretch>
        </p:blipFill>
        <p:spPr>
          <a:xfrm>
            <a:off x="4886000" y="5492565"/>
            <a:ext cx="266700" cy="266700"/>
          </a:xfrm>
          <a:prstGeom prst="rect">
            <a:avLst/>
          </a:prstGeom>
        </p:spPr>
      </p:pic>
      <p:pic>
        <p:nvPicPr>
          <p:cNvPr id="80" name="Picture 79" descr="Rotary Wheel Transparent S.gif"/>
          <p:cNvPicPr>
            <a:picLocks noChangeAspect="1"/>
          </p:cNvPicPr>
          <p:nvPr/>
        </p:nvPicPr>
        <p:blipFill>
          <a:blip r:embed="rId3" cstate="print"/>
          <a:stretch>
            <a:fillRect/>
          </a:stretch>
        </p:blipFill>
        <p:spPr>
          <a:xfrm>
            <a:off x="4174432" y="6874514"/>
            <a:ext cx="266700" cy="266700"/>
          </a:xfrm>
          <a:prstGeom prst="rect">
            <a:avLst/>
          </a:prstGeom>
        </p:spPr>
      </p:pic>
      <p:pic>
        <p:nvPicPr>
          <p:cNvPr id="81" name="Picture 80" descr="Rotary Wheel Transparent S.gif"/>
          <p:cNvPicPr>
            <a:picLocks noChangeAspect="1"/>
          </p:cNvPicPr>
          <p:nvPr/>
        </p:nvPicPr>
        <p:blipFill>
          <a:blip r:embed="rId3" cstate="print"/>
          <a:stretch>
            <a:fillRect/>
          </a:stretch>
        </p:blipFill>
        <p:spPr>
          <a:xfrm>
            <a:off x="3734629" y="6925818"/>
            <a:ext cx="266700" cy="266700"/>
          </a:xfrm>
          <a:prstGeom prst="rect">
            <a:avLst/>
          </a:prstGeom>
        </p:spPr>
      </p:pic>
      <p:pic>
        <p:nvPicPr>
          <p:cNvPr id="82" name="Picture 81" descr="Rotary Wheel Transparent S.gif"/>
          <p:cNvPicPr>
            <a:picLocks noChangeAspect="1"/>
          </p:cNvPicPr>
          <p:nvPr/>
        </p:nvPicPr>
        <p:blipFill>
          <a:blip r:embed="rId3" cstate="print"/>
          <a:stretch>
            <a:fillRect/>
          </a:stretch>
        </p:blipFill>
        <p:spPr>
          <a:xfrm>
            <a:off x="3249028" y="6760096"/>
            <a:ext cx="266700" cy="266700"/>
          </a:xfrm>
          <a:prstGeom prst="rect">
            <a:avLst/>
          </a:prstGeom>
        </p:spPr>
      </p:pic>
      <p:pic>
        <p:nvPicPr>
          <p:cNvPr id="83" name="Picture 82" descr="Rotary Wheel Transparent S.gif"/>
          <p:cNvPicPr>
            <a:picLocks noChangeAspect="1"/>
          </p:cNvPicPr>
          <p:nvPr/>
        </p:nvPicPr>
        <p:blipFill>
          <a:blip r:embed="rId3" cstate="print"/>
          <a:stretch>
            <a:fillRect/>
          </a:stretch>
        </p:blipFill>
        <p:spPr>
          <a:xfrm>
            <a:off x="5095465" y="5309168"/>
            <a:ext cx="266700" cy="266700"/>
          </a:xfrm>
          <a:prstGeom prst="rect">
            <a:avLst/>
          </a:prstGeom>
        </p:spPr>
      </p:pic>
      <p:pic>
        <p:nvPicPr>
          <p:cNvPr id="84" name="Picture 83" descr="Rotary Wheel Transparent S.gif"/>
          <p:cNvPicPr>
            <a:picLocks noChangeAspect="1"/>
          </p:cNvPicPr>
          <p:nvPr/>
        </p:nvPicPr>
        <p:blipFill>
          <a:blip r:embed="rId3" cstate="print"/>
          <a:stretch>
            <a:fillRect/>
          </a:stretch>
        </p:blipFill>
        <p:spPr>
          <a:xfrm>
            <a:off x="4930605" y="5347599"/>
            <a:ext cx="266700" cy="266700"/>
          </a:xfrm>
          <a:prstGeom prst="rect">
            <a:avLst/>
          </a:prstGeom>
        </p:spPr>
      </p:pic>
      <p:pic>
        <p:nvPicPr>
          <p:cNvPr id="85" name="Picture 84" descr="Rotary Wheel Transparent S.gif"/>
          <p:cNvPicPr>
            <a:picLocks noChangeAspect="1"/>
          </p:cNvPicPr>
          <p:nvPr/>
        </p:nvPicPr>
        <p:blipFill>
          <a:blip r:embed="rId3" cstate="print"/>
          <a:stretch>
            <a:fillRect/>
          </a:stretch>
        </p:blipFill>
        <p:spPr>
          <a:xfrm>
            <a:off x="5042734" y="5263604"/>
            <a:ext cx="266700" cy="266700"/>
          </a:xfrm>
          <a:prstGeom prst="rect">
            <a:avLst/>
          </a:prstGeom>
        </p:spPr>
      </p:pic>
      <p:pic>
        <p:nvPicPr>
          <p:cNvPr id="86" name="Picture 85" descr="Rotary Wheel Transparent S.gif"/>
          <p:cNvPicPr>
            <a:picLocks noChangeAspect="1"/>
          </p:cNvPicPr>
          <p:nvPr/>
        </p:nvPicPr>
        <p:blipFill>
          <a:blip r:embed="rId3" cstate="print"/>
          <a:stretch>
            <a:fillRect/>
          </a:stretch>
        </p:blipFill>
        <p:spPr>
          <a:xfrm>
            <a:off x="2702981" y="1151486"/>
            <a:ext cx="266700" cy="266700"/>
          </a:xfrm>
          <a:prstGeom prst="rect">
            <a:avLst/>
          </a:prstGeom>
        </p:spPr>
      </p:pic>
      <p:pic>
        <p:nvPicPr>
          <p:cNvPr id="87" name="Picture 86" descr="Rotary Wheel Transparent S.gif"/>
          <p:cNvPicPr>
            <a:picLocks noChangeAspect="1"/>
          </p:cNvPicPr>
          <p:nvPr/>
        </p:nvPicPr>
        <p:blipFill>
          <a:blip r:embed="rId3" cstate="print"/>
          <a:stretch>
            <a:fillRect/>
          </a:stretch>
        </p:blipFill>
        <p:spPr>
          <a:xfrm>
            <a:off x="4253199" y="6110055"/>
            <a:ext cx="266700" cy="266700"/>
          </a:xfrm>
          <a:prstGeom prst="rect">
            <a:avLst/>
          </a:prstGeom>
        </p:spPr>
      </p:pic>
      <p:pic>
        <p:nvPicPr>
          <p:cNvPr id="88" name="Picture 87" descr="Rotary Wheel Transparent S.gif"/>
          <p:cNvPicPr>
            <a:picLocks noChangeAspect="1"/>
          </p:cNvPicPr>
          <p:nvPr/>
        </p:nvPicPr>
        <p:blipFill>
          <a:blip r:embed="rId3" cstate="print"/>
          <a:stretch>
            <a:fillRect/>
          </a:stretch>
        </p:blipFill>
        <p:spPr>
          <a:xfrm>
            <a:off x="5477604" y="5699919"/>
            <a:ext cx="266700" cy="266700"/>
          </a:xfrm>
          <a:prstGeom prst="rect">
            <a:avLst/>
          </a:prstGeom>
        </p:spPr>
      </p:pic>
      <p:pic>
        <p:nvPicPr>
          <p:cNvPr id="89" name="Picture 88" descr="Rotary Wheel Transparent S.gif"/>
          <p:cNvPicPr>
            <a:picLocks noChangeAspect="1"/>
          </p:cNvPicPr>
          <p:nvPr/>
        </p:nvPicPr>
        <p:blipFill>
          <a:blip r:embed="rId3" cstate="print"/>
          <a:stretch>
            <a:fillRect/>
          </a:stretch>
        </p:blipFill>
        <p:spPr>
          <a:xfrm>
            <a:off x="5598581" y="5600938"/>
            <a:ext cx="266700" cy="266700"/>
          </a:xfrm>
          <a:prstGeom prst="rect">
            <a:avLst/>
          </a:prstGeom>
        </p:spPr>
      </p:pic>
      <p:pic>
        <p:nvPicPr>
          <p:cNvPr id="90" name="Picture 89" descr="Rotary Wheel Transparent S.gif"/>
          <p:cNvPicPr>
            <a:picLocks noChangeAspect="1"/>
          </p:cNvPicPr>
          <p:nvPr/>
        </p:nvPicPr>
        <p:blipFill>
          <a:blip r:embed="rId3" cstate="print"/>
          <a:stretch>
            <a:fillRect/>
          </a:stretch>
        </p:blipFill>
        <p:spPr>
          <a:xfrm>
            <a:off x="4271758" y="6909692"/>
            <a:ext cx="266700" cy="266700"/>
          </a:xfrm>
          <a:prstGeom prst="rect">
            <a:avLst/>
          </a:prstGeom>
        </p:spPr>
      </p:pic>
    </p:spTree>
  </p:cSld>
  <p:clrMapOvr>
    <a:masterClrMapping/>
  </p:clrMapOvr>
  <p:transition spd="slow" advTm="5000">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
</p:tagLst>
</file>

<file path=ppt/tags/tag2.xml><?xml version="1.0" encoding="utf-8"?>
<p:tagLst xmlns:a="http://schemas.openxmlformats.org/drawingml/2006/main" xmlns:r="http://schemas.openxmlformats.org/officeDocument/2006/relationships" xmlns:p="http://schemas.openxmlformats.org/presentationml/2006/main">
  <p:tag name="TIMING" val="|1.4"/>
</p:tagLst>
</file>

<file path=ppt/tags/tag3.xml><?xml version="1.0" encoding="utf-8"?>
<p:tagLst xmlns:a="http://schemas.openxmlformats.org/drawingml/2006/main" xmlns:r="http://schemas.openxmlformats.org/officeDocument/2006/relationships" xmlns:p="http://schemas.openxmlformats.org/presentationml/2006/main">
  <p:tag name="TIMING" val="|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1609</TotalTime>
  <Words>2512</Words>
  <Application>Microsoft Office PowerPoint</Application>
  <PresentationFormat>Custom</PresentationFormat>
  <Paragraphs>700</Paragraphs>
  <Slides>172</Slides>
  <Notes>0</Notes>
  <HiddenSlides>0</HiddenSlides>
  <MMClips>0</MMClips>
  <ScaleCrop>false</ScaleCrop>
  <HeadingPairs>
    <vt:vector size="4" baseType="variant">
      <vt:variant>
        <vt:lpstr>Theme</vt:lpstr>
      </vt:variant>
      <vt:variant>
        <vt:i4>1</vt:i4>
      </vt:variant>
      <vt:variant>
        <vt:lpstr>Slide Titles</vt:lpstr>
      </vt:variant>
      <vt:variant>
        <vt:i4>172</vt:i4>
      </vt:variant>
    </vt:vector>
  </HeadingPairs>
  <TitlesOfParts>
    <vt:vector size="173" baseType="lpstr">
      <vt:lpstr>Office Theme</vt:lpstr>
      <vt:lpstr>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ROTARY</dc:title>
  <dc:creator>Vootsak</dc:creator>
  <cp:lastModifiedBy>Jack Selway</cp:lastModifiedBy>
  <cp:revision>196</cp:revision>
  <dcterms:created xsi:type="dcterms:W3CDTF">2010-07-26T22:47:16Z</dcterms:created>
  <dcterms:modified xsi:type="dcterms:W3CDTF">2011-02-25T13:51:50Z</dcterms:modified>
</cp:coreProperties>
</file>