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0" r:id="rId5"/>
    <p:sldId id="258" r:id="rId6"/>
    <p:sldId id="257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600"/>
    <a:srgbClr val="A1A1A1"/>
    <a:srgbClr val="54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93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7BEB-25E8-4D45-83C4-DA5B0F397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CE8D8-DFF8-4BA9-B5A8-07473996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BCC02-9803-4492-A0C2-84CD7D61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58C6-B7F0-4935-8E04-4BFA23BF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865C-507F-484D-B729-5D334F41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950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559D-6954-4490-8B59-0B9D3BD2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DDB26-2E54-47E1-BFF7-0615410FD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BCB8-C860-4434-9BA4-69C2677B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F99E8-B9DB-4F3A-B37A-3F15D0F6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8CB8-E519-45DF-B155-DCC37794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144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BC587-4777-4F81-AABE-113980DB3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047DB-1777-47EC-AC0E-83FE71CE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9738-A1C3-40DC-B34D-679AB5F3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062-E18E-4B0A-AC38-C2490523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543A-E430-4880-BAB3-432045EF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83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C14-B91A-4B91-A084-2B4D5E39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9A93-EE73-4ADD-82AF-75A394F6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6C01-8C15-4E19-B799-1F58F80A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CE3B-03CB-4FBF-A90A-CDDBD0E2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5D83-4BBD-4ED3-973D-23A3FD8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407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3E35-FCF3-4DEA-AAA2-CE2CABCB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05E6E-912B-409C-A6D2-64A895EB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C3DA-751F-4C3B-A578-05C87AA2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16A9-5FBA-4362-BEED-61D5C80F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9282-371C-4C4A-8F5C-01195460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856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4BF-DF8B-4774-8723-F1243724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7A9D-264F-49A0-9824-8160C7C9C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16DB-7EEF-420D-AF27-C63579942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A008-FAB4-4C3E-9563-6FF9B29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A35D5-4F96-4DDD-91C3-5CE72665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FEB1-5FB2-4F74-8C22-302B0A27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033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21AD-085C-4BCA-96B0-30F0BD82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CC07-FD7D-4486-84E3-55794196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00460-831C-4CF3-93C8-41F4BF42C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979CC-7AAD-4162-AF5E-ED18644BA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FE24F-884E-4776-A1E3-FADF9E4C8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14CF7-ED88-471E-B246-E38C5BB6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A1C54-8F50-4F43-A164-607596CC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3EA2D-0612-4B41-854B-DCDCDD04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15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9A7F-0908-418F-AA81-69C3F518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CC743-3655-4673-95D5-4916514E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BA3C6-CC51-4DFB-88B6-96FA8C48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922E-679C-497F-9175-C0B0BE17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7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BEB4E-FF6A-4867-A464-BBD5ADAF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924DF-9E9F-4467-BA66-385CF3EF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1B310-546A-4F05-B800-26497D6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42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3CE0-18A4-4549-956E-8C88D785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6640-FA32-4AA6-B491-7E0E1FDD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7A7FD-BF88-4FC0-8EF4-815CB94C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31B03-56D1-4738-A153-421D47E7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F9A46-3AE7-490D-90FA-F65665D4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AA48-8B9B-4228-969F-7FEA9915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35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FCD1-119B-4E4C-A5DD-529406F9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11403-BCFC-4ABB-BA80-060B883CE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85BA5-59B2-4086-906F-5ED5C002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4B15-DDAD-48A3-B528-037DB174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971FE-D054-4C51-991E-6A3FCC8C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0ED2D-C011-43F7-A46E-51E898B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61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E1714-00D4-433F-96A5-0A68ACAB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CB84F-690E-4CA2-B3E9-3E1BCA1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5CCC-9030-4A75-AED7-FF99D56B5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5BAA-AD77-47F1-B79B-E4CCB586CA90}" type="datetimeFigureOut">
              <a:rPr lang="LID4096" smtClean="0"/>
              <a:t>10/05/2021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EB69-01A7-4E1F-AA79-8377DF845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794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1353-21FB-4BE1-ACC9-D786E975A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49281" y="6356350"/>
            <a:ext cx="76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6E6B-53FF-49C2-B7CD-98CF4808A0A8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7C70B8-F590-49F7-8D0E-8C396C41C296}"/>
              </a:ext>
            </a:extLst>
          </p:cNvPr>
          <p:cNvSpPr/>
          <p:nvPr userDrawn="1"/>
        </p:nvSpPr>
        <p:spPr>
          <a:xfrm>
            <a:off x="9145524" y="5138928"/>
            <a:ext cx="3044952" cy="171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78AC847-B484-4C1C-95D1-9697BF3F199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199" y="0"/>
            <a:ext cx="3040278" cy="10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5C0F9-CD88-4680-A602-3F1EC4D26D84}"/>
              </a:ext>
            </a:extLst>
          </p:cNvPr>
          <p:cNvSpPr/>
          <p:nvPr/>
        </p:nvSpPr>
        <p:spPr>
          <a:xfrm>
            <a:off x="1812174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452E7-6FD6-4036-809D-62A1625FEBF5}"/>
              </a:ext>
            </a:extLst>
          </p:cNvPr>
          <p:cNvSpPr/>
          <p:nvPr/>
        </p:nvSpPr>
        <p:spPr>
          <a:xfrm>
            <a:off x="5248101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ACCD0-5905-4C46-8F6B-B5C1FF5CE70E}"/>
              </a:ext>
            </a:extLst>
          </p:cNvPr>
          <p:cNvSpPr/>
          <p:nvPr/>
        </p:nvSpPr>
        <p:spPr>
          <a:xfrm>
            <a:off x="8684028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588D1-2E4F-4AF8-A96F-E0EDA5FB433C}"/>
              </a:ext>
            </a:extLst>
          </p:cNvPr>
          <p:cNvSpPr txBox="1"/>
          <p:nvPr/>
        </p:nvSpPr>
        <p:spPr>
          <a:xfrm>
            <a:off x="1812174" y="1572121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1:</a:t>
            </a:r>
          </a:p>
          <a:p>
            <a:r>
              <a:rPr lang="en-US" dirty="0"/>
              <a:t>controller-1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63284-D7B4-40FF-BDD2-9DB3401D9540}"/>
              </a:ext>
            </a:extLst>
          </p:cNvPr>
          <p:cNvSpPr txBox="1"/>
          <p:nvPr/>
        </p:nvSpPr>
        <p:spPr>
          <a:xfrm>
            <a:off x="5248101" y="1565563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2:</a:t>
            </a:r>
          </a:p>
          <a:p>
            <a:r>
              <a:rPr lang="en-US" dirty="0"/>
              <a:t>worker-1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474A51-58F2-42F6-AB68-152FD3C69F8F}"/>
              </a:ext>
            </a:extLst>
          </p:cNvPr>
          <p:cNvSpPr txBox="1"/>
          <p:nvPr/>
        </p:nvSpPr>
        <p:spPr>
          <a:xfrm>
            <a:off x="8684028" y="1605356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3:</a:t>
            </a:r>
          </a:p>
          <a:p>
            <a:r>
              <a:rPr lang="en-US" dirty="0"/>
              <a:t>worker-2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290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5C0F9-CD88-4680-A602-3F1EC4D26D84}"/>
              </a:ext>
            </a:extLst>
          </p:cNvPr>
          <p:cNvSpPr/>
          <p:nvPr/>
        </p:nvSpPr>
        <p:spPr>
          <a:xfrm>
            <a:off x="1812174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452E7-6FD6-4036-809D-62A1625FEBF5}"/>
              </a:ext>
            </a:extLst>
          </p:cNvPr>
          <p:cNvSpPr/>
          <p:nvPr/>
        </p:nvSpPr>
        <p:spPr>
          <a:xfrm>
            <a:off x="5248101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ACCD0-5905-4C46-8F6B-B5C1FF5CE70E}"/>
              </a:ext>
            </a:extLst>
          </p:cNvPr>
          <p:cNvSpPr/>
          <p:nvPr/>
        </p:nvSpPr>
        <p:spPr>
          <a:xfrm>
            <a:off x="8684028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A91D7-9180-42B7-8CC4-D0547D322E84}"/>
              </a:ext>
            </a:extLst>
          </p:cNvPr>
          <p:cNvSpPr/>
          <p:nvPr/>
        </p:nvSpPr>
        <p:spPr>
          <a:xfrm>
            <a:off x="2734886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BD466-3CE4-4301-9FEA-30F4DC351C2B}"/>
              </a:ext>
            </a:extLst>
          </p:cNvPr>
          <p:cNvSpPr/>
          <p:nvPr/>
        </p:nvSpPr>
        <p:spPr>
          <a:xfrm>
            <a:off x="6170813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D6E74-D240-4199-9580-0B475616B679}"/>
              </a:ext>
            </a:extLst>
          </p:cNvPr>
          <p:cNvSpPr/>
          <p:nvPr/>
        </p:nvSpPr>
        <p:spPr>
          <a:xfrm>
            <a:off x="9623367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588D1-2E4F-4AF8-A96F-E0EDA5FB433C}"/>
              </a:ext>
            </a:extLst>
          </p:cNvPr>
          <p:cNvSpPr txBox="1"/>
          <p:nvPr/>
        </p:nvSpPr>
        <p:spPr>
          <a:xfrm>
            <a:off x="1812174" y="1572121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1:</a:t>
            </a:r>
          </a:p>
          <a:p>
            <a:r>
              <a:rPr lang="en-US" dirty="0"/>
              <a:t>controller-1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63284-D7B4-40FF-BDD2-9DB3401D9540}"/>
              </a:ext>
            </a:extLst>
          </p:cNvPr>
          <p:cNvSpPr txBox="1"/>
          <p:nvPr/>
        </p:nvSpPr>
        <p:spPr>
          <a:xfrm>
            <a:off x="5248101" y="1565563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2:</a:t>
            </a:r>
          </a:p>
          <a:p>
            <a:r>
              <a:rPr lang="en-US" dirty="0"/>
              <a:t>worker-1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474A51-58F2-42F6-AB68-152FD3C69F8F}"/>
              </a:ext>
            </a:extLst>
          </p:cNvPr>
          <p:cNvSpPr txBox="1"/>
          <p:nvPr/>
        </p:nvSpPr>
        <p:spPr>
          <a:xfrm>
            <a:off x="8684028" y="1605356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3:</a:t>
            </a:r>
          </a:p>
          <a:p>
            <a:r>
              <a:rPr lang="en-US" dirty="0"/>
              <a:t>worker-2</a:t>
            </a:r>
            <a:endParaRPr lang="LID4096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C93C41-43A3-487A-B9D7-3267BBB17369}"/>
              </a:ext>
            </a:extLst>
          </p:cNvPr>
          <p:cNvSpPr/>
          <p:nvPr/>
        </p:nvSpPr>
        <p:spPr>
          <a:xfrm>
            <a:off x="174567" y="6377940"/>
            <a:ext cx="247304" cy="247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009E21-B4F8-4072-B30A-E8A96532E1F7}"/>
              </a:ext>
            </a:extLst>
          </p:cNvPr>
          <p:cNvSpPr txBox="1"/>
          <p:nvPr/>
        </p:nvSpPr>
        <p:spPr>
          <a:xfrm>
            <a:off x="421871" y="6347703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Kubernetes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27189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5C0F9-CD88-4680-A602-3F1EC4D26D84}"/>
              </a:ext>
            </a:extLst>
          </p:cNvPr>
          <p:cNvSpPr/>
          <p:nvPr/>
        </p:nvSpPr>
        <p:spPr>
          <a:xfrm>
            <a:off x="1812174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452E7-6FD6-4036-809D-62A1625FEBF5}"/>
              </a:ext>
            </a:extLst>
          </p:cNvPr>
          <p:cNvSpPr/>
          <p:nvPr/>
        </p:nvSpPr>
        <p:spPr>
          <a:xfrm>
            <a:off x="5248101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ACCD0-5905-4C46-8F6B-B5C1FF5CE70E}"/>
              </a:ext>
            </a:extLst>
          </p:cNvPr>
          <p:cNvSpPr/>
          <p:nvPr/>
        </p:nvSpPr>
        <p:spPr>
          <a:xfrm>
            <a:off x="8684028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A91D7-9180-42B7-8CC4-D0547D322E84}"/>
              </a:ext>
            </a:extLst>
          </p:cNvPr>
          <p:cNvSpPr/>
          <p:nvPr/>
        </p:nvSpPr>
        <p:spPr>
          <a:xfrm>
            <a:off x="2734886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BD466-3CE4-4301-9FEA-30F4DC351C2B}"/>
              </a:ext>
            </a:extLst>
          </p:cNvPr>
          <p:cNvSpPr/>
          <p:nvPr/>
        </p:nvSpPr>
        <p:spPr>
          <a:xfrm>
            <a:off x="6170813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D6E74-D240-4199-9580-0B475616B679}"/>
              </a:ext>
            </a:extLst>
          </p:cNvPr>
          <p:cNvSpPr/>
          <p:nvPr/>
        </p:nvSpPr>
        <p:spPr>
          <a:xfrm>
            <a:off x="9623367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87542-E1EA-460A-8543-136A8D082428}"/>
              </a:ext>
            </a:extLst>
          </p:cNvPr>
          <p:cNvCxnSpPr>
            <a:cxnSpLocks/>
          </p:cNvCxnSpPr>
          <p:nvPr/>
        </p:nvCxnSpPr>
        <p:spPr>
          <a:xfrm>
            <a:off x="2547850" y="4447309"/>
            <a:ext cx="6871854" cy="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A1DEE-0DFD-46F8-B0AF-1C389D9F89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419704" y="3967942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649F0-2DBE-488B-9E14-4F257F358DD4}"/>
              </a:ext>
            </a:extLst>
          </p:cNvPr>
          <p:cNvCxnSpPr>
            <a:cxnSpLocks/>
          </p:cNvCxnSpPr>
          <p:nvPr/>
        </p:nvCxnSpPr>
        <p:spPr>
          <a:xfrm flipV="1">
            <a:off x="2547848" y="3967942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1E1F01-4610-448E-AF02-E7D228218954}"/>
              </a:ext>
            </a:extLst>
          </p:cNvPr>
          <p:cNvCxnSpPr>
            <a:cxnSpLocks/>
          </p:cNvCxnSpPr>
          <p:nvPr/>
        </p:nvCxnSpPr>
        <p:spPr>
          <a:xfrm flipV="1">
            <a:off x="5983775" y="3967941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2A0FE5-6A23-46C5-9848-768A39DDEB6D}"/>
              </a:ext>
            </a:extLst>
          </p:cNvPr>
          <p:cNvCxnSpPr>
            <a:cxnSpLocks/>
          </p:cNvCxnSpPr>
          <p:nvPr/>
        </p:nvCxnSpPr>
        <p:spPr>
          <a:xfrm flipV="1">
            <a:off x="3639588" y="4447309"/>
            <a:ext cx="0" cy="1654233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D01E-7E63-46EE-AE4E-78DFC2B27A90}"/>
              </a:ext>
            </a:extLst>
          </p:cNvPr>
          <p:cNvCxnSpPr/>
          <p:nvPr/>
        </p:nvCxnSpPr>
        <p:spPr>
          <a:xfrm flipV="1">
            <a:off x="3890356" y="5544589"/>
            <a:ext cx="0" cy="39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B57C96-BAA0-4ABC-AFE1-F0ADDB413FE4}"/>
              </a:ext>
            </a:extLst>
          </p:cNvPr>
          <p:cNvSpPr txBox="1"/>
          <p:nvPr/>
        </p:nvSpPr>
        <p:spPr>
          <a:xfrm>
            <a:off x="4000165" y="5574268"/>
            <a:ext cx="146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TCP: 22, 6443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1521E-25CA-411A-943E-4BF1BC150E94}"/>
              </a:ext>
            </a:extLst>
          </p:cNvPr>
          <p:cNvCxnSpPr>
            <a:cxnSpLocks/>
          </p:cNvCxnSpPr>
          <p:nvPr/>
        </p:nvCxnSpPr>
        <p:spPr>
          <a:xfrm>
            <a:off x="7473141" y="4666210"/>
            <a:ext cx="6096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4135E9-C88E-4783-822C-ECAF4590E6C2}"/>
              </a:ext>
            </a:extLst>
          </p:cNvPr>
          <p:cNvSpPr txBox="1"/>
          <p:nvPr/>
        </p:nvSpPr>
        <p:spPr>
          <a:xfrm>
            <a:off x="6980380" y="4700445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TCP, UDP, ICMP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588D1-2E4F-4AF8-A96F-E0EDA5FB433C}"/>
              </a:ext>
            </a:extLst>
          </p:cNvPr>
          <p:cNvSpPr txBox="1"/>
          <p:nvPr/>
        </p:nvSpPr>
        <p:spPr>
          <a:xfrm>
            <a:off x="1812174" y="1572121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1:</a:t>
            </a:r>
          </a:p>
          <a:p>
            <a:r>
              <a:rPr lang="en-US" dirty="0"/>
              <a:t>controller-1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63284-D7B4-40FF-BDD2-9DB3401D9540}"/>
              </a:ext>
            </a:extLst>
          </p:cNvPr>
          <p:cNvSpPr txBox="1"/>
          <p:nvPr/>
        </p:nvSpPr>
        <p:spPr>
          <a:xfrm>
            <a:off x="5248101" y="1565563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2:</a:t>
            </a:r>
          </a:p>
          <a:p>
            <a:r>
              <a:rPr lang="en-US" dirty="0"/>
              <a:t>worker-1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474A51-58F2-42F6-AB68-152FD3C69F8F}"/>
              </a:ext>
            </a:extLst>
          </p:cNvPr>
          <p:cNvSpPr txBox="1"/>
          <p:nvPr/>
        </p:nvSpPr>
        <p:spPr>
          <a:xfrm>
            <a:off x="8684028" y="1605356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3:</a:t>
            </a:r>
          </a:p>
          <a:p>
            <a:r>
              <a:rPr lang="en-US" dirty="0"/>
              <a:t>worker-2</a:t>
            </a:r>
            <a:endParaRPr lang="LID4096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C93C41-43A3-487A-B9D7-3267BBB17369}"/>
              </a:ext>
            </a:extLst>
          </p:cNvPr>
          <p:cNvSpPr/>
          <p:nvPr/>
        </p:nvSpPr>
        <p:spPr>
          <a:xfrm>
            <a:off x="174567" y="6377940"/>
            <a:ext cx="247304" cy="247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009E21-B4F8-4072-B30A-E8A96532E1F7}"/>
              </a:ext>
            </a:extLst>
          </p:cNvPr>
          <p:cNvSpPr txBox="1"/>
          <p:nvPr/>
        </p:nvSpPr>
        <p:spPr>
          <a:xfrm>
            <a:off x="421871" y="6347703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Kubernetes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1106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5C0F9-CD88-4680-A602-3F1EC4D26D84}"/>
              </a:ext>
            </a:extLst>
          </p:cNvPr>
          <p:cNvSpPr/>
          <p:nvPr/>
        </p:nvSpPr>
        <p:spPr>
          <a:xfrm>
            <a:off x="1812174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452E7-6FD6-4036-809D-62A1625FEBF5}"/>
              </a:ext>
            </a:extLst>
          </p:cNvPr>
          <p:cNvSpPr/>
          <p:nvPr/>
        </p:nvSpPr>
        <p:spPr>
          <a:xfrm>
            <a:off x="5248101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ACCD0-5905-4C46-8F6B-B5C1FF5CE70E}"/>
              </a:ext>
            </a:extLst>
          </p:cNvPr>
          <p:cNvSpPr/>
          <p:nvPr/>
        </p:nvSpPr>
        <p:spPr>
          <a:xfrm>
            <a:off x="8684028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A91D7-9180-42B7-8CC4-D0547D322E84}"/>
              </a:ext>
            </a:extLst>
          </p:cNvPr>
          <p:cNvSpPr/>
          <p:nvPr/>
        </p:nvSpPr>
        <p:spPr>
          <a:xfrm>
            <a:off x="2734886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BD466-3CE4-4301-9FEA-30F4DC351C2B}"/>
              </a:ext>
            </a:extLst>
          </p:cNvPr>
          <p:cNvSpPr/>
          <p:nvPr/>
        </p:nvSpPr>
        <p:spPr>
          <a:xfrm>
            <a:off x="6170813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D6E74-D240-4199-9580-0B475616B679}"/>
              </a:ext>
            </a:extLst>
          </p:cNvPr>
          <p:cNvSpPr/>
          <p:nvPr/>
        </p:nvSpPr>
        <p:spPr>
          <a:xfrm>
            <a:off x="9623367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87542-E1EA-460A-8543-136A8D082428}"/>
              </a:ext>
            </a:extLst>
          </p:cNvPr>
          <p:cNvCxnSpPr>
            <a:cxnSpLocks/>
          </p:cNvCxnSpPr>
          <p:nvPr/>
        </p:nvCxnSpPr>
        <p:spPr>
          <a:xfrm>
            <a:off x="2547850" y="4447309"/>
            <a:ext cx="6871854" cy="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A1DEE-0DFD-46F8-B0AF-1C389D9F89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419704" y="3967942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649F0-2DBE-488B-9E14-4F257F358DD4}"/>
              </a:ext>
            </a:extLst>
          </p:cNvPr>
          <p:cNvCxnSpPr>
            <a:cxnSpLocks/>
          </p:cNvCxnSpPr>
          <p:nvPr/>
        </p:nvCxnSpPr>
        <p:spPr>
          <a:xfrm flipV="1">
            <a:off x="2547848" y="3967942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1E1F01-4610-448E-AF02-E7D228218954}"/>
              </a:ext>
            </a:extLst>
          </p:cNvPr>
          <p:cNvCxnSpPr>
            <a:cxnSpLocks/>
          </p:cNvCxnSpPr>
          <p:nvPr/>
        </p:nvCxnSpPr>
        <p:spPr>
          <a:xfrm flipV="1">
            <a:off x="5983775" y="3967941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2A0FE5-6A23-46C5-9848-768A39DDEB6D}"/>
              </a:ext>
            </a:extLst>
          </p:cNvPr>
          <p:cNvCxnSpPr>
            <a:cxnSpLocks/>
          </p:cNvCxnSpPr>
          <p:nvPr/>
        </p:nvCxnSpPr>
        <p:spPr>
          <a:xfrm flipV="1">
            <a:off x="3639588" y="4447309"/>
            <a:ext cx="0" cy="1654233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D01E-7E63-46EE-AE4E-78DFC2B27A90}"/>
              </a:ext>
            </a:extLst>
          </p:cNvPr>
          <p:cNvCxnSpPr/>
          <p:nvPr/>
        </p:nvCxnSpPr>
        <p:spPr>
          <a:xfrm flipV="1">
            <a:off x="3890356" y="5544589"/>
            <a:ext cx="0" cy="39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B57C96-BAA0-4ABC-AFE1-F0ADDB413FE4}"/>
              </a:ext>
            </a:extLst>
          </p:cNvPr>
          <p:cNvSpPr txBox="1"/>
          <p:nvPr/>
        </p:nvSpPr>
        <p:spPr>
          <a:xfrm>
            <a:off x="4000165" y="5574268"/>
            <a:ext cx="146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TCP: 22, 6443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1521E-25CA-411A-943E-4BF1BC150E94}"/>
              </a:ext>
            </a:extLst>
          </p:cNvPr>
          <p:cNvCxnSpPr>
            <a:cxnSpLocks/>
          </p:cNvCxnSpPr>
          <p:nvPr/>
        </p:nvCxnSpPr>
        <p:spPr>
          <a:xfrm>
            <a:off x="7473141" y="4666210"/>
            <a:ext cx="6096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4135E9-C88E-4783-822C-ECAF4590E6C2}"/>
              </a:ext>
            </a:extLst>
          </p:cNvPr>
          <p:cNvSpPr txBox="1"/>
          <p:nvPr/>
        </p:nvSpPr>
        <p:spPr>
          <a:xfrm>
            <a:off x="6980380" y="4700445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TCP, UDP, ICMP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588D1-2E4F-4AF8-A96F-E0EDA5FB433C}"/>
              </a:ext>
            </a:extLst>
          </p:cNvPr>
          <p:cNvSpPr txBox="1"/>
          <p:nvPr/>
        </p:nvSpPr>
        <p:spPr>
          <a:xfrm>
            <a:off x="1812174" y="1572121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1:</a:t>
            </a:r>
          </a:p>
          <a:p>
            <a:r>
              <a:rPr lang="en-US" dirty="0"/>
              <a:t>controller-1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63284-D7B4-40FF-BDD2-9DB3401D9540}"/>
              </a:ext>
            </a:extLst>
          </p:cNvPr>
          <p:cNvSpPr txBox="1"/>
          <p:nvPr/>
        </p:nvSpPr>
        <p:spPr>
          <a:xfrm>
            <a:off x="5248101" y="1565563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2:</a:t>
            </a:r>
          </a:p>
          <a:p>
            <a:r>
              <a:rPr lang="en-US" dirty="0"/>
              <a:t>worker-1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474A51-58F2-42F6-AB68-152FD3C69F8F}"/>
              </a:ext>
            </a:extLst>
          </p:cNvPr>
          <p:cNvSpPr txBox="1"/>
          <p:nvPr/>
        </p:nvSpPr>
        <p:spPr>
          <a:xfrm>
            <a:off x="8684028" y="1605356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3:</a:t>
            </a:r>
          </a:p>
          <a:p>
            <a:r>
              <a:rPr lang="en-US" dirty="0"/>
              <a:t>worker-2</a:t>
            </a:r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2940F-E02F-45A1-A5B9-C98C5E242BA5}"/>
              </a:ext>
            </a:extLst>
          </p:cNvPr>
          <p:cNvSpPr/>
          <p:nvPr/>
        </p:nvSpPr>
        <p:spPr>
          <a:xfrm>
            <a:off x="1521229" y="3974499"/>
            <a:ext cx="7538949" cy="25177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3C3CC-6746-4091-AD4B-00ED754BAAFE}"/>
              </a:ext>
            </a:extLst>
          </p:cNvPr>
          <p:cNvSpPr/>
          <p:nvPr/>
        </p:nvSpPr>
        <p:spPr>
          <a:xfrm>
            <a:off x="9060178" y="3974499"/>
            <a:ext cx="880109" cy="10456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C93C41-43A3-487A-B9D7-3267BBB17369}"/>
              </a:ext>
            </a:extLst>
          </p:cNvPr>
          <p:cNvSpPr/>
          <p:nvPr/>
        </p:nvSpPr>
        <p:spPr>
          <a:xfrm>
            <a:off x="174567" y="6377940"/>
            <a:ext cx="247304" cy="247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009E21-B4F8-4072-B30A-E8A96532E1F7}"/>
              </a:ext>
            </a:extLst>
          </p:cNvPr>
          <p:cNvSpPr txBox="1"/>
          <p:nvPr/>
        </p:nvSpPr>
        <p:spPr>
          <a:xfrm>
            <a:off x="421871" y="6347703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Kubernetes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257333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5C0F9-CD88-4680-A602-3F1EC4D26D84}"/>
              </a:ext>
            </a:extLst>
          </p:cNvPr>
          <p:cNvSpPr/>
          <p:nvPr/>
        </p:nvSpPr>
        <p:spPr>
          <a:xfrm>
            <a:off x="1812174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452E7-6FD6-4036-809D-62A1625FEBF5}"/>
              </a:ext>
            </a:extLst>
          </p:cNvPr>
          <p:cNvSpPr/>
          <p:nvPr/>
        </p:nvSpPr>
        <p:spPr>
          <a:xfrm>
            <a:off x="5248101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ACCD0-5905-4C46-8F6B-B5C1FF5CE70E}"/>
              </a:ext>
            </a:extLst>
          </p:cNvPr>
          <p:cNvSpPr/>
          <p:nvPr/>
        </p:nvSpPr>
        <p:spPr>
          <a:xfrm>
            <a:off x="8684028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A91D7-9180-42B7-8CC4-D0547D322E84}"/>
              </a:ext>
            </a:extLst>
          </p:cNvPr>
          <p:cNvSpPr/>
          <p:nvPr/>
        </p:nvSpPr>
        <p:spPr>
          <a:xfrm>
            <a:off x="2734886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BD466-3CE4-4301-9FEA-30F4DC351C2B}"/>
              </a:ext>
            </a:extLst>
          </p:cNvPr>
          <p:cNvSpPr/>
          <p:nvPr/>
        </p:nvSpPr>
        <p:spPr>
          <a:xfrm>
            <a:off x="6170813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D6E74-D240-4199-9580-0B475616B679}"/>
              </a:ext>
            </a:extLst>
          </p:cNvPr>
          <p:cNvSpPr/>
          <p:nvPr/>
        </p:nvSpPr>
        <p:spPr>
          <a:xfrm>
            <a:off x="9623367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87542-E1EA-460A-8543-136A8D082428}"/>
              </a:ext>
            </a:extLst>
          </p:cNvPr>
          <p:cNvCxnSpPr>
            <a:cxnSpLocks/>
          </p:cNvCxnSpPr>
          <p:nvPr/>
        </p:nvCxnSpPr>
        <p:spPr>
          <a:xfrm>
            <a:off x="2547850" y="4447309"/>
            <a:ext cx="6871854" cy="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A1DEE-0DFD-46F8-B0AF-1C389D9F89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419704" y="3967942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649F0-2DBE-488B-9E14-4F257F358DD4}"/>
              </a:ext>
            </a:extLst>
          </p:cNvPr>
          <p:cNvCxnSpPr>
            <a:cxnSpLocks/>
          </p:cNvCxnSpPr>
          <p:nvPr/>
        </p:nvCxnSpPr>
        <p:spPr>
          <a:xfrm flipV="1">
            <a:off x="2547848" y="3967942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1E1F01-4610-448E-AF02-E7D228218954}"/>
              </a:ext>
            </a:extLst>
          </p:cNvPr>
          <p:cNvCxnSpPr>
            <a:cxnSpLocks/>
          </p:cNvCxnSpPr>
          <p:nvPr/>
        </p:nvCxnSpPr>
        <p:spPr>
          <a:xfrm flipV="1">
            <a:off x="5983775" y="3967941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2A0FE5-6A23-46C5-9848-768A39DDEB6D}"/>
              </a:ext>
            </a:extLst>
          </p:cNvPr>
          <p:cNvCxnSpPr>
            <a:cxnSpLocks/>
          </p:cNvCxnSpPr>
          <p:nvPr/>
        </p:nvCxnSpPr>
        <p:spPr>
          <a:xfrm flipV="1">
            <a:off x="3639588" y="4447309"/>
            <a:ext cx="0" cy="1654233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D01E-7E63-46EE-AE4E-78DFC2B27A90}"/>
              </a:ext>
            </a:extLst>
          </p:cNvPr>
          <p:cNvCxnSpPr/>
          <p:nvPr/>
        </p:nvCxnSpPr>
        <p:spPr>
          <a:xfrm flipV="1">
            <a:off x="3890356" y="5544589"/>
            <a:ext cx="0" cy="39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B57C96-BAA0-4ABC-AFE1-F0ADDB413FE4}"/>
              </a:ext>
            </a:extLst>
          </p:cNvPr>
          <p:cNvSpPr txBox="1"/>
          <p:nvPr/>
        </p:nvSpPr>
        <p:spPr>
          <a:xfrm>
            <a:off x="4000165" y="5574268"/>
            <a:ext cx="146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TCP: 22, 6443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1521E-25CA-411A-943E-4BF1BC150E94}"/>
              </a:ext>
            </a:extLst>
          </p:cNvPr>
          <p:cNvCxnSpPr>
            <a:cxnSpLocks/>
          </p:cNvCxnSpPr>
          <p:nvPr/>
        </p:nvCxnSpPr>
        <p:spPr>
          <a:xfrm>
            <a:off x="7473141" y="4666210"/>
            <a:ext cx="6096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4135E9-C88E-4783-822C-ECAF4590E6C2}"/>
              </a:ext>
            </a:extLst>
          </p:cNvPr>
          <p:cNvSpPr txBox="1"/>
          <p:nvPr/>
        </p:nvSpPr>
        <p:spPr>
          <a:xfrm>
            <a:off x="6980380" y="4700445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TCP, UDP, ICMP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588D1-2E4F-4AF8-A96F-E0EDA5FB433C}"/>
              </a:ext>
            </a:extLst>
          </p:cNvPr>
          <p:cNvSpPr txBox="1"/>
          <p:nvPr/>
        </p:nvSpPr>
        <p:spPr>
          <a:xfrm>
            <a:off x="1812174" y="1572121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1:</a:t>
            </a:r>
          </a:p>
          <a:p>
            <a:r>
              <a:rPr lang="en-US" dirty="0"/>
              <a:t>controller-1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63284-D7B4-40FF-BDD2-9DB3401D9540}"/>
              </a:ext>
            </a:extLst>
          </p:cNvPr>
          <p:cNvSpPr txBox="1"/>
          <p:nvPr/>
        </p:nvSpPr>
        <p:spPr>
          <a:xfrm>
            <a:off x="5248101" y="1565563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2:</a:t>
            </a:r>
          </a:p>
          <a:p>
            <a:r>
              <a:rPr lang="en-US" dirty="0"/>
              <a:t>worker-1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474A51-58F2-42F6-AB68-152FD3C69F8F}"/>
              </a:ext>
            </a:extLst>
          </p:cNvPr>
          <p:cNvSpPr txBox="1"/>
          <p:nvPr/>
        </p:nvSpPr>
        <p:spPr>
          <a:xfrm>
            <a:off x="8684028" y="1605356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3:</a:t>
            </a:r>
          </a:p>
          <a:p>
            <a:r>
              <a:rPr lang="en-US" dirty="0"/>
              <a:t>worker-2</a:t>
            </a:r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2940F-E02F-45A1-A5B9-C98C5E242BA5}"/>
              </a:ext>
            </a:extLst>
          </p:cNvPr>
          <p:cNvSpPr/>
          <p:nvPr/>
        </p:nvSpPr>
        <p:spPr>
          <a:xfrm>
            <a:off x="1521229" y="3974499"/>
            <a:ext cx="7538949" cy="25177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3C3CC-6746-4091-AD4B-00ED754BAAFE}"/>
              </a:ext>
            </a:extLst>
          </p:cNvPr>
          <p:cNvSpPr/>
          <p:nvPr/>
        </p:nvSpPr>
        <p:spPr>
          <a:xfrm>
            <a:off x="9060178" y="3974499"/>
            <a:ext cx="880109" cy="10456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0F67E7-5F08-4085-9A9B-5EE6401C9399}"/>
              </a:ext>
            </a:extLst>
          </p:cNvPr>
          <p:cNvSpPr/>
          <p:nvPr/>
        </p:nvSpPr>
        <p:spPr>
          <a:xfrm>
            <a:off x="1957646" y="262006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7246EF-1DAC-43D2-AF71-E5B62C216B21}"/>
              </a:ext>
            </a:extLst>
          </p:cNvPr>
          <p:cNvSpPr/>
          <p:nvPr/>
        </p:nvSpPr>
        <p:spPr>
          <a:xfrm>
            <a:off x="2734886" y="262006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729282-12D7-407B-9FC8-4B509ACB0598}"/>
              </a:ext>
            </a:extLst>
          </p:cNvPr>
          <p:cNvSpPr/>
          <p:nvPr/>
        </p:nvSpPr>
        <p:spPr>
          <a:xfrm>
            <a:off x="6170813" y="262006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C93C41-43A3-487A-B9D7-3267BBB17369}"/>
              </a:ext>
            </a:extLst>
          </p:cNvPr>
          <p:cNvSpPr/>
          <p:nvPr/>
        </p:nvSpPr>
        <p:spPr>
          <a:xfrm>
            <a:off x="174567" y="6377940"/>
            <a:ext cx="247304" cy="247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009E21-B4F8-4072-B30A-E8A96532E1F7}"/>
              </a:ext>
            </a:extLst>
          </p:cNvPr>
          <p:cNvSpPr txBox="1"/>
          <p:nvPr/>
        </p:nvSpPr>
        <p:spPr>
          <a:xfrm>
            <a:off x="421871" y="6347703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Kubernetes</a:t>
            </a:r>
            <a:endParaRPr lang="LID4096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F1F19D-7245-4C6F-8AD3-B40B9E72385D}"/>
              </a:ext>
            </a:extLst>
          </p:cNvPr>
          <p:cNvSpPr/>
          <p:nvPr/>
        </p:nvSpPr>
        <p:spPr>
          <a:xfrm>
            <a:off x="174567" y="5937505"/>
            <a:ext cx="247304" cy="24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E0D8C3-1DC0-4955-950F-11DC9DEAD6DB}"/>
              </a:ext>
            </a:extLst>
          </p:cNvPr>
          <p:cNvSpPr txBox="1"/>
          <p:nvPr/>
        </p:nvSpPr>
        <p:spPr>
          <a:xfrm>
            <a:off x="416488" y="5907268"/>
            <a:ext cx="17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Beispielanwendungen</a:t>
            </a:r>
            <a:endParaRPr lang="LID4096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60B5B8-5E8A-445A-8BEA-C3A3F4299289}"/>
              </a:ext>
            </a:extLst>
          </p:cNvPr>
          <p:cNvSpPr/>
          <p:nvPr/>
        </p:nvSpPr>
        <p:spPr>
          <a:xfrm>
            <a:off x="5385764" y="262006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9107F8-F3AF-4280-934C-947F4941ED0C}"/>
              </a:ext>
            </a:extLst>
          </p:cNvPr>
          <p:cNvSpPr/>
          <p:nvPr/>
        </p:nvSpPr>
        <p:spPr>
          <a:xfrm>
            <a:off x="5385764" y="341685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85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5C0F9-CD88-4680-A602-3F1EC4D26D84}"/>
              </a:ext>
            </a:extLst>
          </p:cNvPr>
          <p:cNvSpPr/>
          <p:nvPr/>
        </p:nvSpPr>
        <p:spPr>
          <a:xfrm>
            <a:off x="1812174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452E7-6FD6-4036-809D-62A1625FEBF5}"/>
              </a:ext>
            </a:extLst>
          </p:cNvPr>
          <p:cNvSpPr/>
          <p:nvPr/>
        </p:nvSpPr>
        <p:spPr>
          <a:xfrm>
            <a:off x="5248101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ACCD0-5905-4C46-8F6B-B5C1FF5CE70E}"/>
              </a:ext>
            </a:extLst>
          </p:cNvPr>
          <p:cNvSpPr/>
          <p:nvPr/>
        </p:nvSpPr>
        <p:spPr>
          <a:xfrm>
            <a:off x="8684028" y="1565564"/>
            <a:ext cx="1471353" cy="24023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A1A1A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A91D7-9180-42B7-8CC4-D0547D322E84}"/>
              </a:ext>
            </a:extLst>
          </p:cNvPr>
          <p:cNvSpPr/>
          <p:nvPr/>
        </p:nvSpPr>
        <p:spPr>
          <a:xfrm>
            <a:off x="2734886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BD466-3CE4-4301-9FEA-30F4DC351C2B}"/>
              </a:ext>
            </a:extLst>
          </p:cNvPr>
          <p:cNvSpPr/>
          <p:nvPr/>
        </p:nvSpPr>
        <p:spPr>
          <a:xfrm>
            <a:off x="6170813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D6E74-D240-4199-9580-0B475616B679}"/>
              </a:ext>
            </a:extLst>
          </p:cNvPr>
          <p:cNvSpPr/>
          <p:nvPr/>
        </p:nvSpPr>
        <p:spPr>
          <a:xfrm>
            <a:off x="9623367" y="3429000"/>
            <a:ext cx="407324" cy="407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87542-E1EA-460A-8543-136A8D082428}"/>
              </a:ext>
            </a:extLst>
          </p:cNvPr>
          <p:cNvCxnSpPr>
            <a:cxnSpLocks/>
          </p:cNvCxnSpPr>
          <p:nvPr/>
        </p:nvCxnSpPr>
        <p:spPr>
          <a:xfrm>
            <a:off x="2547850" y="4447309"/>
            <a:ext cx="6871854" cy="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A1DEE-0DFD-46F8-B0AF-1C389D9F89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419704" y="3967942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649F0-2DBE-488B-9E14-4F257F358DD4}"/>
              </a:ext>
            </a:extLst>
          </p:cNvPr>
          <p:cNvCxnSpPr>
            <a:cxnSpLocks/>
          </p:cNvCxnSpPr>
          <p:nvPr/>
        </p:nvCxnSpPr>
        <p:spPr>
          <a:xfrm flipV="1">
            <a:off x="2547848" y="3967942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1E1F01-4610-448E-AF02-E7D228218954}"/>
              </a:ext>
            </a:extLst>
          </p:cNvPr>
          <p:cNvCxnSpPr>
            <a:cxnSpLocks/>
          </p:cNvCxnSpPr>
          <p:nvPr/>
        </p:nvCxnSpPr>
        <p:spPr>
          <a:xfrm flipV="1">
            <a:off x="5983775" y="3967941"/>
            <a:ext cx="1" cy="479368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2A0FE5-6A23-46C5-9848-768A39DDEB6D}"/>
              </a:ext>
            </a:extLst>
          </p:cNvPr>
          <p:cNvCxnSpPr>
            <a:cxnSpLocks/>
          </p:cNvCxnSpPr>
          <p:nvPr/>
        </p:nvCxnSpPr>
        <p:spPr>
          <a:xfrm flipV="1">
            <a:off x="3639588" y="4447309"/>
            <a:ext cx="0" cy="1654233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6D01E-7E63-46EE-AE4E-78DFC2B27A90}"/>
              </a:ext>
            </a:extLst>
          </p:cNvPr>
          <p:cNvCxnSpPr/>
          <p:nvPr/>
        </p:nvCxnSpPr>
        <p:spPr>
          <a:xfrm flipV="1">
            <a:off x="3890356" y="5544589"/>
            <a:ext cx="0" cy="39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B57C96-BAA0-4ABC-AFE1-F0ADDB413FE4}"/>
              </a:ext>
            </a:extLst>
          </p:cNvPr>
          <p:cNvSpPr txBox="1"/>
          <p:nvPr/>
        </p:nvSpPr>
        <p:spPr>
          <a:xfrm>
            <a:off x="4000165" y="5574268"/>
            <a:ext cx="146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TCP: 22, 6443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1521E-25CA-411A-943E-4BF1BC150E94}"/>
              </a:ext>
            </a:extLst>
          </p:cNvPr>
          <p:cNvCxnSpPr>
            <a:cxnSpLocks/>
          </p:cNvCxnSpPr>
          <p:nvPr/>
        </p:nvCxnSpPr>
        <p:spPr>
          <a:xfrm>
            <a:off x="7473141" y="4666210"/>
            <a:ext cx="60960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4135E9-C88E-4783-822C-ECAF4590E6C2}"/>
              </a:ext>
            </a:extLst>
          </p:cNvPr>
          <p:cNvSpPr txBox="1"/>
          <p:nvPr/>
        </p:nvSpPr>
        <p:spPr>
          <a:xfrm>
            <a:off x="6980380" y="4700445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TCP, UDP, ICMP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E588D1-2E4F-4AF8-A96F-E0EDA5FB433C}"/>
              </a:ext>
            </a:extLst>
          </p:cNvPr>
          <p:cNvSpPr txBox="1"/>
          <p:nvPr/>
        </p:nvSpPr>
        <p:spPr>
          <a:xfrm>
            <a:off x="1812174" y="1572121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1:</a:t>
            </a:r>
          </a:p>
          <a:p>
            <a:r>
              <a:rPr lang="en-US" dirty="0"/>
              <a:t>controller-1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763284-D7B4-40FF-BDD2-9DB3401D9540}"/>
              </a:ext>
            </a:extLst>
          </p:cNvPr>
          <p:cNvSpPr txBox="1"/>
          <p:nvPr/>
        </p:nvSpPr>
        <p:spPr>
          <a:xfrm>
            <a:off x="5248101" y="1565563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2:</a:t>
            </a:r>
          </a:p>
          <a:p>
            <a:r>
              <a:rPr lang="en-US" dirty="0"/>
              <a:t>worker-1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474A51-58F2-42F6-AB68-152FD3C69F8F}"/>
              </a:ext>
            </a:extLst>
          </p:cNvPr>
          <p:cNvSpPr txBox="1"/>
          <p:nvPr/>
        </p:nvSpPr>
        <p:spPr>
          <a:xfrm>
            <a:off x="8684028" y="1605356"/>
            <a:ext cx="102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VM 3:</a:t>
            </a:r>
          </a:p>
          <a:p>
            <a:r>
              <a:rPr lang="en-US" dirty="0"/>
              <a:t>worker-2</a:t>
            </a:r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2940F-E02F-45A1-A5B9-C98C5E242BA5}"/>
              </a:ext>
            </a:extLst>
          </p:cNvPr>
          <p:cNvSpPr/>
          <p:nvPr/>
        </p:nvSpPr>
        <p:spPr>
          <a:xfrm>
            <a:off x="1521229" y="3974499"/>
            <a:ext cx="7538949" cy="25177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13C3CC-6746-4091-AD4B-00ED754BAAFE}"/>
              </a:ext>
            </a:extLst>
          </p:cNvPr>
          <p:cNvSpPr/>
          <p:nvPr/>
        </p:nvSpPr>
        <p:spPr>
          <a:xfrm>
            <a:off x="9060178" y="3974499"/>
            <a:ext cx="880109" cy="10456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0F67E7-5F08-4085-9A9B-5EE6401C9399}"/>
              </a:ext>
            </a:extLst>
          </p:cNvPr>
          <p:cNvSpPr/>
          <p:nvPr/>
        </p:nvSpPr>
        <p:spPr>
          <a:xfrm>
            <a:off x="1957646" y="262006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7246EF-1DAC-43D2-AF71-E5B62C216B21}"/>
              </a:ext>
            </a:extLst>
          </p:cNvPr>
          <p:cNvSpPr/>
          <p:nvPr/>
        </p:nvSpPr>
        <p:spPr>
          <a:xfrm>
            <a:off x="2734886" y="262006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729282-12D7-407B-9FC8-4B509ACB0598}"/>
              </a:ext>
            </a:extLst>
          </p:cNvPr>
          <p:cNvSpPr/>
          <p:nvPr/>
        </p:nvSpPr>
        <p:spPr>
          <a:xfrm>
            <a:off x="6170813" y="262006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9D26C-5128-4703-95D4-8636553D69A3}"/>
              </a:ext>
            </a:extLst>
          </p:cNvPr>
          <p:cNvSpPr/>
          <p:nvPr/>
        </p:nvSpPr>
        <p:spPr>
          <a:xfrm>
            <a:off x="5385764" y="262006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A8B29A-4602-41AC-9EF5-AAAB766044D2}"/>
              </a:ext>
            </a:extLst>
          </p:cNvPr>
          <p:cNvSpPr/>
          <p:nvPr/>
        </p:nvSpPr>
        <p:spPr>
          <a:xfrm>
            <a:off x="5385764" y="3416854"/>
            <a:ext cx="407324" cy="407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796D0D-C43B-41A8-A297-CA828F007966}"/>
              </a:ext>
            </a:extLst>
          </p:cNvPr>
          <p:cNvCxnSpPr>
            <a:cxnSpLocks/>
          </p:cNvCxnSpPr>
          <p:nvPr/>
        </p:nvCxnSpPr>
        <p:spPr>
          <a:xfrm flipV="1">
            <a:off x="2545076" y="3256512"/>
            <a:ext cx="0" cy="1190797"/>
          </a:xfrm>
          <a:prstGeom prst="line">
            <a:avLst/>
          </a:prstGeom>
          <a:ln w="31750" cap="rnd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61F90F-AD13-4CD7-B7B3-349137D49DEB}"/>
              </a:ext>
            </a:extLst>
          </p:cNvPr>
          <p:cNvCxnSpPr>
            <a:cxnSpLocks/>
          </p:cNvCxnSpPr>
          <p:nvPr/>
        </p:nvCxnSpPr>
        <p:spPr>
          <a:xfrm flipH="1">
            <a:off x="2545076" y="4447310"/>
            <a:ext cx="6874628" cy="1"/>
          </a:xfrm>
          <a:prstGeom prst="line">
            <a:avLst/>
          </a:prstGeom>
          <a:ln w="31750" cap="rnd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411D59-06DC-4154-AF8F-3CE0613A55AE}"/>
              </a:ext>
            </a:extLst>
          </p:cNvPr>
          <p:cNvCxnSpPr>
            <a:cxnSpLocks/>
          </p:cNvCxnSpPr>
          <p:nvPr/>
        </p:nvCxnSpPr>
        <p:spPr>
          <a:xfrm flipH="1" flipV="1">
            <a:off x="9411894" y="3256512"/>
            <a:ext cx="7808" cy="1184241"/>
          </a:xfrm>
          <a:prstGeom prst="line">
            <a:avLst/>
          </a:prstGeom>
          <a:ln w="31750" cap="rnd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5D594F-7796-43AA-AD7A-5E832E294B39}"/>
              </a:ext>
            </a:extLst>
          </p:cNvPr>
          <p:cNvCxnSpPr>
            <a:cxnSpLocks/>
          </p:cNvCxnSpPr>
          <p:nvPr/>
        </p:nvCxnSpPr>
        <p:spPr>
          <a:xfrm flipH="1" flipV="1">
            <a:off x="5975620" y="3263068"/>
            <a:ext cx="7808" cy="1184241"/>
          </a:xfrm>
          <a:prstGeom prst="line">
            <a:avLst/>
          </a:prstGeom>
          <a:ln w="31750" cap="rnd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D461A9-584E-4B95-AF44-98D8A7D7F12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975621" y="3027388"/>
            <a:ext cx="398854" cy="229123"/>
          </a:xfrm>
          <a:prstGeom prst="line">
            <a:avLst/>
          </a:prstGeom>
          <a:ln w="31750" cap="rnd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E8FC8E8-AD40-4D45-BD3F-498B777835A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589426" y="3027388"/>
            <a:ext cx="386193" cy="229123"/>
          </a:xfrm>
          <a:prstGeom prst="line">
            <a:avLst/>
          </a:prstGeom>
          <a:ln w="31750" cap="rnd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15AC07-3E3B-4947-BA2F-D21DFE13D93C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5589426" y="3256511"/>
            <a:ext cx="383769" cy="160343"/>
          </a:xfrm>
          <a:prstGeom prst="line">
            <a:avLst/>
          </a:prstGeom>
          <a:ln w="31750" cap="rnd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D9B1BB-6DF5-4246-AF73-D217BC86599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545076" y="3027388"/>
            <a:ext cx="393472" cy="222568"/>
          </a:xfrm>
          <a:prstGeom prst="line">
            <a:avLst/>
          </a:prstGeom>
          <a:ln w="31750" cap="rnd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850A9F-7B7A-450C-B816-2F620A2C72AC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2161308" y="3027388"/>
            <a:ext cx="381343" cy="222568"/>
          </a:xfrm>
          <a:prstGeom prst="line">
            <a:avLst/>
          </a:prstGeom>
          <a:ln w="31750" cap="rnd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9C93C41-43A3-487A-B9D7-3267BBB17369}"/>
              </a:ext>
            </a:extLst>
          </p:cNvPr>
          <p:cNvSpPr/>
          <p:nvPr/>
        </p:nvSpPr>
        <p:spPr>
          <a:xfrm>
            <a:off x="174567" y="6377940"/>
            <a:ext cx="247304" cy="2473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5488B8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009E21-B4F8-4072-B30A-E8A96532E1F7}"/>
              </a:ext>
            </a:extLst>
          </p:cNvPr>
          <p:cNvSpPr txBox="1"/>
          <p:nvPr/>
        </p:nvSpPr>
        <p:spPr>
          <a:xfrm>
            <a:off x="421871" y="6347703"/>
            <a:ext cx="101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Kubernetes</a:t>
            </a:r>
            <a:endParaRPr lang="LID4096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F1F19D-7245-4C6F-8AD3-B40B9E72385D}"/>
              </a:ext>
            </a:extLst>
          </p:cNvPr>
          <p:cNvSpPr/>
          <p:nvPr/>
        </p:nvSpPr>
        <p:spPr>
          <a:xfrm>
            <a:off x="174567" y="5937505"/>
            <a:ext cx="247304" cy="2473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6B6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E0D8C3-1DC0-4955-950F-11DC9DEAD6DB}"/>
              </a:ext>
            </a:extLst>
          </p:cNvPr>
          <p:cNvSpPr txBox="1"/>
          <p:nvPr/>
        </p:nvSpPr>
        <p:spPr>
          <a:xfrm>
            <a:off x="416488" y="5907268"/>
            <a:ext cx="17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Beispielanwendungen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30441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Polley</dc:creator>
  <cp:lastModifiedBy>Tobias Polley</cp:lastModifiedBy>
  <cp:revision>1</cp:revision>
  <dcterms:created xsi:type="dcterms:W3CDTF">2021-10-05T08:15:59Z</dcterms:created>
  <dcterms:modified xsi:type="dcterms:W3CDTF">2021-10-05T08:36:24Z</dcterms:modified>
</cp:coreProperties>
</file>