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sldIdLst>
    <p:sldId id="298" r:id="rId5"/>
    <p:sldId id="301" r:id="rId6"/>
    <p:sldId id="304" r:id="rId7"/>
    <p:sldId id="302" r:id="rId8"/>
    <p:sldId id="303" r:id="rId9"/>
    <p:sldId id="305" r:id="rId10"/>
    <p:sldId id="306" r:id="rId11"/>
    <p:sldId id="307" r:id="rId12"/>
    <p:sldId id="30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D8FF38-7F5C-44A7-BD9C-1E4AD11D42F9}" v="222" dt="2022-04-12T05:29:30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5" autoAdjust="0"/>
  </p:normalViewPr>
  <p:slideViewPr>
    <p:cSldViewPr snapToGrid="0">
      <p:cViewPr varScale="1">
        <p:scale>
          <a:sx n="107" d="100"/>
          <a:sy n="107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lyn McConnell" userId="1ea86f8606d0c530" providerId="LiveId" clId="{83D8FF38-7F5C-44A7-BD9C-1E4AD11D42F9}"/>
    <pc:docChg chg="undo redo custSel addSld delSld modSld sldOrd">
      <pc:chgData name="Marilyn McConnell" userId="1ea86f8606d0c530" providerId="LiveId" clId="{83D8FF38-7F5C-44A7-BD9C-1E4AD11D42F9}" dt="2022-04-12T08:12:04.093" v="5878" actId="20577"/>
      <pc:docMkLst>
        <pc:docMk/>
      </pc:docMkLst>
      <pc:sldChg chg="addSp delSp modSp mod addAnim setClrOvrMap delDesignElem chgLayout">
        <pc:chgData name="Marilyn McConnell" userId="1ea86f8606d0c530" providerId="LiveId" clId="{83D8FF38-7F5C-44A7-BD9C-1E4AD11D42F9}" dt="2022-04-12T03:57:38.509" v="611" actId="700"/>
        <pc:sldMkLst>
          <pc:docMk/>
          <pc:sldMk cId="193143965" sldId="298"/>
        </pc:sldMkLst>
        <pc:spChg chg="mod ord">
          <ac:chgData name="Marilyn McConnell" userId="1ea86f8606d0c530" providerId="LiveId" clId="{83D8FF38-7F5C-44A7-BD9C-1E4AD11D42F9}" dt="2022-04-12T03:57:38.509" v="611" actId="700"/>
          <ac:spMkLst>
            <pc:docMk/>
            <pc:sldMk cId="193143965" sldId="298"/>
            <ac:spMk id="2" creationId="{9AB2EA78-AEB3-469B-9025-3B17201A457B}"/>
          </ac:spMkLst>
        </pc:spChg>
        <pc:spChg chg="mod ord">
          <ac:chgData name="Marilyn McConnell" userId="1ea86f8606d0c530" providerId="LiveId" clId="{83D8FF38-7F5C-44A7-BD9C-1E4AD11D42F9}" dt="2022-04-12T03:57:38.509" v="611" actId="700"/>
          <ac:spMkLst>
            <pc:docMk/>
            <pc:sldMk cId="193143965" sldId="298"/>
            <ac:spMk id="3" creationId="{255E1F2F-E259-4EA8-9FFD-3A10AF541859}"/>
          </ac:spMkLst>
        </pc:spChg>
        <pc:spChg chg="add del mod">
          <ac:chgData name="Marilyn McConnell" userId="1ea86f8606d0c530" providerId="LiveId" clId="{83D8FF38-7F5C-44A7-BD9C-1E4AD11D42F9}" dt="2022-04-12T03:55:12.352" v="597" actId="478"/>
          <ac:spMkLst>
            <pc:docMk/>
            <pc:sldMk cId="193143965" sldId="298"/>
            <ac:spMk id="9" creationId="{B4E08166-D253-47F0-B645-B11B4C05D67D}"/>
          </ac:spMkLst>
        </pc:spChg>
        <pc:spChg chg="add del mod ord">
          <ac:chgData name="Marilyn McConnell" userId="1ea86f8606d0c530" providerId="LiveId" clId="{83D8FF38-7F5C-44A7-BD9C-1E4AD11D42F9}" dt="2022-04-12T03:57:38.509" v="611" actId="700"/>
          <ac:spMkLst>
            <pc:docMk/>
            <pc:sldMk cId="193143965" sldId="298"/>
            <ac:spMk id="10" creationId="{61D01DCA-C12E-4D15-98CC-1718F40BBAF7}"/>
          </ac:spMkLst>
        </pc:spChg>
        <pc:spChg chg="add del">
          <ac:chgData name="Marilyn McConnell" userId="1ea86f8606d0c530" providerId="LiveId" clId="{83D8FF38-7F5C-44A7-BD9C-1E4AD11D42F9}" dt="2022-04-12T03:55:45.332" v="601" actId="26606"/>
          <ac:spMkLst>
            <pc:docMk/>
            <pc:sldMk cId="193143965" sldId="298"/>
            <ac:spMk id="14" creationId="{2FDF0794-1B86-42B2-B8C7-F60123E638ED}"/>
          </ac:spMkLst>
        </pc:spChg>
        <pc:spChg chg="add del">
          <ac:chgData name="Marilyn McConnell" userId="1ea86f8606d0c530" providerId="LiveId" clId="{83D8FF38-7F5C-44A7-BD9C-1E4AD11D42F9}" dt="2022-04-12T03:55:45.332" v="601" actId="26606"/>
          <ac:spMkLst>
            <pc:docMk/>
            <pc:sldMk cId="193143965" sldId="298"/>
            <ac:spMk id="16" creationId="{EAA48FC5-3C83-4F1B-BC33-DF0B588F8317}"/>
          </ac:spMkLst>
        </pc:spChg>
        <pc:spChg chg="add del">
          <ac:chgData name="Marilyn McConnell" userId="1ea86f8606d0c530" providerId="LiveId" clId="{83D8FF38-7F5C-44A7-BD9C-1E4AD11D42F9}" dt="2022-04-12T03:56:37.444" v="606"/>
          <ac:spMkLst>
            <pc:docMk/>
            <pc:sldMk cId="193143965" sldId="298"/>
            <ac:spMk id="23" creationId="{E2E8E5DC-75F3-4CC2-B6EF-83B34094CB91}"/>
          </ac:spMkLst>
        </pc:spChg>
        <pc:spChg chg="del">
          <ac:chgData name="Marilyn McConnell" userId="1ea86f8606d0c530" providerId="LiveId" clId="{83D8FF38-7F5C-44A7-BD9C-1E4AD11D42F9}" dt="2022-04-05T21:56:56.210" v="331"/>
          <ac:spMkLst>
            <pc:docMk/>
            <pc:sldMk cId="193143965" sldId="298"/>
            <ac:spMk id="33" creationId="{2FDF0794-1B86-42B2-B8C7-F60123E638ED}"/>
          </ac:spMkLst>
        </pc:spChg>
        <pc:spChg chg="del">
          <ac:chgData name="Marilyn McConnell" userId="1ea86f8606d0c530" providerId="LiveId" clId="{83D8FF38-7F5C-44A7-BD9C-1E4AD11D42F9}" dt="2022-04-05T21:56:56.210" v="331"/>
          <ac:spMkLst>
            <pc:docMk/>
            <pc:sldMk cId="193143965" sldId="298"/>
            <ac:spMk id="35" creationId="{C5373426-E26E-431D-959C-5DB96C0B6208}"/>
          </ac:spMkLst>
        </pc:spChg>
        <pc:spChg chg="del">
          <ac:chgData name="Marilyn McConnell" userId="1ea86f8606d0c530" providerId="LiveId" clId="{83D8FF38-7F5C-44A7-BD9C-1E4AD11D42F9}" dt="2022-04-05T21:56:56.210" v="331"/>
          <ac:spMkLst>
            <pc:docMk/>
            <pc:sldMk cId="193143965" sldId="298"/>
            <ac:spMk id="39" creationId="{EDC90921-9082-491B-940E-827D679F3478}"/>
          </ac:spMkLst>
        </pc:spChg>
        <pc:picChg chg="mod">
          <ac:chgData name="Marilyn McConnell" userId="1ea86f8606d0c530" providerId="LiveId" clId="{83D8FF38-7F5C-44A7-BD9C-1E4AD11D42F9}" dt="2022-04-12T03:55:45.332" v="601" actId="26606"/>
          <ac:picMkLst>
            <pc:docMk/>
            <pc:sldMk cId="193143965" sldId="298"/>
            <ac:picMk id="4" creationId="{65810330-F0B5-43C9-BC34-094FFB5C0529}"/>
          </ac:picMkLst>
        </pc:picChg>
        <pc:picChg chg="add del mod">
          <ac:chgData name="Marilyn McConnell" userId="1ea86f8606d0c530" providerId="LiveId" clId="{83D8FF38-7F5C-44A7-BD9C-1E4AD11D42F9}" dt="2022-04-12T03:52:03.559" v="589" actId="478"/>
          <ac:picMkLst>
            <pc:docMk/>
            <pc:sldMk cId="193143965" sldId="298"/>
            <ac:picMk id="6" creationId="{793D8168-C9C1-4AFB-A361-C3F9AA0675E4}"/>
          </ac:picMkLst>
        </pc:picChg>
        <pc:picChg chg="add mod ord">
          <ac:chgData name="Marilyn McConnell" userId="1ea86f8606d0c530" providerId="LiveId" clId="{83D8FF38-7F5C-44A7-BD9C-1E4AD11D42F9}" dt="2022-04-12T03:57:00.407" v="608" actId="1076"/>
          <ac:picMkLst>
            <pc:docMk/>
            <pc:sldMk cId="193143965" sldId="298"/>
            <ac:picMk id="8" creationId="{246578C9-C852-4BEF-8FA9-4236E6A48BCC}"/>
          </ac:picMkLst>
        </pc:picChg>
        <pc:cxnChg chg="add del">
          <ac:chgData name="Marilyn McConnell" userId="1ea86f8606d0c530" providerId="LiveId" clId="{83D8FF38-7F5C-44A7-BD9C-1E4AD11D42F9}" dt="2022-04-12T03:55:45.332" v="601" actId="26606"/>
          <ac:cxnSpMkLst>
            <pc:docMk/>
            <pc:sldMk cId="193143965" sldId="298"/>
            <ac:cxnSpMk id="18" creationId="{62F01714-1A39-4194-BD47-8A9960C59985}"/>
          </ac:cxnSpMkLst>
        </pc:cxnChg>
        <pc:cxnChg chg="add del">
          <ac:chgData name="Marilyn McConnell" userId="1ea86f8606d0c530" providerId="LiveId" clId="{83D8FF38-7F5C-44A7-BD9C-1E4AD11D42F9}" dt="2022-04-12T03:56:37.444" v="606"/>
          <ac:cxnSpMkLst>
            <pc:docMk/>
            <pc:sldMk cId="193143965" sldId="298"/>
            <ac:cxnSpMk id="25" creationId="{46E49661-E258-450C-8150-A91A6B30D1CD}"/>
          </ac:cxnSpMkLst>
        </pc:cxnChg>
        <pc:cxnChg chg="del">
          <ac:chgData name="Marilyn McConnell" userId="1ea86f8606d0c530" providerId="LiveId" clId="{83D8FF38-7F5C-44A7-BD9C-1E4AD11D42F9}" dt="2022-04-05T21:56:56.210" v="331"/>
          <ac:cxnSpMkLst>
            <pc:docMk/>
            <pc:sldMk cId="193143965" sldId="298"/>
            <ac:cxnSpMk id="37" creationId="{96D07482-83A3-4451-943C-B46961082957}"/>
          </ac:cxnSpMkLst>
        </pc:cxnChg>
      </pc:sldChg>
      <pc:sldChg chg="addSp delSp modSp mod setBg modClrScheme delDesignElem chgLayout">
        <pc:chgData name="Marilyn McConnell" userId="1ea86f8606d0c530" providerId="LiveId" clId="{83D8FF38-7F5C-44A7-BD9C-1E4AD11D42F9}" dt="2022-04-12T05:29:30.790" v="1851" actId="20577"/>
        <pc:sldMkLst>
          <pc:docMk/>
          <pc:sldMk cId="3256013701" sldId="301"/>
        </pc:sldMkLst>
        <pc:spChg chg="mod ord">
          <ac:chgData name="Marilyn McConnell" userId="1ea86f8606d0c530" providerId="LiveId" clId="{83D8FF38-7F5C-44A7-BD9C-1E4AD11D42F9}" dt="2022-04-12T05:04:26.015" v="1036" actId="20577"/>
          <ac:spMkLst>
            <pc:docMk/>
            <pc:sldMk cId="3256013701" sldId="301"/>
            <ac:spMk id="2" creationId="{DA233054-E3A7-42E5-B37A-8666EFAF10B7}"/>
          </ac:spMkLst>
        </pc:spChg>
        <pc:spChg chg="del mod">
          <ac:chgData name="Marilyn McConnell" userId="1ea86f8606d0c530" providerId="LiveId" clId="{83D8FF38-7F5C-44A7-BD9C-1E4AD11D42F9}" dt="2022-04-10T01:58:42.018" v="524" actId="26606"/>
          <ac:spMkLst>
            <pc:docMk/>
            <pc:sldMk cId="3256013701" sldId="301"/>
            <ac:spMk id="3" creationId="{5664D29D-7E98-4FF7-AD14-62F6D3C6B06F}"/>
          </ac:spMkLst>
        </pc:spChg>
        <pc:spChg chg="add mod ord">
          <ac:chgData name="Marilyn McConnell" userId="1ea86f8606d0c530" providerId="LiveId" clId="{83D8FF38-7F5C-44A7-BD9C-1E4AD11D42F9}" dt="2022-04-12T04:04:28.851" v="712" actId="20577"/>
          <ac:spMkLst>
            <pc:docMk/>
            <pc:sldMk cId="3256013701" sldId="301"/>
            <ac:spMk id="4" creationId="{5BE7B97A-3334-4240-8A1F-32A6DF92D5FB}"/>
          </ac:spMkLst>
        </pc:spChg>
        <pc:spChg chg="add mod ord">
          <ac:chgData name="Marilyn McConnell" userId="1ea86f8606d0c530" providerId="LiveId" clId="{83D8FF38-7F5C-44A7-BD9C-1E4AD11D42F9}" dt="2022-04-12T05:26:41.817" v="1839" actId="20577"/>
          <ac:spMkLst>
            <pc:docMk/>
            <pc:sldMk cId="3256013701" sldId="301"/>
            <ac:spMk id="6" creationId="{1AE3113B-FE1A-440B-9275-FB4E33A98018}"/>
          </ac:spMkLst>
        </pc:spChg>
        <pc:spChg chg="add mod ord">
          <ac:chgData name="Marilyn McConnell" userId="1ea86f8606d0c530" providerId="LiveId" clId="{83D8FF38-7F5C-44A7-BD9C-1E4AD11D42F9}" dt="2022-04-12T04:03:46.592" v="681" actId="20577"/>
          <ac:spMkLst>
            <pc:docMk/>
            <pc:sldMk cId="3256013701" sldId="301"/>
            <ac:spMk id="8" creationId="{BE7DD7C0-1A66-4D96-89DC-936C78477E3D}"/>
          </ac:spMkLst>
        </pc:spChg>
        <pc:spChg chg="add del mod ord">
          <ac:chgData name="Marilyn McConnell" userId="1ea86f8606d0c530" providerId="LiveId" clId="{83D8FF38-7F5C-44A7-BD9C-1E4AD11D42F9}" dt="2022-04-12T04:04:09.719" v="685" actId="478"/>
          <ac:spMkLst>
            <pc:docMk/>
            <pc:sldMk cId="3256013701" sldId="301"/>
            <ac:spMk id="9" creationId="{448AFEEE-1C20-40F3-82FB-FDC85A743283}"/>
          </ac:spMkLst>
        </pc:spChg>
        <pc:spChg chg="add del">
          <ac:chgData name="Marilyn McConnell" userId="1ea86f8606d0c530" providerId="LiveId" clId="{83D8FF38-7F5C-44A7-BD9C-1E4AD11D42F9}" dt="2022-04-10T01:58:59.738" v="528" actId="26606"/>
          <ac:spMkLst>
            <pc:docMk/>
            <pc:sldMk cId="3256013701" sldId="301"/>
            <ac:spMk id="11" creationId="{9C0365A3-9839-4FC6-BFF6-7115C711FD37}"/>
          </ac:spMkLst>
        </pc:spChg>
        <pc:spChg chg="add del">
          <ac:chgData name="Marilyn McConnell" userId="1ea86f8606d0c530" providerId="LiveId" clId="{83D8FF38-7F5C-44A7-BD9C-1E4AD11D42F9}" dt="2022-04-10T01:59:06.257" v="530" actId="26606"/>
          <ac:spMkLst>
            <pc:docMk/>
            <pc:sldMk cId="3256013701" sldId="301"/>
            <ac:spMk id="13" creationId="{9C0365A3-9839-4FC6-BFF6-7115C711FD37}"/>
          </ac:spMkLst>
        </pc:spChg>
        <pc:spChg chg="add del">
          <ac:chgData name="Marilyn McConnell" userId="1ea86f8606d0c530" providerId="LiveId" clId="{83D8FF38-7F5C-44A7-BD9C-1E4AD11D42F9}" dt="2022-04-10T01:59:13.263" v="533"/>
          <ac:spMkLst>
            <pc:docMk/>
            <pc:sldMk cId="3256013701" sldId="301"/>
            <ac:spMk id="16" creationId="{E75B2942-5EB8-4DDF-B28F-FBB3CFBD13A8}"/>
          </ac:spMkLst>
        </pc:spChg>
        <pc:graphicFrameChg chg="add del mod">
          <ac:chgData name="Marilyn McConnell" userId="1ea86f8606d0c530" providerId="LiveId" clId="{83D8FF38-7F5C-44A7-BD9C-1E4AD11D42F9}" dt="2022-04-10T01:59:06.268" v="531" actId="26606"/>
          <ac:graphicFrameMkLst>
            <pc:docMk/>
            <pc:sldMk cId="3256013701" sldId="301"/>
            <ac:graphicFrameMk id="5" creationId="{B475F32E-4B33-5748-4329-0D4CCC4D07B6}"/>
          </ac:graphicFrameMkLst>
        </pc:graphicFrameChg>
        <pc:graphicFrameChg chg="add del">
          <ac:chgData name="Marilyn McConnell" userId="1ea86f8606d0c530" providerId="LiveId" clId="{83D8FF38-7F5C-44A7-BD9C-1E4AD11D42F9}" dt="2022-04-10T01:58:59.738" v="528" actId="26606"/>
          <ac:graphicFrameMkLst>
            <pc:docMk/>
            <pc:sldMk cId="3256013701" sldId="301"/>
            <ac:graphicFrameMk id="7" creationId="{352E4BB8-B3DF-30F2-2E21-760EEC6458FA}"/>
          </ac:graphicFrameMkLst>
        </pc:graphicFrameChg>
        <pc:graphicFrameChg chg="add del">
          <ac:chgData name="Marilyn McConnell" userId="1ea86f8606d0c530" providerId="LiveId" clId="{83D8FF38-7F5C-44A7-BD9C-1E4AD11D42F9}" dt="2022-04-10T01:59:06.257" v="530" actId="26606"/>
          <ac:graphicFrameMkLst>
            <pc:docMk/>
            <pc:sldMk cId="3256013701" sldId="301"/>
            <ac:graphicFrameMk id="14" creationId="{7C142B29-47E3-F8EE-F7E6-285D1D26137B}"/>
          </ac:graphicFrameMkLst>
        </pc:graphicFrameChg>
        <pc:graphicFrameChg chg="add mod">
          <ac:chgData name="Marilyn McConnell" userId="1ea86f8606d0c530" providerId="LiveId" clId="{83D8FF38-7F5C-44A7-BD9C-1E4AD11D42F9}" dt="2022-04-12T05:29:30.790" v="1851" actId="20577"/>
          <ac:graphicFrameMkLst>
            <pc:docMk/>
            <pc:sldMk cId="3256013701" sldId="301"/>
            <ac:graphicFrameMk id="18" creationId="{F5623E04-5B42-BE57-1418-63202DA3327B}"/>
          </ac:graphicFrameMkLst>
        </pc:graphicFrameChg>
        <pc:cxnChg chg="add del">
          <ac:chgData name="Marilyn McConnell" userId="1ea86f8606d0c530" providerId="LiveId" clId="{83D8FF38-7F5C-44A7-BD9C-1E4AD11D42F9}" dt="2022-04-10T01:59:13.263" v="533"/>
          <ac:cxnSpMkLst>
            <pc:docMk/>
            <pc:sldMk cId="3256013701" sldId="301"/>
            <ac:cxnSpMk id="17" creationId="{35E2CABE-723A-4CF7-9B8E-761BD34EBB9D}"/>
          </ac:cxnSpMkLst>
        </pc:cxnChg>
      </pc:sldChg>
      <pc:sldChg chg="addSp delSp modSp mod setBg delDesignElem">
        <pc:chgData name="Marilyn McConnell" userId="1ea86f8606d0c530" providerId="LiveId" clId="{83D8FF38-7F5C-44A7-BD9C-1E4AD11D42F9}" dt="2022-04-12T05:26:01.651" v="1825" actId="20577"/>
        <pc:sldMkLst>
          <pc:docMk/>
          <pc:sldMk cId="1110762648" sldId="302"/>
        </pc:sldMkLst>
        <pc:spChg chg="mod">
          <ac:chgData name="Marilyn McConnell" userId="1ea86f8606d0c530" providerId="LiveId" clId="{83D8FF38-7F5C-44A7-BD9C-1E4AD11D42F9}" dt="2022-04-12T05:26:01.651" v="1825" actId="20577"/>
          <ac:spMkLst>
            <pc:docMk/>
            <pc:sldMk cId="1110762648" sldId="302"/>
            <ac:spMk id="2" creationId="{BCDF7B9A-E7D7-40D5-A578-1E9B5B95B399}"/>
          </ac:spMkLst>
        </pc:spChg>
        <pc:spChg chg="del mod">
          <ac:chgData name="Marilyn McConnell" userId="1ea86f8606d0c530" providerId="LiveId" clId="{83D8FF38-7F5C-44A7-BD9C-1E4AD11D42F9}" dt="2022-04-05T16:49:46.936" v="328" actId="478"/>
          <ac:spMkLst>
            <pc:docMk/>
            <pc:sldMk cId="1110762648" sldId="302"/>
            <ac:spMk id="3" creationId="{3F047E29-8224-4F21-B0FC-BF577051D245}"/>
          </ac:spMkLst>
        </pc:spChg>
        <pc:spChg chg="del mod">
          <ac:chgData name="Marilyn McConnell" userId="1ea86f8606d0c530" providerId="LiveId" clId="{83D8FF38-7F5C-44A7-BD9C-1E4AD11D42F9}" dt="2022-04-05T09:47:35.241" v="25" actId="478"/>
          <ac:spMkLst>
            <pc:docMk/>
            <pc:sldMk cId="1110762648" sldId="302"/>
            <ac:spMk id="4" creationId="{7544E9FE-7355-494C-922A-9CF257B25383}"/>
          </ac:spMkLst>
        </pc:spChg>
        <pc:spChg chg="add del mod">
          <ac:chgData name="Marilyn McConnell" userId="1ea86f8606d0c530" providerId="LiveId" clId="{83D8FF38-7F5C-44A7-BD9C-1E4AD11D42F9}" dt="2022-04-05T21:56:03.830" v="329" actId="1032"/>
          <ac:spMkLst>
            <pc:docMk/>
            <pc:sldMk cId="1110762648" sldId="302"/>
            <ac:spMk id="7" creationId="{90D66FC1-9807-41E4-B405-9EF5E1DAFA3E}"/>
          </ac:spMkLst>
        </pc:spChg>
        <pc:spChg chg="add del mod">
          <ac:chgData name="Marilyn McConnell" userId="1ea86f8606d0c530" providerId="LiveId" clId="{83D8FF38-7F5C-44A7-BD9C-1E4AD11D42F9}" dt="2022-04-12T05:15:28.205" v="1414"/>
          <ac:spMkLst>
            <pc:docMk/>
            <pc:sldMk cId="1110762648" sldId="302"/>
            <ac:spMk id="9" creationId="{656B1BBE-7F7B-4B12-8FB9-1D4C8FB76259}"/>
          </ac:spMkLst>
        </pc:spChg>
        <pc:spChg chg="add del mod">
          <ac:chgData name="Marilyn McConnell" userId="1ea86f8606d0c530" providerId="LiveId" clId="{83D8FF38-7F5C-44A7-BD9C-1E4AD11D42F9}" dt="2022-04-12T05:15:45.660" v="1416"/>
          <ac:spMkLst>
            <pc:docMk/>
            <pc:sldMk cId="1110762648" sldId="302"/>
            <ac:spMk id="16" creationId="{11A4AD8E-6D60-43E9-B880-7CBD50FA3688}"/>
          </ac:spMkLst>
        </pc:spChg>
        <pc:spChg chg="add del">
          <ac:chgData name="Marilyn McConnell" userId="1ea86f8606d0c530" providerId="LiveId" clId="{83D8FF38-7F5C-44A7-BD9C-1E4AD11D42F9}" dt="2022-04-10T02:00:11.287" v="538" actId="26606"/>
          <ac:spMkLst>
            <pc:docMk/>
            <pc:sldMk cId="1110762648" sldId="302"/>
            <ac:spMk id="18" creationId="{CA4D39DB-AFA4-47BA-A7F2-13A71D210C66}"/>
          </ac:spMkLst>
        </pc:spChg>
        <pc:spChg chg="add mod">
          <ac:chgData name="Marilyn McConnell" userId="1ea86f8606d0c530" providerId="LiveId" clId="{83D8FF38-7F5C-44A7-BD9C-1E4AD11D42F9}" dt="2022-04-12T05:25:06.833" v="1680" actId="20577"/>
          <ac:spMkLst>
            <pc:docMk/>
            <pc:sldMk cId="1110762648" sldId="302"/>
            <ac:spMk id="19" creationId="{B3F05C55-E4A7-4A97-A157-C872D3B82772}"/>
          </ac:spMkLst>
        </pc:spChg>
        <pc:graphicFrameChg chg="add del modGraphic">
          <ac:chgData name="Marilyn McConnell" userId="1ea86f8606d0c530" providerId="LiveId" clId="{83D8FF38-7F5C-44A7-BD9C-1E4AD11D42F9}" dt="2022-04-05T16:49:42.200" v="327" actId="478"/>
          <ac:graphicFrameMkLst>
            <pc:docMk/>
            <pc:sldMk cId="1110762648" sldId="302"/>
            <ac:graphicFrameMk id="5" creationId="{985D4752-EEA4-437A-A005-7A8D289CAE56}"/>
          </ac:graphicFrameMkLst>
        </pc:graphicFrameChg>
        <pc:graphicFrameChg chg="add mod modGraphic">
          <ac:chgData name="Marilyn McConnell" userId="1ea86f8606d0c530" providerId="LiveId" clId="{83D8FF38-7F5C-44A7-BD9C-1E4AD11D42F9}" dt="2022-04-12T05:18:08.586" v="1504"/>
          <ac:graphicFrameMkLst>
            <pc:docMk/>
            <pc:sldMk cId="1110762648" sldId="302"/>
            <ac:graphicFrameMk id="8" creationId="{7ACA0ADE-5CDE-4210-BD6A-67BF32033173}"/>
          </ac:graphicFrameMkLst>
        </pc:graphicFrameChg>
        <pc:cxnChg chg="add del">
          <ac:chgData name="Marilyn McConnell" userId="1ea86f8606d0c530" providerId="LiveId" clId="{83D8FF38-7F5C-44A7-BD9C-1E4AD11D42F9}" dt="2022-04-10T01:59:40.282" v="536" actId="26606"/>
          <ac:cxnSpMkLst>
            <pc:docMk/>
            <pc:sldMk cId="1110762648" sldId="302"/>
            <ac:cxnSpMk id="13" creationId="{15F1CC53-719A-4763-BF30-5E25A63CEF3C}"/>
          </ac:cxnSpMkLst>
        </pc:cxnChg>
        <pc:cxnChg chg="add del">
          <ac:chgData name="Marilyn McConnell" userId="1ea86f8606d0c530" providerId="LiveId" clId="{83D8FF38-7F5C-44A7-BD9C-1E4AD11D42F9}" dt="2022-04-10T01:59:40.282" v="536" actId="26606"/>
          <ac:cxnSpMkLst>
            <pc:docMk/>
            <pc:sldMk cId="1110762648" sldId="302"/>
            <ac:cxnSpMk id="15" creationId="{3FEFDF7D-B17C-4F16-B8BE-C55FFC7E295E}"/>
          </ac:cxnSpMkLst>
        </pc:cxnChg>
        <pc:cxnChg chg="add del">
          <ac:chgData name="Marilyn McConnell" userId="1ea86f8606d0c530" providerId="LiveId" clId="{83D8FF38-7F5C-44A7-BD9C-1E4AD11D42F9}" dt="2022-04-10T02:00:11.287" v="538" actId="26606"/>
          <ac:cxnSpMkLst>
            <pc:docMk/>
            <pc:sldMk cId="1110762648" sldId="302"/>
            <ac:cxnSpMk id="17" creationId="{9200C8B5-FB5A-4F8B-A9BD-693C051418A3}"/>
          </ac:cxnSpMkLst>
        </pc:cxnChg>
        <pc:cxnChg chg="add del">
          <ac:chgData name="Marilyn McConnell" userId="1ea86f8606d0c530" providerId="LiveId" clId="{83D8FF38-7F5C-44A7-BD9C-1E4AD11D42F9}" dt="2022-04-12T03:56:37.444" v="606"/>
          <ac:cxnSpMkLst>
            <pc:docMk/>
            <pc:sldMk cId="1110762648" sldId="302"/>
            <ac:cxnSpMk id="23" creationId="{22953FD7-F17A-4D8D-8237-93E8D567166C}"/>
          </ac:cxnSpMkLst>
        </pc:cxnChg>
      </pc:sldChg>
      <pc:sldChg chg="addSp delSp modSp new mod modClrScheme chgLayout">
        <pc:chgData name="Marilyn McConnell" userId="1ea86f8606d0c530" providerId="LiveId" clId="{83D8FF38-7F5C-44A7-BD9C-1E4AD11D42F9}" dt="2022-04-12T06:56:37.782" v="4133" actId="20577"/>
        <pc:sldMkLst>
          <pc:docMk/>
          <pc:sldMk cId="2906709384" sldId="303"/>
        </pc:sldMkLst>
        <pc:spChg chg="del mod ord">
          <ac:chgData name="Marilyn McConnell" userId="1ea86f8606d0c530" providerId="LiveId" clId="{83D8FF38-7F5C-44A7-BD9C-1E4AD11D42F9}" dt="2022-04-05T22:21:24.797" v="498" actId="700"/>
          <ac:spMkLst>
            <pc:docMk/>
            <pc:sldMk cId="2906709384" sldId="303"/>
            <ac:spMk id="2" creationId="{341B01DC-11B3-4CBE-8A14-B5D7025F1735}"/>
          </ac:spMkLst>
        </pc:spChg>
        <pc:spChg chg="del mod ord">
          <ac:chgData name="Marilyn McConnell" userId="1ea86f8606d0c530" providerId="LiveId" clId="{83D8FF38-7F5C-44A7-BD9C-1E4AD11D42F9}" dt="2022-04-05T22:21:24.797" v="498" actId="700"/>
          <ac:spMkLst>
            <pc:docMk/>
            <pc:sldMk cId="2906709384" sldId="303"/>
            <ac:spMk id="3" creationId="{DF74613C-CB66-4C2A-A8E1-88B46A5BF368}"/>
          </ac:spMkLst>
        </pc:spChg>
        <pc:spChg chg="del mod ord">
          <ac:chgData name="Marilyn McConnell" userId="1ea86f8606d0c530" providerId="LiveId" clId="{83D8FF38-7F5C-44A7-BD9C-1E4AD11D42F9}" dt="2022-04-05T22:21:24.797" v="498" actId="700"/>
          <ac:spMkLst>
            <pc:docMk/>
            <pc:sldMk cId="2906709384" sldId="303"/>
            <ac:spMk id="4" creationId="{74269B2C-4FA7-4530-9747-45105C1F56DF}"/>
          </ac:spMkLst>
        </pc:spChg>
        <pc:spChg chg="del">
          <ac:chgData name="Marilyn McConnell" userId="1ea86f8606d0c530" providerId="LiveId" clId="{83D8FF38-7F5C-44A7-BD9C-1E4AD11D42F9}" dt="2022-04-05T22:21:24.797" v="498" actId="700"/>
          <ac:spMkLst>
            <pc:docMk/>
            <pc:sldMk cId="2906709384" sldId="303"/>
            <ac:spMk id="5" creationId="{AF4259E8-E2C6-42D3-B524-BF99E27A9949}"/>
          </ac:spMkLst>
        </pc:spChg>
        <pc:spChg chg="del">
          <ac:chgData name="Marilyn McConnell" userId="1ea86f8606d0c530" providerId="LiveId" clId="{83D8FF38-7F5C-44A7-BD9C-1E4AD11D42F9}" dt="2022-04-05T22:21:24.797" v="498" actId="700"/>
          <ac:spMkLst>
            <pc:docMk/>
            <pc:sldMk cId="2906709384" sldId="303"/>
            <ac:spMk id="6" creationId="{4C802A43-830F-4486-BB0E-355D7AB2C498}"/>
          </ac:spMkLst>
        </pc:spChg>
        <pc:spChg chg="add mod ord">
          <ac:chgData name="Marilyn McConnell" userId="1ea86f8606d0c530" providerId="LiveId" clId="{83D8FF38-7F5C-44A7-BD9C-1E4AD11D42F9}" dt="2022-04-12T05:25:43.217" v="1780" actId="20577"/>
          <ac:spMkLst>
            <pc:docMk/>
            <pc:sldMk cId="2906709384" sldId="303"/>
            <ac:spMk id="7" creationId="{42C26081-7E06-425A-BB6A-A5D61714B852}"/>
          </ac:spMkLst>
        </pc:spChg>
        <pc:spChg chg="add del mod ord">
          <ac:chgData name="Marilyn McConnell" userId="1ea86f8606d0c530" providerId="LiveId" clId="{83D8FF38-7F5C-44A7-BD9C-1E4AD11D42F9}" dt="2022-04-12T05:25:19.444" v="1681" actId="700"/>
          <ac:spMkLst>
            <pc:docMk/>
            <pc:sldMk cId="2906709384" sldId="303"/>
            <ac:spMk id="8" creationId="{AD8BBCBC-6F05-4EF0-8D64-F08F443E37A4}"/>
          </ac:spMkLst>
        </pc:spChg>
        <pc:spChg chg="add del mod ord">
          <ac:chgData name="Marilyn McConnell" userId="1ea86f8606d0c530" providerId="LiveId" clId="{83D8FF38-7F5C-44A7-BD9C-1E4AD11D42F9}" dt="2022-04-12T05:25:19.444" v="1681" actId="700"/>
          <ac:spMkLst>
            <pc:docMk/>
            <pc:sldMk cId="2906709384" sldId="303"/>
            <ac:spMk id="9" creationId="{87628DCC-E2C0-46D2-9D63-9EE29CFF85F9}"/>
          </ac:spMkLst>
        </pc:spChg>
        <pc:spChg chg="add mod ord">
          <ac:chgData name="Marilyn McConnell" userId="1ea86f8606d0c530" providerId="LiveId" clId="{83D8FF38-7F5C-44A7-BD9C-1E4AD11D42F9}" dt="2022-04-12T05:32:26.703" v="1891" actId="20577"/>
          <ac:spMkLst>
            <pc:docMk/>
            <pc:sldMk cId="2906709384" sldId="303"/>
            <ac:spMk id="10" creationId="{B836B0CF-1DE8-4C2C-BE74-E7272350AD49}"/>
          </ac:spMkLst>
        </pc:spChg>
        <pc:spChg chg="add mod ord">
          <ac:chgData name="Marilyn McConnell" userId="1ea86f8606d0c530" providerId="LiveId" clId="{83D8FF38-7F5C-44A7-BD9C-1E4AD11D42F9}" dt="2022-04-12T06:56:37.782" v="4133" actId="20577"/>
          <ac:spMkLst>
            <pc:docMk/>
            <pc:sldMk cId="2906709384" sldId="303"/>
            <ac:spMk id="11" creationId="{64A03150-A35E-408C-9CAD-E6BA72D15F9A}"/>
          </ac:spMkLst>
        </pc:spChg>
        <pc:spChg chg="add mod ord">
          <ac:chgData name="Marilyn McConnell" userId="1ea86f8606d0c530" providerId="LiveId" clId="{83D8FF38-7F5C-44A7-BD9C-1E4AD11D42F9}" dt="2022-04-12T05:32:35.035" v="1906" actId="20577"/>
          <ac:spMkLst>
            <pc:docMk/>
            <pc:sldMk cId="2906709384" sldId="303"/>
            <ac:spMk id="12" creationId="{C23BEBCA-571B-4B89-892A-2888C6549E34}"/>
          </ac:spMkLst>
        </pc:spChg>
        <pc:spChg chg="add mod ord">
          <ac:chgData name="Marilyn McConnell" userId="1ea86f8606d0c530" providerId="LiveId" clId="{83D8FF38-7F5C-44A7-BD9C-1E4AD11D42F9}" dt="2022-04-12T06:21:25.010" v="3500" actId="20577"/>
          <ac:spMkLst>
            <pc:docMk/>
            <pc:sldMk cId="2906709384" sldId="303"/>
            <ac:spMk id="13" creationId="{25C23E25-D97E-4396-9A4D-F97248B7F44F}"/>
          </ac:spMkLst>
        </pc:spChg>
      </pc:sldChg>
      <pc:sldChg chg="addSp delSp modSp new mod chgLayout">
        <pc:chgData name="Marilyn McConnell" userId="1ea86f8606d0c530" providerId="LiveId" clId="{83D8FF38-7F5C-44A7-BD9C-1E4AD11D42F9}" dt="2022-04-12T05:14:28.328" v="1386" actId="20577"/>
        <pc:sldMkLst>
          <pc:docMk/>
          <pc:sldMk cId="3639834956" sldId="304"/>
        </pc:sldMkLst>
        <pc:spChg chg="mod ord">
          <ac:chgData name="Marilyn McConnell" userId="1ea86f8606d0c530" providerId="LiveId" clId="{83D8FF38-7F5C-44A7-BD9C-1E4AD11D42F9}" dt="2022-04-12T05:04:59.298" v="1074" actId="20577"/>
          <ac:spMkLst>
            <pc:docMk/>
            <pc:sldMk cId="3639834956" sldId="304"/>
            <ac:spMk id="2" creationId="{75B6F795-391B-4461-AA52-C6D451196DA9}"/>
          </ac:spMkLst>
        </pc:spChg>
        <pc:spChg chg="del">
          <ac:chgData name="Marilyn McConnell" userId="1ea86f8606d0c530" providerId="LiveId" clId="{83D8FF38-7F5C-44A7-BD9C-1E4AD11D42F9}" dt="2022-04-12T04:58:53.456" v="809" actId="478"/>
          <ac:spMkLst>
            <pc:docMk/>
            <pc:sldMk cId="3639834956" sldId="304"/>
            <ac:spMk id="3" creationId="{DF92C9EE-FB8F-4042-B294-E67CF2B36F89}"/>
          </ac:spMkLst>
        </pc:spChg>
        <pc:spChg chg="mod ord">
          <ac:chgData name="Marilyn McConnell" userId="1ea86f8606d0c530" providerId="LiveId" clId="{83D8FF38-7F5C-44A7-BD9C-1E4AD11D42F9}" dt="2022-04-12T05:14:28.328" v="1386" actId="20577"/>
          <ac:spMkLst>
            <pc:docMk/>
            <pc:sldMk cId="3639834956" sldId="304"/>
            <ac:spMk id="4" creationId="{AD89EC94-5779-4676-81CB-FE2091A473B1}"/>
          </ac:spMkLst>
        </pc:spChg>
        <pc:spChg chg="del">
          <ac:chgData name="Marilyn McConnell" userId="1ea86f8606d0c530" providerId="LiveId" clId="{83D8FF38-7F5C-44A7-BD9C-1E4AD11D42F9}" dt="2022-04-12T04:58:55.153" v="810" actId="478"/>
          <ac:spMkLst>
            <pc:docMk/>
            <pc:sldMk cId="3639834956" sldId="304"/>
            <ac:spMk id="5" creationId="{5F6FAD5A-2242-46BA-BD77-60EB6D82FE8E}"/>
          </ac:spMkLst>
        </pc:spChg>
        <pc:spChg chg="del mod">
          <ac:chgData name="Marilyn McConnell" userId="1ea86f8606d0c530" providerId="LiveId" clId="{83D8FF38-7F5C-44A7-BD9C-1E4AD11D42F9}" dt="2022-04-12T04:59:03.539" v="812" actId="478"/>
          <ac:spMkLst>
            <pc:docMk/>
            <pc:sldMk cId="3639834956" sldId="304"/>
            <ac:spMk id="6" creationId="{89950927-C115-4BAB-AC38-950E07A63F69}"/>
          </ac:spMkLst>
        </pc:spChg>
        <pc:spChg chg="add mod ord">
          <ac:chgData name="Marilyn McConnell" userId="1ea86f8606d0c530" providerId="LiveId" clId="{83D8FF38-7F5C-44A7-BD9C-1E4AD11D42F9}" dt="2022-04-12T05:04:52.593" v="1053" actId="20577"/>
          <ac:spMkLst>
            <pc:docMk/>
            <pc:sldMk cId="3639834956" sldId="304"/>
            <ac:spMk id="7" creationId="{704CA189-1F35-49E2-ABFB-4902A0B85FE6}"/>
          </ac:spMkLst>
        </pc:spChg>
        <pc:spChg chg="add mod ord">
          <ac:chgData name="Marilyn McConnell" userId="1ea86f8606d0c530" providerId="LiveId" clId="{83D8FF38-7F5C-44A7-BD9C-1E4AD11D42F9}" dt="2022-04-12T05:06:27.563" v="1131" actId="20577"/>
          <ac:spMkLst>
            <pc:docMk/>
            <pc:sldMk cId="3639834956" sldId="304"/>
            <ac:spMk id="8" creationId="{351C6701-A4EB-4407-85F2-7D9C15E25918}"/>
          </ac:spMkLst>
        </pc:spChg>
        <pc:spChg chg="add mod ord">
          <ac:chgData name="Marilyn McConnell" userId="1ea86f8606d0c530" providerId="LiveId" clId="{83D8FF38-7F5C-44A7-BD9C-1E4AD11D42F9}" dt="2022-04-12T05:14:17.960" v="1367" actId="20577"/>
          <ac:spMkLst>
            <pc:docMk/>
            <pc:sldMk cId="3639834956" sldId="304"/>
            <ac:spMk id="9" creationId="{9ED23793-27AD-4928-8338-04353B733AFF}"/>
          </ac:spMkLst>
        </pc:spChg>
      </pc:sldChg>
      <pc:sldChg chg="modSp new del mod">
        <pc:chgData name="Marilyn McConnell" userId="1ea86f8606d0c530" providerId="LiveId" clId="{83D8FF38-7F5C-44A7-BD9C-1E4AD11D42F9}" dt="2022-04-12T03:59:55.073" v="652" actId="2696"/>
        <pc:sldMkLst>
          <pc:docMk/>
          <pc:sldMk cId="3834665790" sldId="304"/>
        </pc:sldMkLst>
        <pc:spChg chg="mod">
          <ac:chgData name="Marilyn McConnell" userId="1ea86f8606d0c530" providerId="LiveId" clId="{83D8FF38-7F5C-44A7-BD9C-1E4AD11D42F9}" dt="2022-04-12T03:57:49.958" v="621" actId="20577"/>
          <ac:spMkLst>
            <pc:docMk/>
            <pc:sldMk cId="3834665790" sldId="304"/>
            <ac:spMk id="2" creationId="{A64DEAAC-01A4-495D-A59F-901B93BE033A}"/>
          </ac:spMkLst>
        </pc:spChg>
      </pc:sldChg>
      <pc:sldChg chg="delSp modSp new mod">
        <pc:chgData name="Marilyn McConnell" userId="1ea86f8606d0c530" providerId="LiveId" clId="{83D8FF38-7F5C-44A7-BD9C-1E4AD11D42F9}" dt="2022-04-12T07:26:36.179" v="4809" actId="20577"/>
        <pc:sldMkLst>
          <pc:docMk/>
          <pc:sldMk cId="424386812" sldId="305"/>
        </pc:sldMkLst>
        <pc:spChg chg="mod">
          <ac:chgData name="Marilyn McConnell" userId="1ea86f8606d0c530" providerId="LiveId" clId="{83D8FF38-7F5C-44A7-BD9C-1E4AD11D42F9}" dt="2022-04-12T06:47:31.446" v="4079" actId="20577"/>
          <ac:spMkLst>
            <pc:docMk/>
            <pc:sldMk cId="424386812" sldId="305"/>
            <ac:spMk id="2" creationId="{11668253-58DD-4C6D-992B-8844306C21B9}"/>
          </ac:spMkLst>
        </pc:spChg>
        <pc:spChg chg="mod">
          <ac:chgData name="Marilyn McConnell" userId="1ea86f8606d0c530" providerId="LiveId" clId="{83D8FF38-7F5C-44A7-BD9C-1E4AD11D42F9}" dt="2022-04-12T06:57:41.572" v="4156" actId="20577"/>
          <ac:spMkLst>
            <pc:docMk/>
            <pc:sldMk cId="424386812" sldId="305"/>
            <ac:spMk id="3" creationId="{2BC02CF8-1614-40F1-BAA5-896272E02873}"/>
          </ac:spMkLst>
        </pc:spChg>
        <pc:spChg chg="mod">
          <ac:chgData name="Marilyn McConnell" userId="1ea86f8606d0c530" providerId="LiveId" clId="{83D8FF38-7F5C-44A7-BD9C-1E4AD11D42F9}" dt="2022-04-12T07:26:36.179" v="4809" actId="20577"/>
          <ac:spMkLst>
            <pc:docMk/>
            <pc:sldMk cId="424386812" sldId="305"/>
            <ac:spMk id="4" creationId="{DD6BC55E-5093-4FF6-B1C2-58263DAAAF80}"/>
          </ac:spMkLst>
        </pc:spChg>
        <pc:spChg chg="del">
          <ac:chgData name="Marilyn McConnell" userId="1ea86f8606d0c530" providerId="LiveId" clId="{83D8FF38-7F5C-44A7-BD9C-1E4AD11D42F9}" dt="2022-04-12T06:10:30.822" v="3314" actId="478"/>
          <ac:spMkLst>
            <pc:docMk/>
            <pc:sldMk cId="424386812" sldId="305"/>
            <ac:spMk id="5" creationId="{8258A24A-C5E5-471F-9B50-46BB75361280}"/>
          </ac:spMkLst>
        </pc:spChg>
        <pc:spChg chg="del">
          <ac:chgData name="Marilyn McConnell" userId="1ea86f8606d0c530" providerId="LiveId" clId="{83D8FF38-7F5C-44A7-BD9C-1E4AD11D42F9}" dt="2022-04-12T06:10:33.188" v="3315" actId="478"/>
          <ac:spMkLst>
            <pc:docMk/>
            <pc:sldMk cId="424386812" sldId="305"/>
            <ac:spMk id="6" creationId="{F98AA573-F63F-4E25-859D-C45007EA9C8E}"/>
          </ac:spMkLst>
        </pc:spChg>
      </pc:sldChg>
      <pc:sldChg chg="modSp new mod ord">
        <pc:chgData name="Marilyn McConnell" userId="1ea86f8606d0c530" providerId="LiveId" clId="{83D8FF38-7F5C-44A7-BD9C-1E4AD11D42F9}" dt="2022-04-12T07:53:08.850" v="5144" actId="20577"/>
        <pc:sldMkLst>
          <pc:docMk/>
          <pc:sldMk cId="4229572658" sldId="306"/>
        </pc:sldMkLst>
        <pc:spChg chg="mod">
          <ac:chgData name="Marilyn McConnell" userId="1ea86f8606d0c530" providerId="LiveId" clId="{83D8FF38-7F5C-44A7-BD9C-1E4AD11D42F9}" dt="2022-04-12T06:34:52.627" v="3944" actId="20577"/>
          <ac:spMkLst>
            <pc:docMk/>
            <pc:sldMk cId="4229572658" sldId="306"/>
            <ac:spMk id="2" creationId="{ED285317-DC78-43D9-8AFA-E9D9FC3BA9DC}"/>
          </ac:spMkLst>
        </pc:spChg>
        <pc:spChg chg="mod">
          <ac:chgData name="Marilyn McConnell" userId="1ea86f8606d0c530" providerId="LiveId" clId="{83D8FF38-7F5C-44A7-BD9C-1E4AD11D42F9}" dt="2022-04-12T07:53:08.850" v="5144" actId="20577"/>
          <ac:spMkLst>
            <pc:docMk/>
            <pc:sldMk cId="4229572658" sldId="306"/>
            <ac:spMk id="3" creationId="{29E38E85-20FB-4230-B7C3-787BA448D1F5}"/>
          </ac:spMkLst>
        </pc:spChg>
      </pc:sldChg>
      <pc:sldChg chg="modSp new mod">
        <pc:chgData name="Marilyn McConnell" userId="1ea86f8606d0c530" providerId="LiveId" clId="{83D8FF38-7F5C-44A7-BD9C-1E4AD11D42F9}" dt="2022-04-12T07:55:21.043" v="5163" actId="207"/>
        <pc:sldMkLst>
          <pc:docMk/>
          <pc:sldMk cId="2404770280" sldId="307"/>
        </pc:sldMkLst>
        <pc:spChg chg="mod">
          <ac:chgData name="Marilyn McConnell" userId="1ea86f8606d0c530" providerId="LiveId" clId="{83D8FF38-7F5C-44A7-BD9C-1E4AD11D42F9}" dt="2022-04-12T07:54:46.292" v="5157" actId="115"/>
          <ac:spMkLst>
            <pc:docMk/>
            <pc:sldMk cId="2404770280" sldId="307"/>
            <ac:spMk id="2" creationId="{9C6788AF-B1DC-41BA-B895-366BA7536AA3}"/>
          </ac:spMkLst>
        </pc:spChg>
        <pc:spChg chg="mod">
          <ac:chgData name="Marilyn McConnell" userId="1ea86f8606d0c530" providerId="LiveId" clId="{83D8FF38-7F5C-44A7-BD9C-1E4AD11D42F9}" dt="2022-04-12T07:55:21.043" v="5163" actId="207"/>
          <ac:spMkLst>
            <pc:docMk/>
            <pc:sldMk cId="2404770280" sldId="307"/>
            <ac:spMk id="3" creationId="{718D03DF-5937-465F-90E9-FDBBB83851E1}"/>
          </ac:spMkLst>
        </pc:spChg>
      </pc:sldChg>
      <pc:sldChg chg="delSp modSp new mod">
        <pc:chgData name="Marilyn McConnell" userId="1ea86f8606d0c530" providerId="LiveId" clId="{83D8FF38-7F5C-44A7-BD9C-1E4AD11D42F9}" dt="2022-04-12T08:12:04.093" v="5878" actId="20577"/>
        <pc:sldMkLst>
          <pc:docMk/>
          <pc:sldMk cId="1540841840" sldId="308"/>
        </pc:sldMkLst>
        <pc:spChg chg="mod">
          <ac:chgData name="Marilyn McConnell" userId="1ea86f8606d0c530" providerId="LiveId" clId="{83D8FF38-7F5C-44A7-BD9C-1E4AD11D42F9}" dt="2022-04-12T07:56:51.011" v="5228" actId="20577"/>
          <ac:spMkLst>
            <pc:docMk/>
            <pc:sldMk cId="1540841840" sldId="308"/>
            <ac:spMk id="2" creationId="{8AF64ED2-7962-4D64-8689-FF95B4F378E2}"/>
          </ac:spMkLst>
        </pc:spChg>
        <pc:spChg chg="del mod">
          <ac:chgData name="Marilyn McConnell" userId="1ea86f8606d0c530" providerId="LiveId" clId="{83D8FF38-7F5C-44A7-BD9C-1E4AD11D42F9}" dt="2022-04-12T08:08:58.674" v="5638" actId="478"/>
          <ac:spMkLst>
            <pc:docMk/>
            <pc:sldMk cId="1540841840" sldId="308"/>
            <ac:spMk id="3" creationId="{F791C80D-5DA7-46E7-8918-F7CA96A8F2E0}"/>
          </ac:spMkLst>
        </pc:spChg>
        <pc:spChg chg="mod">
          <ac:chgData name="Marilyn McConnell" userId="1ea86f8606d0c530" providerId="LiveId" clId="{83D8FF38-7F5C-44A7-BD9C-1E4AD11D42F9}" dt="2022-04-12T08:12:04.093" v="5878" actId="20577"/>
          <ac:spMkLst>
            <pc:docMk/>
            <pc:sldMk cId="1540841840" sldId="308"/>
            <ac:spMk id="4" creationId="{F2F42B4C-112D-4ACC-A54F-A63E81488647}"/>
          </ac:spMkLst>
        </pc:spChg>
        <pc:spChg chg="del">
          <ac:chgData name="Marilyn McConnell" userId="1ea86f8606d0c530" providerId="LiveId" clId="{83D8FF38-7F5C-44A7-BD9C-1E4AD11D42F9}" dt="2022-04-12T08:09:10.042" v="5639" actId="478"/>
          <ac:spMkLst>
            <pc:docMk/>
            <pc:sldMk cId="1540841840" sldId="308"/>
            <ac:spMk id="5" creationId="{34D0D33D-0D75-4ED9-B8CF-B316795A44D6}"/>
          </ac:spMkLst>
        </pc:spChg>
        <pc:spChg chg="del">
          <ac:chgData name="Marilyn McConnell" userId="1ea86f8606d0c530" providerId="LiveId" clId="{83D8FF38-7F5C-44A7-BD9C-1E4AD11D42F9}" dt="2022-04-12T08:09:17.559" v="5640" actId="478"/>
          <ac:spMkLst>
            <pc:docMk/>
            <pc:sldMk cId="1540841840" sldId="308"/>
            <ac:spMk id="6" creationId="{6DE42B59-74F5-4EC6-B19D-17FAB10ABE8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796F9D-EFD8-4963-9B51-F634C4399930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BC2E505-AF14-42EC-906F-C6C44414AE02}">
      <dgm:prSet/>
      <dgm:spPr/>
      <dgm:t>
        <a:bodyPr/>
        <a:lstStyle/>
        <a:p>
          <a:r>
            <a:rPr lang="en-US" dirty="0"/>
            <a:t>Identify</a:t>
          </a:r>
        </a:p>
      </dgm:t>
    </dgm:pt>
    <dgm:pt modelId="{1292CB94-04DB-40F8-9BA8-1857C23B2A4C}" type="parTrans" cxnId="{2D5ACCA0-E7C3-494C-89F2-AA80F8D20525}">
      <dgm:prSet/>
      <dgm:spPr/>
      <dgm:t>
        <a:bodyPr/>
        <a:lstStyle/>
        <a:p>
          <a:endParaRPr lang="en-US"/>
        </a:p>
      </dgm:t>
    </dgm:pt>
    <dgm:pt modelId="{91897FE8-83A1-4384-8F46-C01858985FB5}" type="sibTrans" cxnId="{2D5ACCA0-E7C3-494C-89F2-AA80F8D20525}">
      <dgm:prSet/>
      <dgm:spPr/>
      <dgm:t>
        <a:bodyPr/>
        <a:lstStyle/>
        <a:p>
          <a:endParaRPr lang="en-US"/>
        </a:p>
      </dgm:t>
    </dgm:pt>
    <dgm:pt modelId="{DD8AB1A2-4726-4A8F-97D8-FEFC38301A19}">
      <dgm:prSet/>
      <dgm:spPr/>
      <dgm:t>
        <a:bodyPr/>
        <a:lstStyle/>
        <a:p>
          <a:r>
            <a:rPr lang="en-US" dirty="0"/>
            <a:t>Identify the ideal borrower</a:t>
          </a:r>
        </a:p>
      </dgm:t>
    </dgm:pt>
    <dgm:pt modelId="{77FCF609-1B7B-4279-A473-9F6077662A75}" type="parTrans" cxnId="{B37BB913-6CF3-4074-84E6-C434339BF4B6}">
      <dgm:prSet/>
      <dgm:spPr/>
      <dgm:t>
        <a:bodyPr/>
        <a:lstStyle/>
        <a:p>
          <a:endParaRPr lang="en-US"/>
        </a:p>
      </dgm:t>
    </dgm:pt>
    <dgm:pt modelId="{9F9584B0-3A59-48A8-A5F2-CB4A77779439}" type="sibTrans" cxnId="{B37BB913-6CF3-4074-84E6-C434339BF4B6}">
      <dgm:prSet/>
      <dgm:spPr/>
      <dgm:t>
        <a:bodyPr/>
        <a:lstStyle/>
        <a:p>
          <a:endParaRPr lang="en-US"/>
        </a:p>
      </dgm:t>
    </dgm:pt>
    <dgm:pt modelId="{98CE8BEE-918C-4BC1-B8C3-1B817A816059}">
      <dgm:prSet/>
      <dgm:spPr/>
      <dgm:t>
        <a:bodyPr/>
        <a:lstStyle/>
        <a:p>
          <a:r>
            <a:rPr lang="en-US"/>
            <a:t>Spot</a:t>
          </a:r>
        </a:p>
      </dgm:t>
    </dgm:pt>
    <dgm:pt modelId="{73C8FDBF-9860-4C25-977C-0F502F0324DB}" type="parTrans" cxnId="{E309FADA-0273-4D1D-876D-4A8559A5EF47}">
      <dgm:prSet/>
      <dgm:spPr/>
      <dgm:t>
        <a:bodyPr/>
        <a:lstStyle/>
        <a:p>
          <a:endParaRPr lang="en-US"/>
        </a:p>
      </dgm:t>
    </dgm:pt>
    <dgm:pt modelId="{739CBDE3-42F8-457A-8A17-F62AB350AF09}" type="sibTrans" cxnId="{E309FADA-0273-4D1D-876D-4A8559A5EF47}">
      <dgm:prSet/>
      <dgm:spPr/>
      <dgm:t>
        <a:bodyPr/>
        <a:lstStyle/>
        <a:p>
          <a:endParaRPr lang="en-US"/>
        </a:p>
      </dgm:t>
    </dgm:pt>
    <dgm:pt modelId="{BDE9993E-4432-487D-B30B-F3E5E37E3AB3}">
      <dgm:prSet/>
      <dgm:spPr/>
      <dgm:t>
        <a:bodyPr/>
        <a:lstStyle/>
        <a:p>
          <a:r>
            <a:rPr lang="en-US" dirty="0"/>
            <a:t>Spot high-risk borrowers</a:t>
          </a:r>
        </a:p>
      </dgm:t>
    </dgm:pt>
    <dgm:pt modelId="{DE997D51-AEEB-40A7-8266-1A62F975AA6E}" type="parTrans" cxnId="{C9B2D0F3-25B9-425B-B192-54C65E04092C}">
      <dgm:prSet/>
      <dgm:spPr/>
      <dgm:t>
        <a:bodyPr/>
        <a:lstStyle/>
        <a:p>
          <a:endParaRPr lang="en-US"/>
        </a:p>
      </dgm:t>
    </dgm:pt>
    <dgm:pt modelId="{5A65749A-BC3F-4FA5-9B06-5F4565B9D1AA}" type="sibTrans" cxnId="{C9B2D0F3-25B9-425B-B192-54C65E04092C}">
      <dgm:prSet/>
      <dgm:spPr/>
      <dgm:t>
        <a:bodyPr/>
        <a:lstStyle/>
        <a:p>
          <a:endParaRPr lang="en-US"/>
        </a:p>
      </dgm:t>
    </dgm:pt>
    <dgm:pt modelId="{F7C176DC-274B-48A7-B716-08A95DE796D4}">
      <dgm:prSet/>
      <dgm:spPr/>
      <dgm:t>
        <a:bodyPr/>
        <a:lstStyle/>
        <a:p>
          <a:r>
            <a:rPr lang="en-US" dirty="0"/>
            <a:t>Define</a:t>
          </a:r>
        </a:p>
      </dgm:t>
    </dgm:pt>
    <dgm:pt modelId="{C62AFE65-ACD7-49A2-990D-BA1BB279B9F6}" type="parTrans" cxnId="{5FC2220B-145F-4EDB-B3DC-488906BDCB0B}">
      <dgm:prSet/>
      <dgm:spPr/>
      <dgm:t>
        <a:bodyPr/>
        <a:lstStyle/>
        <a:p>
          <a:endParaRPr lang="en-US"/>
        </a:p>
      </dgm:t>
    </dgm:pt>
    <dgm:pt modelId="{B1CF280B-9CE9-4884-88BE-D9F28F66A319}" type="sibTrans" cxnId="{5FC2220B-145F-4EDB-B3DC-488906BDCB0B}">
      <dgm:prSet/>
      <dgm:spPr/>
      <dgm:t>
        <a:bodyPr/>
        <a:lstStyle/>
        <a:p>
          <a:endParaRPr lang="en-US"/>
        </a:p>
      </dgm:t>
    </dgm:pt>
    <dgm:pt modelId="{172E94B6-EBEA-409D-91A6-C05B97BB20A6}">
      <dgm:prSet/>
      <dgm:spPr/>
      <dgm:t>
        <a:bodyPr/>
        <a:lstStyle/>
        <a:p>
          <a:r>
            <a:rPr lang="en-US" dirty="0"/>
            <a:t>Define the credit limits per borrower, to eliminate defaulted loans risk.</a:t>
          </a:r>
        </a:p>
      </dgm:t>
    </dgm:pt>
    <dgm:pt modelId="{AD903A4F-22D3-4B87-89B1-ADE0A0BD828B}" type="parTrans" cxnId="{4DCA6AA8-DA12-4E1B-842D-DBF4A15553EB}">
      <dgm:prSet/>
      <dgm:spPr/>
      <dgm:t>
        <a:bodyPr/>
        <a:lstStyle/>
        <a:p>
          <a:endParaRPr lang="en-US"/>
        </a:p>
      </dgm:t>
    </dgm:pt>
    <dgm:pt modelId="{C0952BDF-629C-4927-9468-EA408579693A}" type="sibTrans" cxnId="{4DCA6AA8-DA12-4E1B-842D-DBF4A15553EB}">
      <dgm:prSet/>
      <dgm:spPr/>
      <dgm:t>
        <a:bodyPr/>
        <a:lstStyle/>
        <a:p>
          <a:endParaRPr lang="en-US"/>
        </a:p>
      </dgm:t>
    </dgm:pt>
    <dgm:pt modelId="{934152B3-DC8E-4738-8962-7B16B7EF5C9D}" type="pres">
      <dgm:prSet presAssocID="{63796F9D-EFD8-4963-9B51-F634C4399930}" presName="Name0" presStyleCnt="0">
        <dgm:presLayoutVars>
          <dgm:dir/>
          <dgm:animLvl val="lvl"/>
          <dgm:resizeHandles val="exact"/>
        </dgm:presLayoutVars>
      </dgm:prSet>
      <dgm:spPr/>
    </dgm:pt>
    <dgm:pt modelId="{24D2FCAD-0CBF-4E36-8FE7-8B71498121B9}" type="pres">
      <dgm:prSet presAssocID="{F7C176DC-274B-48A7-B716-08A95DE796D4}" presName="linNode" presStyleCnt="0"/>
      <dgm:spPr/>
    </dgm:pt>
    <dgm:pt modelId="{0A49D0BE-E505-4B09-A487-FE454158FF5B}" type="pres">
      <dgm:prSet presAssocID="{F7C176DC-274B-48A7-B716-08A95DE796D4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DABB87E9-7E37-4FE2-8C75-1461768C6496}" type="pres">
      <dgm:prSet presAssocID="{F7C176DC-274B-48A7-B716-08A95DE796D4}" presName="descendantText" presStyleLbl="alignAccFollowNode1" presStyleIdx="0" presStyleCnt="3">
        <dgm:presLayoutVars>
          <dgm:bulletEnabled/>
        </dgm:presLayoutVars>
      </dgm:prSet>
      <dgm:spPr/>
    </dgm:pt>
    <dgm:pt modelId="{5867C5C9-CF3C-46CD-96FA-97E81E690716}" type="pres">
      <dgm:prSet presAssocID="{B1CF280B-9CE9-4884-88BE-D9F28F66A319}" presName="sp" presStyleCnt="0"/>
      <dgm:spPr/>
    </dgm:pt>
    <dgm:pt modelId="{107C7371-C7B1-481A-9560-FB4B7EBC6B5D}" type="pres">
      <dgm:prSet presAssocID="{98CE8BEE-918C-4BC1-B8C3-1B817A816059}" presName="linNode" presStyleCnt="0"/>
      <dgm:spPr/>
    </dgm:pt>
    <dgm:pt modelId="{4294D5C9-23E1-4796-B7CD-4FAA70EDAC5C}" type="pres">
      <dgm:prSet presAssocID="{98CE8BEE-918C-4BC1-B8C3-1B817A816059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1010C2F4-B1CE-4C53-8749-54C2D4F89560}" type="pres">
      <dgm:prSet presAssocID="{98CE8BEE-918C-4BC1-B8C3-1B817A816059}" presName="descendantText" presStyleLbl="alignAccFollowNode1" presStyleIdx="1" presStyleCnt="3" custScaleY="93254" custLinFactNeighborX="2373" custLinFactNeighborY="3936">
        <dgm:presLayoutVars>
          <dgm:bulletEnabled/>
        </dgm:presLayoutVars>
      </dgm:prSet>
      <dgm:spPr/>
    </dgm:pt>
    <dgm:pt modelId="{FF7CEEDD-0503-4D7A-8362-56A412909A80}" type="pres">
      <dgm:prSet presAssocID="{739CBDE3-42F8-457A-8A17-F62AB350AF09}" presName="sp" presStyleCnt="0"/>
      <dgm:spPr/>
    </dgm:pt>
    <dgm:pt modelId="{1CBF1689-1B58-4508-BBA0-FE949FB5344E}" type="pres">
      <dgm:prSet presAssocID="{7BC2E505-AF14-42EC-906F-C6C44414AE02}" presName="linNode" presStyleCnt="0"/>
      <dgm:spPr/>
    </dgm:pt>
    <dgm:pt modelId="{F2304BC9-EB5F-4E1A-89B0-B03B14D86AAF}" type="pres">
      <dgm:prSet presAssocID="{7BC2E505-AF14-42EC-906F-C6C44414AE02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2C3D539E-AF80-4310-8958-3C7E7F8F053E}" type="pres">
      <dgm:prSet presAssocID="{7BC2E505-AF14-42EC-906F-C6C44414AE02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5FC2220B-145F-4EDB-B3DC-488906BDCB0B}" srcId="{63796F9D-EFD8-4963-9B51-F634C4399930}" destId="{F7C176DC-274B-48A7-B716-08A95DE796D4}" srcOrd="0" destOrd="0" parTransId="{C62AFE65-ACD7-49A2-990D-BA1BB279B9F6}" sibTransId="{B1CF280B-9CE9-4884-88BE-D9F28F66A319}"/>
    <dgm:cxn modelId="{47D7A60D-5285-4540-97D0-D7195AB78EE9}" type="presOf" srcId="{7BC2E505-AF14-42EC-906F-C6C44414AE02}" destId="{F2304BC9-EB5F-4E1A-89B0-B03B14D86AAF}" srcOrd="0" destOrd="0" presId="urn:microsoft.com/office/officeart/2016/7/layout/VerticalSolidActionList"/>
    <dgm:cxn modelId="{B37BB913-6CF3-4074-84E6-C434339BF4B6}" srcId="{7BC2E505-AF14-42EC-906F-C6C44414AE02}" destId="{DD8AB1A2-4726-4A8F-97D8-FEFC38301A19}" srcOrd="0" destOrd="0" parTransId="{77FCF609-1B7B-4279-A473-9F6077662A75}" sibTransId="{9F9584B0-3A59-48A8-A5F2-CB4A77779439}"/>
    <dgm:cxn modelId="{BA96BF32-687E-48CF-98C7-6FF26D0A4677}" type="presOf" srcId="{98CE8BEE-918C-4BC1-B8C3-1B817A816059}" destId="{4294D5C9-23E1-4796-B7CD-4FAA70EDAC5C}" srcOrd="0" destOrd="0" presId="urn:microsoft.com/office/officeart/2016/7/layout/VerticalSolidActionList"/>
    <dgm:cxn modelId="{4CA98C53-2485-4988-90BE-3CC1C4EBFFBA}" type="presOf" srcId="{DD8AB1A2-4726-4A8F-97D8-FEFC38301A19}" destId="{2C3D539E-AF80-4310-8958-3C7E7F8F053E}" srcOrd="0" destOrd="0" presId="urn:microsoft.com/office/officeart/2016/7/layout/VerticalSolidActionList"/>
    <dgm:cxn modelId="{021ED197-7DAF-4B1A-93EC-0CAFC8BC13C7}" type="presOf" srcId="{F7C176DC-274B-48A7-B716-08A95DE796D4}" destId="{0A49D0BE-E505-4B09-A487-FE454158FF5B}" srcOrd="0" destOrd="0" presId="urn:microsoft.com/office/officeart/2016/7/layout/VerticalSolidActionList"/>
    <dgm:cxn modelId="{2D5ACCA0-E7C3-494C-89F2-AA80F8D20525}" srcId="{63796F9D-EFD8-4963-9B51-F634C4399930}" destId="{7BC2E505-AF14-42EC-906F-C6C44414AE02}" srcOrd="2" destOrd="0" parTransId="{1292CB94-04DB-40F8-9BA8-1857C23B2A4C}" sibTransId="{91897FE8-83A1-4384-8F46-C01858985FB5}"/>
    <dgm:cxn modelId="{4DCA6AA8-DA12-4E1B-842D-DBF4A15553EB}" srcId="{F7C176DC-274B-48A7-B716-08A95DE796D4}" destId="{172E94B6-EBEA-409D-91A6-C05B97BB20A6}" srcOrd="0" destOrd="0" parTransId="{AD903A4F-22D3-4B87-89B1-ADE0A0BD828B}" sibTransId="{C0952BDF-629C-4927-9468-EA408579693A}"/>
    <dgm:cxn modelId="{AC950DB5-4EC9-4466-A62E-42733664E9E2}" type="presOf" srcId="{BDE9993E-4432-487D-B30B-F3E5E37E3AB3}" destId="{1010C2F4-B1CE-4C53-8749-54C2D4F89560}" srcOrd="0" destOrd="0" presId="urn:microsoft.com/office/officeart/2016/7/layout/VerticalSolidActionList"/>
    <dgm:cxn modelId="{96D892D6-11A9-4E36-9A51-907DB268B029}" type="presOf" srcId="{172E94B6-EBEA-409D-91A6-C05B97BB20A6}" destId="{DABB87E9-7E37-4FE2-8C75-1461768C6496}" srcOrd="0" destOrd="0" presId="urn:microsoft.com/office/officeart/2016/7/layout/VerticalSolidActionList"/>
    <dgm:cxn modelId="{E309FADA-0273-4D1D-876D-4A8559A5EF47}" srcId="{63796F9D-EFD8-4963-9B51-F634C4399930}" destId="{98CE8BEE-918C-4BC1-B8C3-1B817A816059}" srcOrd="1" destOrd="0" parTransId="{73C8FDBF-9860-4C25-977C-0F502F0324DB}" sibTransId="{739CBDE3-42F8-457A-8A17-F62AB350AF09}"/>
    <dgm:cxn modelId="{7204FBF1-C1E9-42DD-BD19-2DCB483E6124}" type="presOf" srcId="{63796F9D-EFD8-4963-9B51-F634C4399930}" destId="{934152B3-DC8E-4738-8962-7B16B7EF5C9D}" srcOrd="0" destOrd="0" presId="urn:microsoft.com/office/officeart/2016/7/layout/VerticalSolidActionList"/>
    <dgm:cxn modelId="{C9B2D0F3-25B9-425B-B192-54C65E04092C}" srcId="{98CE8BEE-918C-4BC1-B8C3-1B817A816059}" destId="{BDE9993E-4432-487D-B30B-F3E5E37E3AB3}" srcOrd="0" destOrd="0" parTransId="{DE997D51-AEEB-40A7-8266-1A62F975AA6E}" sibTransId="{5A65749A-BC3F-4FA5-9B06-5F4565B9D1AA}"/>
    <dgm:cxn modelId="{4B25304E-BA38-4B2B-830D-90D75D42395E}" type="presParOf" srcId="{934152B3-DC8E-4738-8962-7B16B7EF5C9D}" destId="{24D2FCAD-0CBF-4E36-8FE7-8B71498121B9}" srcOrd="0" destOrd="0" presId="urn:microsoft.com/office/officeart/2016/7/layout/VerticalSolidActionList"/>
    <dgm:cxn modelId="{F93B800B-6694-4709-AE3A-366F6753C590}" type="presParOf" srcId="{24D2FCAD-0CBF-4E36-8FE7-8B71498121B9}" destId="{0A49D0BE-E505-4B09-A487-FE454158FF5B}" srcOrd="0" destOrd="0" presId="urn:microsoft.com/office/officeart/2016/7/layout/VerticalSolidActionList"/>
    <dgm:cxn modelId="{6D5CC32B-77C4-4BD5-9F00-BFE9DD2C22A2}" type="presParOf" srcId="{24D2FCAD-0CBF-4E36-8FE7-8B71498121B9}" destId="{DABB87E9-7E37-4FE2-8C75-1461768C6496}" srcOrd="1" destOrd="0" presId="urn:microsoft.com/office/officeart/2016/7/layout/VerticalSolidActionList"/>
    <dgm:cxn modelId="{8B1C6A54-F659-42E8-82B4-1F92820BF972}" type="presParOf" srcId="{934152B3-DC8E-4738-8962-7B16B7EF5C9D}" destId="{5867C5C9-CF3C-46CD-96FA-97E81E690716}" srcOrd="1" destOrd="0" presId="urn:microsoft.com/office/officeart/2016/7/layout/VerticalSolidActionList"/>
    <dgm:cxn modelId="{7514BD20-B980-4067-8F99-2000C77E0909}" type="presParOf" srcId="{934152B3-DC8E-4738-8962-7B16B7EF5C9D}" destId="{107C7371-C7B1-481A-9560-FB4B7EBC6B5D}" srcOrd="2" destOrd="0" presId="urn:microsoft.com/office/officeart/2016/7/layout/VerticalSolidActionList"/>
    <dgm:cxn modelId="{041C3897-6DCC-45AF-B99F-9A43939CECE4}" type="presParOf" srcId="{107C7371-C7B1-481A-9560-FB4B7EBC6B5D}" destId="{4294D5C9-23E1-4796-B7CD-4FAA70EDAC5C}" srcOrd="0" destOrd="0" presId="urn:microsoft.com/office/officeart/2016/7/layout/VerticalSolidActionList"/>
    <dgm:cxn modelId="{2E39DC0A-086C-4590-875D-01674AC92CF3}" type="presParOf" srcId="{107C7371-C7B1-481A-9560-FB4B7EBC6B5D}" destId="{1010C2F4-B1CE-4C53-8749-54C2D4F89560}" srcOrd="1" destOrd="0" presId="urn:microsoft.com/office/officeart/2016/7/layout/VerticalSolidActionList"/>
    <dgm:cxn modelId="{AAD33541-C327-42E4-9BEC-31E4622A425F}" type="presParOf" srcId="{934152B3-DC8E-4738-8962-7B16B7EF5C9D}" destId="{FF7CEEDD-0503-4D7A-8362-56A412909A80}" srcOrd="3" destOrd="0" presId="urn:microsoft.com/office/officeart/2016/7/layout/VerticalSolidActionList"/>
    <dgm:cxn modelId="{3769F3C6-ABCD-47E1-A899-5043104D50F1}" type="presParOf" srcId="{934152B3-DC8E-4738-8962-7B16B7EF5C9D}" destId="{1CBF1689-1B58-4508-BBA0-FE949FB5344E}" srcOrd="4" destOrd="0" presId="urn:microsoft.com/office/officeart/2016/7/layout/VerticalSolidActionList"/>
    <dgm:cxn modelId="{DD880380-D1C2-4D3F-9A99-CB535B811099}" type="presParOf" srcId="{1CBF1689-1B58-4508-BBA0-FE949FB5344E}" destId="{F2304BC9-EB5F-4E1A-89B0-B03B14D86AAF}" srcOrd="0" destOrd="0" presId="urn:microsoft.com/office/officeart/2016/7/layout/VerticalSolidActionList"/>
    <dgm:cxn modelId="{40B87977-DF25-456B-885E-6E042418BD9A}" type="presParOf" srcId="{1CBF1689-1B58-4508-BBA0-FE949FB5344E}" destId="{2C3D539E-AF80-4310-8958-3C7E7F8F053E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7F0409-F777-4DBA-A23A-CB664AE10C2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C973F56-4A3B-4F05-B8E7-5C500C2550E0}">
      <dgm:prSet phldrT="[Text]"/>
      <dgm:spPr/>
      <dgm:t>
        <a:bodyPr/>
        <a:lstStyle/>
        <a:p>
          <a:r>
            <a:rPr lang="en-US" dirty="0"/>
            <a:t>Credit Limits</a:t>
          </a:r>
        </a:p>
      </dgm:t>
    </dgm:pt>
    <dgm:pt modelId="{338CAC49-F6F6-4B02-85F4-DF36A82FCC8A}" type="parTrans" cxnId="{201937D7-14B0-4A42-A434-99E40B46DACF}">
      <dgm:prSet/>
      <dgm:spPr/>
      <dgm:t>
        <a:bodyPr/>
        <a:lstStyle/>
        <a:p>
          <a:endParaRPr lang="en-US"/>
        </a:p>
      </dgm:t>
    </dgm:pt>
    <dgm:pt modelId="{D2961D71-F944-407C-8D53-3527CFC50CAF}" type="sibTrans" cxnId="{201937D7-14B0-4A42-A434-99E40B46DACF}">
      <dgm:prSet/>
      <dgm:spPr/>
      <dgm:t>
        <a:bodyPr/>
        <a:lstStyle/>
        <a:p>
          <a:endParaRPr lang="en-US"/>
        </a:p>
      </dgm:t>
    </dgm:pt>
    <dgm:pt modelId="{911DB4A3-367F-4CE7-B29A-1E16F9DF4453}">
      <dgm:prSet phldrT="[Text]"/>
      <dgm:spPr/>
      <dgm:t>
        <a:bodyPr/>
        <a:lstStyle/>
        <a:p>
          <a:r>
            <a:rPr lang="en-US" dirty="0"/>
            <a:t>Gender</a:t>
          </a:r>
        </a:p>
      </dgm:t>
    </dgm:pt>
    <dgm:pt modelId="{9AE4B436-E5CE-47FB-8BC7-D222782B621E}" type="parTrans" cxnId="{3E16A71D-68BA-4925-9057-FF3DE2E2F93B}">
      <dgm:prSet/>
      <dgm:spPr/>
      <dgm:t>
        <a:bodyPr/>
        <a:lstStyle/>
        <a:p>
          <a:endParaRPr lang="en-US"/>
        </a:p>
      </dgm:t>
    </dgm:pt>
    <dgm:pt modelId="{D2CF5D7A-A588-4CB1-8F1E-D44E88ECD166}" type="sibTrans" cxnId="{3E16A71D-68BA-4925-9057-FF3DE2E2F93B}">
      <dgm:prSet/>
      <dgm:spPr/>
      <dgm:t>
        <a:bodyPr/>
        <a:lstStyle/>
        <a:p>
          <a:endParaRPr lang="en-US"/>
        </a:p>
      </dgm:t>
    </dgm:pt>
    <dgm:pt modelId="{2BA39E39-B2D7-401C-B709-843DCE49059D}">
      <dgm:prSet phldrT="[Text]"/>
      <dgm:spPr/>
      <dgm:t>
        <a:bodyPr/>
        <a:lstStyle/>
        <a:p>
          <a:r>
            <a:rPr lang="en-US" dirty="0"/>
            <a:t>Education</a:t>
          </a:r>
        </a:p>
      </dgm:t>
    </dgm:pt>
    <dgm:pt modelId="{950D019C-063D-4A6D-B53C-50BCA3F3CBBB}" type="parTrans" cxnId="{E085B0BF-D5DD-468F-9B9B-864CDC44DEE3}">
      <dgm:prSet/>
      <dgm:spPr/>
      <dgm:t>
        <a:bodyPr/>
        <a:lstStyle/>
        <a:p>
          <a:endParaRPr lang="en-US"/>
        </a:p>
      </dgm:t>
    </dgm:pt>
    <dgm:pt modelId="{EA4DE975-9580-4CD5-9005-36D367BF8EAD}" type="sibTrans" cxnId="{E085B0BF-D5DD-468F-9B9B-864CDC44DEE3}">
      <dgm:prSet/>
      <dgm:spPr/>
      <dgm:t>
        <a:bodyPr/>
        <a:lstStyle/>
        <a:p>
          <a:endParaRPr lang="en-US"/>
        </a:p>
      </dgm:t>
    </dgm:pt>
    <dgm:pt modelId="{15297D95-BCCE-40FB-B58D-9493C359108E}">
      <dgm:prSet phldrT="[Text]"/>
      <dgm:spPr/>
      <dgm:t>
        <a:bodyPr/>
        <a:lstStyle/>
        <a:p>
          <a:r>
            <a:rPr lang="en-US" dirty="0"/>
            <a:t>Marital Status</a:t>
          </a:r>
        </a:p>
      </dgm:t>
    </dgm:pt>
    <dgm:pt modelId="{29B022CA-9215-4D11-96C0-5709C5ED6DA8}" type="parTrans" cxnId="{ED399087-8885-40A1-83DF-0780E8D8DE1F}">
      <dgm:prSet/>
      <dgm:spPr/>
      <dgm:t>
        <a:bodyPr/>
        <a:lstStyle/>
        <a:p>
          <a:endParaRPr lang="en-US"/>
        </a:p>
      </dgm:t>
    </dgm:pt>
    <dgm:pt modelId="{83FB51C6-BD1E-400D-92AA-8F52816B56BE}" type="sibTrans" cxnId="{ED399087-8885-40A1-83DF-0780E8D8DE1F}">
      <dgm:prSet/>
      <dgm:spPr/>
      <dgm:t>
        <a:bodyPr/>
        <a:lstStyle/>
        <a:p>
          <a:endParaRPr lang="en-US"/>
        </a:p>
      </dgm:t>
    </dgm:pt>
    <dgm:pt modelId="{824070E8-C12D-4673-87CC-37F2F05A5E96}">
      <dgm:prSet phldrT="[Text]"/>
      <dgm:spPr/>
      <dgm:t>
        <a:bodyPr/>
        <a:lstStyle/>
        <a:p>
          <a:r>
            <a:rPr lang="en-US" dirty="0"/>
            <a:t>Age</a:t>
          </a:r>
        </a:p>
      </dgm:t>
    </dgm:pt>
    <dgm:pt modelId="{7B270DD4-0203-472A-8A67-1B0A6D8F6046}" type="parTrans" cxnId="{549A6216-0672-4C38-BD83-A8CBE5667F8B}">
      <dgm:prSet/>
      <dgm:spPr/>
      <dgm:t>
        <a:bodyPr/>
        <a:lstStyle/>
        <a:p>
          <a:endParaRPr lang="en-US"/>
        </a:p>
      </dgm:t>
    </dgm:pt>
    <dgm:pt modelId="{73E2B458-81A0-411B-BD82-D78824538692}" type="sibTrans" cxnId="{549A6216-0672-4C38-BD83-A8CBE5667F8B}">
      <dgm:prSet/>
      <dgm:spPr/>
      <dgm:t>
        <a:bodyPr/>
        <a:lstStyle/>
        <a:p>
          <a:endParaRPr lang="en-US"/>
        </a:p>
      </dgm:t>
    </dgm:pt>
    <dgm:pt modelId="{4252B3CF-2C1F-4962-8FB4-0E91B1CD315F}">
      <dgm:prSet phldrT="[Text]"/>
      <dgm:spPr/>
      <dgm:t>
        <a:bodyPr/>
        <a:lstStyle/>
        <a:p>
          <a:r>
            <a:rPr lang="en-US" dirty="0"/>
            <a:t>Payment History</a:t>
          </a:r>
        </a:p>
      </dgm:t>
    </dgm:pt>
    <dgm:pt modelId="{51BF31F8-02D9-41CE-985F-AA5B2FA702FB}" type="parTrans" cxnId="{BB0EBD07-C95E-4AF1-BA44-714F3AF66ECC}">
      <dgm:prSet/>
      <dgm:spPr/>
      <dgm:t>
        <a:bodyPr/>
        <a:lstStyle/>
        <a:p>
          <a:endParaRPr lang="en-US"/>
        </a:p>
      </dgm:t>
    </dgm:pt>
    <dgm:pt modelId="{583F86CC-EA01-4F21-978B-41CC8A96003C}" type="sibTrans" cxnId="{BB0EBD07-C95E-4AF1-BA44-714F3AF66ECC}">
      <dgm:prSet/>
      <dgm:spPr/>
      <dgm:t>
        <a:bodyPr/>
        <a:lstStyle/>
        <a:p>
          <a:endParaRPr lang="en-US"/>
        </a:p>
      </dgm:t>
    </dgm:pt>
    <dgm:pt modelId="{7E698D9D-27A7-48D8-8FAF-81C358A667D4}">
      <dgm:prSet phldrT="[Text]"/>
      <dgm:spPr/>
      <dgm:t>
        <a:bodyPr/>
        <a:lstStyle/>
        <a:p>
          <a:r>
            <a:rPr lang="en-US" dirty="0"/>
            <a:t>Repayment Status</a:t>
          </a:r>
        </a:p>
      </dgm:t>
    </dgm:pt>
    <dgm:pt modelId="{E25C24A7-05A6-4F5F-99F6-AFF6412D9C89}" type="parTrans" cxnId="{730C1092-20B4-42E9-9E2D-08FF1581A56B}">
      <dgm:prSet/>
      <dgm:spPr/>
      <dgm:t>
        <a:bodyPr/>
        <a:lstStyle/>
        <a:p>
          <a:endParaRPr lang="en-US"/>
        </a:p>
      </dgm:t>
    </dgm:pt>
    <dgm:pt modelId="{33BC35D2-9AFE-4ACB-A60C-7A75BA6F2B39}" type="sibTrans" cxnId="{730C1092-20B4-42E9-9E2D-08FF1581A56B}">
      <dgm:prSet/>
      <dgm:spPr/>
      <dgm:t>
        <a:bodyPr/>
        <a:lstStyle/>
        <a:p>
          <a:endParaRPr lang="en-US"/>
        </a:p>
      </dgm:t>
    </dgm:pt>
    <dgm:pt modelId="{8E36BD3A-19C2-48B9-AF83-92ACE0472DCD}">
      <dgm:prSet phldrT="[Text]"/>
      <dgm:spPr/>
      <dgm:t>
        <a:bodyPr/>
        <a:lstStyle/>
        <a:p>
          <a:r>
            <a:rPr lang="en-US" dirty="0"/>
            <a:t>Default History</a:t>
          </a:r>
        </a:p>
      </dgm:t>
    </dgm:pt>
    <dgm:pt modelId="{0351076A-455A-4992-A761-48B0FCDA84F7}" type="parTrans" cxnId="{27239B59-1A6D-4CC7-820F-34B6F4461AE9}">
      <dgm:prSet/>
      <dgm:spPr/>
      <dgm:t>
        <a:bodyPr/>
        <a:lstStyle/>
        <a:p>
          <a:endParaRPr lang="en-US"/>
        </a:p>
      </dgm:t>
    </dgm:pt>
    <dgm:pt modelId="{DCF26B71-7B14-4839-A9B0-245C62D192D9}" type="sibTrans" cxnId="{27239B59-1A6D-4CC7-820F-34B6F4461AE9}">
      <dgm:prSet/>
      <dgm:spPr/>
      <dgm:t>
        <a:bodyPr/>
        <a:lstStyle/>
        <a:p>
          <a:endParaRPr lang="en-US"/>
        </a:p>
      </dgm:t>
    </dgm:pt>
    <dgm:pt modelId="{28136F35-ACC3-4EB3-9477-856931D2B3FA}" type="pres">
      <dgm:prSet presAssocID="{E57F0409-F777-4DBA-A23A-CB664AE10C29}" presName="diagram" presStyleCnt="0">
        <dgm:presLayoutVars>
          <dgm:dir/>
          <dgm:resizeHandles val="exact"/>
        </dgm:presLayoutVars>
      </dgm:prSet>
      <dgm:spPr/>
    </dgm:pt>
    <dgm:pt modelId="{C8EB7D4C-1597-47D2-86C4-3BDBAB5A92E8}" type="pres">
      <dgm:prSet presAssocID="{BC973F56-4A3B-4F05-B8E7-5C500C2550E0}" presName="node" presStyleLbl="node1" presStyleIdx="0" presStyleCnt="8">
        <dgm:presLayoutVars>
          <dgm:bulletEnabled val="1"/>
        </dgm:presLayoutVars>
      </dgm:prSet>
      <dgm:spPr/>
    </dgm:pt>
    <dgm:pt modelId="{4A98CBEA-DFFC-4DC5-8D2C-519857066916}" type="pres">
      <dgm:prSet presAssocID="{D2961D71-F944-407C-8D53-3527CFC50CAF}" presName="sibTrans" presStyleCnt="0"/>
      <dgm:spPr/>
    </dgm:pt>
    <dgm:pt modelId="{1AA7934C-6043-4974-B960-4BB99F280A0D}" type="pres">
      <dgm:prSet presAssocID="{911DB4A3-367F-4CE7-B29A-1E16F9DF4453}" presName="node" presStyleLbl="node1" presStyleIdx="1" presStyleCnt="8" custLinFactNeighborY="-1762">
        <dgm:presLayoutVars>
          <dgm:bulletEnabled val="1"/>
        </dgm:presLayoutVars>
      </dgm:prSet>
      <dgm:spPr/>
    </dgm:pt>
    <dgm:pt modelId="{D8852914-1A19-4B1D-9F7E-AC3738461536}" type="pres">
      <dgm:prSet presAssocID="{D2CF5D7A-A588-4CB1-8F1E-D44E88ECD166}" presName="sibTrans" presStyleCnt="0"/>
      <dgm:spPr/>
    </dgm:pt>
    <dgm:pt modelId="{4971D1A9-9CAD-4B0E-8115-93C39756070B}" type="pres">
      <dgm:prSet presAssocID="{2BA39E39-B2D7-401C-B709-843DCE49059D}" presName="node" presStyleLbl="node1" presStyleIdx="2" presStyleCnt="8">
        <dgm:presLayoutVars>
          <dgm:bulletEnabled val="1"/>
        </dgm:presLayoutVars>
      </dgm:prSet>
      <dgm:spPr/>
    </dgm:pt>
    <dgm:pt modelId="{8F11AFE0-3CB5-4582-AFF6-A28E155B17F4}" type="pres">
      <dgm:prSet presAssocID="{EA4DE975-9580-4CD5-9005-36D367BF8EAD}" presName="sibTrans" presStyleCnt="0"/>
      <dgm:spPr/>
    </dgm:pt>
    <dgm:pt modelId="{8339C8D1-94C5-4897-A12C-BFBEA6CE6AAB}" type="pres">
      <dgm:prSet presAssocID="{15297D95-BCCE-40FB-B58D-9493C359108E}" presName="node" presStyleLbl="node1" presStyleIdx="3" presStyleCnt="8">
        <dgm:presLayoutVars>
          <dgm:bulletEnabled val="1"/>
        </dgm:presLayoutVars>
      </dgm:prSet>
      <dgm:spPr/>
    </dgm:pt>
    <dgm:pt modelId="{2EA8DD45-7288-4B0D-B8DF-06089B1FB2EA}" type="pres">
      <dgm:prSet presAssocID="{83FB51C6-BD1E-400D-92AA-8F52816B56BE}" presName="sibTrans" presStyleCnt="0"/>
      <dgm:spPr/>
    </dgm:pt>
    <dgm:pt modelId="{77B72532-07FD-4E95-8F0F-25CBAABF6FEC}" type="pres">
      <dgm:prSet presAssocID="{824070E8-C12D-4673-87CC-37F2F05A5E96}" presName="node" presStyleLbl="node1" presStyleIdx="4" presStyleCnt="8">
        <dgm:presLayoutVars>
          <dgm:bulletEnabled val="1"/>
        </dgm:presLayoutVars>
      </dgm:prSet>
      <dgm:spPr/>
    </dgm:pt>
    <dgm:pt modelId="{23777B69-9094-4C86-9955-C5D082DD8DE3}" type="pres">
      <dgm:prSet presAssocID="{73E2B458-81A0-411B-BD82-D78824538692}" presName="sibTrans" presStyleCnt="0"/>
      <dgm:spPr/>
    </dgm:pt>
    <dgm:pt modelId="{C9463223-8C4A-43F1-93D0-7D2925D9A49A}" type="pres">
      <dgm:prSet presAssocID="{4252B3CF-2C1F-4962-8FB4-0E91B1CD315F}" presName="node" presStyleLbl="node1" presStyleIdx="5" presStyleCnt="8">
        <dgm:presLayoutVars>
          <dgm:bulletEnabled val="1"/>
        </dgm:presLayoutVars>
      </dgm:prSet>
      <dgm:spPr/>
    </dgm:pt>
    <dgm:pt modelId="{2A017B55-0E63-4BE1-9B05-0BEC3F66D4FA}" type="pres">
      <dgm:prSet presAssocID="{583F86CC-EA01-4F21-978B-41CC8A96003C}" presName="sibTrans" presStyleCnt="0"/>
      <dgm:spPr/>
    </dgm:pt>
    <dgm:pt modelId="{BAA56AA0-3598-404B-BA6C-E28865B073D6}" type="pres">
      <dgm:prSet presAssocID="{7E698D9D-27A7-48D8-8FAF-81C358A667D4}" presName="node" presStyleLbl="node1" presStyleIdx="6" presStyleCnt="8">
        <dgm:presLayoutVars>
          <dgm:bulletEnabled val="1"/>
        </dgm:presLayoutVars>
      </dgm:prSet>
      <dgm:spPr/>
    </dgm:pt>
    <dgm:pt modelId="{04899645-755D-4D38-B056-0AECA0582ED6}" type="pres">
      <dgm:prSet presAssocID="{33BC35D2-9AFE-4ACB-A60C-7A75BA6F2B39}" presName="sibTrans" presStyleCnt="0"/>
      <dgm:spPr/>
    </dgm:pt>
    <dgm:pt modelId="{166410CA-5A53-4AA2-B22D-3E7103E713AE}" type="pres">
      <dgm:prSet presAssocID="{8E36BD3A-19C2-48B9-AF83-92ACE0472DCD}" presName="node" presStyleLbl="node1" presStyleIdx="7" presStyleCnt="8">
        <dgm:presLayoutVars>
          <dgm:bulletEnabled val="1"/>
        </dgm:presLayoutVars>
      </dgm:prSet>
      <dgm:spPr/>
    </dgm:pt>
  </dgm:ptLst>
  <dgm:cxnLst>
    <dgm:cxn modelId="{BB0EBD07-C95E-4AF1-BA44-714F3AF66ECC}" srcId="{E57F0409-F777-4DBA-A23A-CB664AE10C29}" destId="{4252B3CF-2C1F-4962-8FB4-0E91B1CD315F}" srcOrd="5" destOrd="0" parTransId="{51BF31F8-02D9-41CE-985F-AA5B2FA702FB}" sibTransId="{583F86CC-EA01-4F21-978B-41CC8A96003C}"/>
    <dgm:cxn modelId="{549A6216-0672-4C38-BD83-A8CBE5667F8B}" srcId="{E57F0409-F777-4DBA-A23A-CB664AE10C29}" destId="{824070E8-C12D-4673-87CC-37F2F05A5E96}" srcOrd="4" destOrd="0" parTransId="{7B270DD4-0203-472A-8A67-1B0A6D8F6046}" sibTransId="{73E2B458-81A0-411B-BD82-D78824538692}"/>
    <dgm:cxn modelId="{3E16A71D-68BA-4925-9057-FF3DE2E2F93B}" srcId="{E57F0409-F777-4DBA-A23A-CB664AE10C29}" destId="{911DB4A3-367F-4CE7-B29A-1E16F9DF4453}" srcOrd="1" destOrd="0" parTransId="{9AE4B436-E5CE-47FB-8BC7-D222782B621E}" sibTransId="{D2CF5D7A-A588-4CB1-8F1E-D44E88ECD166}"/>
    <dgm:cxn modelId="{3882AD24-ADCC-4C07-ADB0-4369B668EF3F}" type="presOf" srcId="{E57F0409-F777-4DBA-A23A-CB664AE10C29}" destId="{28136F35-ACC3-4EB3-9477-856931D2B3FA}" srcOrd="0" destOrd="0" presId="urn:microsoft.com/office/officeart/2005/8/layout/default"/>
    <dgm:cxn modelId="{59FD3E30-28DB-4102-84BF-7E5DC873433F}" type="presOf" srcId="{7E698D9D-27A7-48D8-8FAF-81C358A667D4}" destId="{BAA56AA0-3598-404B-BA6C-E28865B073D6}" srcOrd="0" destOrd="0" presId="urn:microsoft.com/office/officeart/2005/8/layout/default"/>
    <dgm:cxn modelId="{07A6076A-83C5-47F6-BCDB-EA3DABAB3761}" type="presOf" srcId="{2BA39E39-B2D7-401C-B709-843DCE49059D}" destId="{4971D1A9-9CAD-4B0E-8115-93C39756070B}" srcOrd="0" destOrd="0" presId="urn:microsoft.com/office/officeart/2005/8/layout/default"/>
    <dgm:cxn modelId="{22F7B251-BD45-4C5C-BB58-FEEF8D2B5BB3}" type="presOf" srcId="{BC973F56-4A3B-4F05-B8E7-5C500C2550E0}" destId="{C8EB7D4C-1597-47D2-86C4-3BDBAB5A92E8}" srcOrd="0" destOrd="0" presId="urn:microsoft.com/office/officeart/2005/8/layout/default"/>
    <dgm:cxn modelId="{27239B59-1A6D-4CC7-820F-34B6F4461AE9}" srcId="{E57F0409-F777-4DBA-A23A-CB664AE10C29}" destId="{8E36BD3A-19C2-48B9-AF83-92ACE0472DCD}" srcOrd="7" destOrd="0" parTransId="{0351076A-455A-4992-A761-48B0FCDA84F7}" sibTransId="{DCF26B71-7B14-4839-A9B0-245C62D192D9}"/>
    <dgm:cxn modelId="{FC63DD5A-2218-4375-8621-25D3A622C9B2}" type="presOf" srcId="{4252B3CF-2C1F-4962-8FB4-0E91B1CD315F}" destId="{C9463223-8C4A-43F1-93D0-7D2925D9A49A}" srcOrd="0" destOrd="0" presId="urn:microsoft.com/office/officeart/2005/8/layout/default"/>
    <dgm:cxn modelId="{ED399087-8885-40A1-83DF-0780E8D8DE1F}" srcId="{E57F0409-F777-4DBA-A23A-CB664AE10C29}" destId="{15297D95-BCCE-40FB-B58D-9493C359108E}" srcOrd="3" destOrd="0" parTransId="{29B022CA-9215-4D11-96C0-5709C5ED6DA8}" sibTransId="{83FB51C6-BD1E-400D-92AA-8F52816B56BE}"/>
    <dgm:cxn modelId="{730C1092-20B4-42E9-9E2D-08FF1581A56B}" srcId="{E57F0409-F777-4DBA-A23A-CB664AE10C29}" destId="{7E698D9D-27A7-48D8-8FAF-81C358A667D4}" srcOrd="6" destOrd="0" parTransId="{E25C24A7-05A6-4F5F-99F6-AFF6412D9C89}" sibTransId="{33BC35D2-9AFE-4ACB-A60C-7A75BA6F2B39}"/>
    <dgm:cxn modelId="{3EA3A79F-D359-4FB0-B33D-23F2A595E718}" type="presOf" srcId="{15297D95-BCCE-40FB-B58D-9493C359108E}" destId="{8339C8D1-94C5-4897-A12C-BFBEA6CE6AAB}" srcOrd="0" destOrd="0" presId="urn:microsoft.com/office/officeart/2005/8/layout/default"/>
    <dgm:cxn modelId="{E085B0BF-D5DD-468F-9B9B-864CDC44DEE3}" srcId="{E57F0409-F777-4DBA-A23A-CB664AE10C29}" destId="{2BA39E39-B2D7-401C-B709-843DCE49059D}" srcOrd="2" destOrd="0" parTransId="{950D019C-063D-4A6D-B53C-50BCA3F3CBBB}" sibTransId="{EA4DE975-9580-4CD5-9005-36D367BF8EAD}"/>
    <dgm:cxn modelId="{201937D7-14B0-4A42-A434-99E40B46DACF}" srcId="{E57F0409-F777-4DBA-A23A-CB664AE10C29}" destId="{BC973F56-4A3B-4F05-B8E7-5C500C2550E0}" srcOrd="0" destOrd="0" parTransId="{338CAC49-F6F6-4B02-85F4-DF36A82FCC8A}" sibTransId="{D2961D71-F944-407C-8D53-3527CFC50CAF}"/>
    <dgm:cxn modelId="{0134BDE4-F412-458B-B3B8-66C83A07DC83}" type="presOf" srcId="{824070E8-C12D-4673-87CC-37F2F05A5E96}" destId="{77B72532-07FD-4E95-8F0F-25CBAABF6FEC}" srcOrd="0" destOrd="0" presId="urn:microsoft.com/office/officeart/2005/8/layout/default"/>
    <dgm:cxn modelId="{4B7A9CE5-3EB8-4C92-9F12-4EB8A1A0201F}" type="presOf" srcId="{911DB4A3-367F-4CE7-B29A-1E16F9DF4453}" destId="{1AA7934C-6043-4974-B960-4BB99F280A0D}" srcOrd="0" destOrd="0" presId="urn:microsoft.com/office/officeart/2005/8/layout/default"/>
    <dgm:cxn modelId="{FF2341FB-81CD-4053-A44D-B162E8652809}" type="presOf" srcId="{8E36BD3A-19C2-48B9-AF83-92ACE0472DCD}" destId="{166410CA-5A53-4AA2-B22D-3E7103E713AE}" srcOrd="0" destOrd="0" presId="urn:microsoft.com/office/officeart/2005/8/layout/default"/>
    <dgm:cxn modelId="{7B0BC46E-00D9-4373-B3AA-E6648FBECD91}" type="presParOf" srcId="{28136F35-ACC3-4EB3-9477-856931D2B3FA}" destId="{C8EB7D4C-1597-47D2-86C4-3BDBAB5A92E8}" srcOrd="0" destOrd="0" presId="urn:microsoft.com/office/officeart/2005/8/layout/default"/>
    <dgm:cxn modelId="{44908785-926C-4320-AD89-16DC9B8F9C52}" type="presParOf" srcId="{28136F35-ACC3-4EB3-9477-856931D2B3FA}" destId="{4A98CBEA-DFFC-4DC5-8D2C-519857066916}" srcOrd="1" destOrd="0" presId="urn:microsoft.com/office/officeart/2005/8/layout/default"/>
    <dgm:cxn modelId="{8424A664-4325-46E2-8BF5-786EDA40532B}" type="presParOf" srcId="{28136F35-ACC3-4EB3-9477-856931D2B3FA}" destId="{1AA7934C-6043-4974-B960-4BB99F280A0D}" srcOrd="2" destOrd="0" presId="urn:microsoft.com/office/officeart/2005/8/layout/default"/>
    <dgm:cxn modelId="{42445B69-E2D8-4E31-90B9-B1CA1F951EE2}" type="presParOf" srcId="{28136F35-ACC3-4EB3-9477-856931D2B3FA}" destId="{D8852914-1A19-4B1D-9F7E-AC3738461536}" srcOrd="3" destOrd="0" presId="urn:microsoft.com/office/officeart/2005/8/layout/default"/>
    <dgm:cxn modelId="{4AB674EE-88D5-4C55-924C-61469F1824A6}" type="presParOf" srcId="{28136F35-ACC3-4EB3-9477-856931D2B3FA}" destId="{4971D1A9-9CAD-4B0E-8115-93C39756070B}" srcOrd="4" destOrd="0" presId="urn:microsoft.com/office/officeart/2005/8/layout/default"/>
    <dgm:cxn modelId="{C53BC8C6-3006-4177-AE87-EA93BF55A0A1}" type="presParOf" srcId="{28136F35-ACC3-4EB3-9477-856931D2B3FA}" destId="{8F11AFE0-3CB5-4582-AFF6-A28E155B17F4}" srcOrd="5" destOrd="0" presId="urn:microsoft.com/office/officeart/2005/8/layout/default"/>
    <dgm:cxn modelId="{881C55BD-D66C-4004-98D9-D32F7396FCCB}" type="presParOf" srcId="{28136F35-ACC3-4EB3-9477-856931D2B3FA}" destId="{8339C8D1-94C5-4897-A12C-BFBEA6CE6AAB}" srcOrd="6" destOrd="0" presId="urn:microsoft.com/office/officeart/2005/8/layout/default"/>
    <dgm:cxn modelId="{96BA915C-34D1-4E6C-B58A-E43779A54658}" type="presParOf" srcId="{28136F35-ACC3-4EB3-9477-856931D2B3FA}" destId="{2EA8DD45-7288-4B0D-B8DF-06089B1FB2EA}" srcOrd="7" destOrd="0" presId="urn:microsoft.com/office/officeart/2005/8/layout/default"/>
    <dgm:cxn modelId="{B0288174-3333-4999-85E5-01F572432B0F}" type="presParOf" srcId="{28136F35-ACC3-4EB3-9477-856931D2B3FA}" destId="{77B72532-07FD-4E95-8F0F-25CBAABF6FEC}" srcOrd="8" destOrd="0" presId="urn:microsoft.com/office/officeart/2005/8/layout/default"/>
    <dgm:cxn modelId="{166A862E-4D15-4E9D-B6DA-94399CD425B5}" type="presParOf" srcId="{28136F35-ACC3-4EB3-9477-856931D2B3FA}" destId="{23777B69-9094-4C86-9955-C5D082DD8DE3}" srcOrd="9" destOrd="0" presId="urn:microsoft.com/office/officeart/2005/8/layout/default"/>
    <dgm:cxn modelId="{0654DAF2-B7FF-4F0E-ACDF-6DA62AE59190}" type="presParOf" srcId="{28136F35-ACC3-4EB3-9477-856931D2B3FA}" destId="{C9463223-8C4A-43F1-93D0-7D2925D9A49A}" srcOrd="10" destOrd="0" presId="urn:microsoft.com/office/officeart/2005/8/layout/default"/>
    <dgm:cxn modelId="{11672AA1-9BC1-4C00-ABEE-04454FF5AAB1}" type="presParOf" srcId="{28136F35-ACC3-4EB3-9477-856931D2B3FA}" destId="{2A017B55-0E63-4BE1-9B05-0BEC3F66D4FA}" srcOrd="11" destOrd="0" presId="urn:microsoft.com/office/officeart/2005/8/layout/default"/>
    <dgm:cxn modelId="{9DA24FC0-42FA-48C1-AF07-BB9F0093E5E1}" type="presParOf" srcId="{28136F35-ACC3-4EB3-9477-856931D2B3FA}" destId="{BAA56AA0-3598-404B-BA6C-E28865B073D6}" srcOrd="12" destOrd="0" presId="urn:microsoft.com/office/officeart/2005/8/layout/default"/>
    <dgm:cxn modelId="{6D3B0B87-4AD0-4697-973A-D672ACEF17FF}" type="presParOf" srcId="{28136F35-ACC3-4EB3-9477-856931D2B3FA}" destId="{04899645-755D-4D38-B056-0AECA0582ED6}" srcOrd="13" destOrd="0" presId="urn:microsoft.com/office/officeart/2005/8/layout/default"/>
    <dgm:cxn modelId="{F972976D-7902-4BE9-B809-F9087D4CDA28}" type="presParOf" srcId="{28136F35-ACC3-4EB3-9477-856931D2B3FA}" destId="{166410CA-5A53-4AA2-B22D-3E7103E713AE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B87E9-7E37-4FE2-8C75-1461768C6496}">
      <dsp:nvSpPr>
        <dsp:cNvPr id="0" name=""/>
        <dsp:cNvSpPr/>
      </dsp:nvSpPr>
      <dsp:spPr>
        <a:xfrm>
          <a:off x="1009582" y="1013"/>
          <a:ext cx="4038330" cy="103865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355" tIns="263818" rIns="78355" bIns="26381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Define the credit limits per borrower, to eliminate defaulted loans risk.</a:t>
          </a:r>
        </a:p>
      </dsp:txBody>
      <dsp:txXfrm>
        <a:off x="1009582" y="1013"/>
        <a:ext cx="4038330" cy="1038653"/>
      </dsp:txXfrm>
    </dsp:sp>
    <dsp:sp modelId="{0A49D0BE-E505-4B09-A487-FE454158FF5B}">
      <dsp:nvSpPr>
        <dsp:cNvPr id="0" name=""/>
        <dsp:cNvSpPr/>
      </dsp:nvSpPr>
      <dsp:spPr>
        <a:xfrm>
          <a:off x="0" y="1013"/>
          <a:ext cx="1009582" cy="103865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424" tIns="102596" rIns="53424" bIns="10259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Define</a:t>
          </a:r>
        </a:p>
      </dsp:txBody>
      <dsp:txXfrm>
        <a:off x="0" y="1013"/>
        <a:ext cx="1009582" cy="1038653"/>
      </dsp:txXfrm>
    </dsp:sp>
    <dsp:sp modelId="{1010C2F4-B1CE-4C53-8749-54C2D4F89560}">
      <dsp:nvSpPr>
        <dsp:cNvPr id="0" name=""/>
        <dsp:cNvSpPr/>
      </dsp:nvSpPr>
      <dsp:spPr>
        <a:xfrm>
          <a:off x="1009582" y="1177900"/>
          <a:ext cx="4038330" cy="968585"/>
        </a:xfrm>
        <a:prstGeom prst="rect">
          <a:avLst/>
        </a:prstGeom>
        <a:solidFill>
          <a:schemeClr val="accent5">
            <a:tint val="40000"/>
            <a:alpha val="90000"/>
            <a:hueOff val="30677"/>
            <a:satOff val="-11401"/>
            <a:lumOff val="91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30677"/>
              <a:satOff val="-11401"/>
              <a:lumOff val="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355" tIns="263818" rIns="78355" bIns="26381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Spot high-risk borrowers</a:t>
          </a:r>
        </a:p>
      </dsp:txBody>
      <dsp:txXfrm>
        <a:off x="1009582" y="1177900"/>
        <a:ext cx="4038330" cy="968585"/>
      </dsp:txXfrm>
    </dsp:sp>
    <dsp:sp modelId="{4294D5C9-23E1-4796-B7CD-4FAA70EDAC5C}">
      <dsp:nvSpPr>
        <dsp:cNvPr id="0" name=""/>
        <dsp:cNvSpPr/>
      </dsp:nvSpPr>
      <dsp:spPr>
        <a:xfrm>
          <a:off x="0" y="1101985"/>
          <a:ext cx="1009582" cy="1038653"/>
        </a:xfrm>
        <a:prstGeom prst="rect">
          <a:avLst/>
        </a:prstGeom>
        <a:solidFill>
          <a:schemeClr val="accent5">
            <a:hueOff val="-75317"/>
            <a:satOff val="-14450"/>
            <a:lumOff val="2059"/>
            <a:alphaOff val="0"/>
          </a:schemeClr>
        </a:solidFill>
        <a:ln w="15875" cap="flat" cmpd="sng" algn="ctr">
          <a:solidFill>
            <a:schemeClr val="accent5">
              <a:hueOff val="-75317"/>
              <a:satOff val="-14450"/>
              <a:lumOff val="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424" tIns="102596" rIns="53424" bIns="10259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Spot</a:t>
          </a:r>
        </a:p>
      </dsp:txBody>
      <dsp:txXfrm>
        <a:off x="0" y="1101985"/>
        <a:ext cx="1009582" cy="1038653"/>
      </dsp:txXfrm>
    </dsp:sp>
    <dsp:sp modelId="{2C3D539E-AF80-4310-8958-3C7E7F8F053E}">
      <dsp:nvSpPr>
        <dsp:cNvPr id="0" name=""/>
        <dsp:cNvSpPr/>
      </dsp:nvSpPr>
      <dsp:spPr>
        <a:xfrm>
          <a:off x="1009582" y="2202957"/>
          <a:ext cx="4038330" cy="1038653"/>
        </a:xfrm>
        <a:prstGeom prst="rect">
          <a:avLst/>
        </a:prstGeom>
        <a:solidFill>
          <a:schemeClr val="accent5">
            <a:tint val="40000"/>
            <a:alpha val="90000"/>
            <a:hueOff val="61354"/>
            <a:satOff val="-22803"/>
            <a:lumOff val="183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61354"/>
              <a:satOff val="-22803"/>
              <a:lumOff val="1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355" tIns="263818" rIns="78355" bIns="26381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Identify the ideal borrower</a:t>
          </a:r>
        </a:p>
      </dsp:txBody>
      <dsp:txXfrm>
        <a:off x="1009582" y="2202957"/>
        <a:ext cx="4038330" cy="1038653"/>
      </dsp:txXfrm>
    </dsp:sp>
    <dsp:sp modelId="{F2304BC9-EB5F-4E1A-89B0-B03B14D86AAF}">
      <dsp:nvSpPr>
        <dsp:cNvPr id="0" name=""/>
        <dsp:cNvSpPr/>
      </dsp:nvSpPr>
      <dsp:spPr>
        <a:xfrm>
          <a:off x="0" y="2202957"/>
          <a:ext cx="1009582" cy="1038653"/>
        </a:xfrm>
        <a:prstGeom prst="rect">
          <a:avLst/>
        </a:prstGeom>
        <a:solidFill>
          <a:schemeClr val="accent5">
            <a:hueOff val="-150635"/>
            <a:satOff val="-28901"/>
            <a:lumOff val="4118"/>
            <a:alphaOff val="0"/>
          </a:schemeClr>
        </a:solidFill>
        <a:ln w="15875" cap="flat" cmpd="sng" algn="ctr">
          <a:solidFill>
            <a:schemeClr val="accent5">
              <a:hueOff val="-150635"/>
              <a:satOff val="-28901"/>
              <a:lumOff val="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424" tIns="102596" rIns="53424" bIns="10259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Identify</a:t>
          </a:r>
        </a:p>
      </dsp:txBody>
      <dsp:txXfrm>
        <a:off x="0" y="2202957"/>
        <a:ext cx="1009582" cy="10386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EB7D4C-1597-47D2-86C4-3BDBAB5A92E8}">
      <dsp:nvSpPr>
        <dsp:cNvPr id="0" name=""/>
        <dsp:cNvSpPr/>
      </dsp:nvSpPr>
      <dsp:spPr>
        <a:xfrm>
          <a:off x="2847" y="542881"/>
          <a:ext cx="2259201" cy="13555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Credit Limits</a:t>
          </a:r>
        </a:p>
      </dsp:txBody>
      <dsp:txXfrm>
        <a:off x="2847" y="542881"/>
        <a:ext cx="2259201" cy="1355520"/>
      </dsp:txXfrm>
    </dsp:sp>
    <dsp:sp modelId="{1AA7934C-6043-4974-B960-4BB99F280A0D}">
      <dsp:nvSpPr>
        <dsp:cNvPr id="0" name=""/>
        <dsp:cNvSpPr/>
      </dsp:nvSpPr>
      <dsp:spPr>
        <a:xfrm>
          <a:off x="2487969" y="518997"/>
          <a:ext cx="2259201" cy="13555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Gender</a:t>
          </a:r>
        </a:p>
      </dsp:txBody>
      <dsp:txXfrm>
        <a:off x="2487969" y="518997"/>
        <a:ext cx="2259201" cy="1355520"/>
      </dsp:txXfrm>
    </dsp:sp>
    <dsp:sp modelId="{4971D1A9-9CAD-4B0E-8115-93C39756070B}">
      <dsp:nvSpPr>
        <dsp:cNvPr id="0" name=""/>
        <dsp:cNvSpPr/>
      </dsp:nvSpPr>
      <dsp:spPr>
        <a:xfrm>
          <a:off x="4973091" y="542881"/>
          <a:ext cx="2259201" cy="13555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Education</a:t>
          </a:r>
        </a:p>
      </dsp:txBody>
      <dsp:txXfrm>
        <a:off x="4973091" y="542881"/>
        <a:ext cx="2259201" cy="1355520"/>
      </dsp:txXfrm>
    </dsp:sp>
    <dsp:sp modelId="{8339C8D1-94C5-4897-A12C-BFBEA6CE6AAB}">
      <dsp:nvSpPr>
        <dsp:cNvPr id="0" name=""/>
        <dsp:cNvSpPr/>
      </dsp:nvSpPr>
      <dsp:spPr>
        <a:xfrm>
          <a:off x="7458212" y="542881"/>
          <a:ext cx="2259201" cy="13555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Marital Status</a:t>
          </a:r>
        </a:p>
      </dsp:txBody>
      <dsp:txXfrm>
        <a:off x="7458212" y="542881"/>
        <a:ext cx="2259201" cy="1355520"/>
      </dsp:txXfrm>
    </dsp:sp>
    <dsp:sp modelId="{77B72532-07FD-4E95-8F0F-25CBAABF6FEC}">
      <dsp:nvSpPr>
        <dsp:cNvPr id="0" name=""/>
        <dsp:cNvSpPr/>
      </dsp:nvSpPr>
      <dsp:spPr>
        <a:xfrm>
          <a:off x="2847" y="2124322"/>
          <a:ext cx="2259201" cy="135552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Age</a:t>
          </a:r>
        </a:p>
      </dsp:txBody>
      <dsp:txXfrm>
        <a:off x="2847" y="2124322"/>
        <a:ext cx="2259201" cy="1355520"/>
      </dsp:txXfrm>
    </dsp:sp>
    <dsp:sp modelId="{C9463223-8C4A-43F1-93D0-7D2925D9A49A}">
      <dsp:nvSpPr>
        <dsp:cNvPr id="0" name=""/>
        <dsp:cNvSpPr/>
      </dsp:nvSpPr>
      <dsp:spPr>
        <a:xfrm>
          <a:off x="2487969" y="2124322"/>
          <a:ext cx="2259201" cy="13555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Payment History</a:t>
          </a:r>
        </a:p>
      </dsp:txBody>
      <dsp:txXfrm>
        <a:off x="2487969" y="2124322"/>
        <a:ext cx="2259201" cy="1355520"/>
      </dsp:txXfrm>
    </dsp:sp>
    <dsp:sp modelId="{BAA56AA0-3598-404B-BA6C-E28865B073D6}">
      <dsp:nvSpPr>
        <dsp:cNvPr id="0" name=""/>
        <dsp:cNvSpPr/>
      </dsp:nvSpPr>
      <dsp:spPr>
        <a:xfrm>
          <a:off x="4973091" y="2124322"/>
          <a:ext cx="2259201" cy="13555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Repayment Status</a:t>
          </a:r>
        </a:p>
      </dsp:txBody>
      <dsp:txXfrm>
        <a:off x="4973091" y="2124322"/>
        <a:ext cx="2259201" cy="1355520"/>
      </dsp:txXfrm>
    </dsp:sp>
    <dsp:sp modelId="{166410CA-5A53-4AA2-B22D-3E7103E713AE}">
      <dsp:nvSpPr>
        <dsp:cNvPr id="0" name=""/>
        <dsp:cNvSpPr/>
      </dsp:nvSpPr>
      <dsp:spPr>
        <a:xfrm>
          <a:off x="7458212" y="2124322"/>
          <a:ext cx="2259201" cy="13555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Default History</a:t>
          </a:r>
        </a:p>
      </dsp:txBody>
      <dsp:txXfrm>
        <a:off x="7458212" y="2124322"/>
        <a:ext cx="2259201" cy="1355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184DA70-C731-4C70-880D-CCD4705E623C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3511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3836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89817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84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43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1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38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88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56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946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83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2D6E202-B606-4609-B914-27C9371A1F6D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50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echnofaq.org/posts/2020/11/everything-you-need-to-know-about-low-doc-property-finance-sydney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98"/>
          <a:stretch/>
        </p:blipFill>
        <p:spPr>
          <a:xfrm>
            <a:off x="20" y="10"/>
            <a:ext cx="812012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6476567" cy="5571066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Credit One      </a:t>
            </a:r>
            <a:br>
              <a:rPr lang="en-US" sz="6600" dirty="0">
                <a:solidFill>
                  <a:srgbClr val="FFFFFF"/>
                </a:solidFill>
              </a:rPr>
            </a:br>
            <a:r>
              <a:rPr lang="en-US" sz="6600" dirty="0">
                <a:solidFill>
                  <a:srgbClr val="FFFFFF"/>
                </a:solidFill>
              </a:rPr>
              <a:t>R Framework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Marilyn Mcconnell</a:t>
            </a:r>
          </a:p>
        </p:txBody>
      </p:sp>
      <p:pic>
        <p:nvPicPr>
          <p:cNvPr id="8" name="Picture 7" descr="Close-up of people shaking hands&#10;&#10;Description automatically generated with medium confidence">
            <a:extLst>
              <a:ext uri="{FF2B5EF4-FFF2-40B4-BE49-F238E27FC236}">
                <a16:creationId xmlns:a16="http://schemas.microsoft.com/office/drawing/2014/main" id="{246578C9-C852-4BEF-8FA9-4236E6A48B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5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6560" r="33924" b="-1"/>
          <a:stretch/>
        </p:blipFill>
        <p:spPr>
          <a:xfrm>
            <a:off x="8120142" y="10"/>
            <a:ext cx="405993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33054-E3A7-42E5-B37A-8666EFAF1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Goals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7B97A-3334-4240-8A1F-32A6DF92D5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E3113B-FE1A-440B-9275-FB4E33A980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Over the past year Credit One has observed an increase in the number of defaulted on loans.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E7DD7C0-1A66-4D96-89DC-936C78477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Business Goals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F5623E04-5B42-BE57-1418-63202DA332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7455845"/>
              </p:ext>
            </p:extLst>
          </p:nvPr>
        </p:nvGraphicFramePr>
        <p:xfrm>
          <a:off x="6096000" y="2990294"/>
          <a:ext cx="5047913" cy="3242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601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6F795-391B-4461-AA52-C6D451196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4CA189-1F35-49E2-ABFB-4902A0B85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Resources Needed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9EC94-5779-4676-81CB-FE2091A473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Access to Credit One data 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Anaconda Navigator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One data analyst.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51C6701-A4EB-4407-85F2-7D9C15E25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Project Deployment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ED23793-27AD-4928-8338-04353B733AF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Week One - Determine Goals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Week Two -  Clean and Prepare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Week Tree – Build and Evaluate Models</a:t>
            </a:r>
          </a:p>
        </p:txBody>
      </p:sp>
    </p:spTree>
    <p:extLst>
      <p:ext uri="{BB962C8B-B14F-4D97-AF65-F5344CB8AC3E}">
        <p14:creationId xmlns:p14="http://schemas.microsoft.com/office/powerpoint/2010/main" val="363983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F7B9A-E7D7-40D5-A578-1E9B5B95B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Data Collection and management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ACA0ADE-5CDE-4210-BD6A-67BF320331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713540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B3F05C55-E4A7-4A97-A157-C872D3B82772}"/>
              </a:ext>
            </a:extLst>
          </p:cNvPr>
          <p:cNvSpPr txBox="1">
            <a:spLocks/>
          </p:cNvSpPr>
          <p:nvPr/>
        </p:nvSpPr>
        <p:spPr>
          <a:xfrm>
            <a:off x="929859" y="1874520"/>
            <a:ext cx="7403435" cy="822960"/>
          </a:xfrm>
          <a:prstGeom prst="rect">
            <a:avLst/>
          </a:prstGeom>
        </p:spPr>
        <p:txBody>
          <a:bodyPr vert="horz" lIns="45720" tIns="45720" rIns="4572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Data  Available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30,000 data points, 24 variables summarized in the categories below  </a:t>
            </a:r>
          </a:p>
        </p:txBody>
      </p:sp>
    </p:spTree>
    <p:extLst>
      <p:ext uri="{BB962C8B-B14F-4D97-AF65-F5344CB8AC3E}">
        <p14:creationId xmlns:p14="http://schemas.microsoft.com/office/powerpoint/2010/main" val="1110762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2C26081-7E06-425A-BB6A-A5D61714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Data Collection and Management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836B0CF-1DE8-4C2C-BE74-E7272350AD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Quality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4A03150-A35E-408C-9CAD-E6BA72D15F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Current data requires slight modifications in the headers in order to be analyzed.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Available data appears to be sufficient, but further analysis will determine if additional variables are needed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23BEBCA-571B-4B89-892A-2888C6549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 Management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5C23E25-D97E-4396-9A4D-F97248B7F44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All data analysts sign a c</a:t>
            </a:r>
            <a:r>
              <a:rPr lang="en-US" i="0" dirty="0">
                <a:effectLst/>
                <a:cs typeface="Arial" panose="020B0604020202020204" pitchFamily="34" charset="0"/>
              </a:rPr>
              <a:t>onfidentiality </a:t>
            </a:r>
            <a:r>
              <a:rPr lang="en-US" dirty="0">
                <a:cs typeface="Arial" panose="020B0604020202020204" pitchFamily="34" charset="0"/>
              </a:rPr>
              <a:t>contract.</a:t>
            </a:r>
            <a:r>
              <a:rPr lang="en-US" i="0" dirty="0">
                <a:effectLst/>
                <a:cs typeface="Arial" panose="020B0604020202020204" pitchFamily="34" charset="0"/>
              </a:rPr>
              <a:t> The contract specifies to k</a:t>
            </a:r>
            <a:r>
              <a:rPr lang="en-US" dirty="0">
                <a:cs typeface="Arial" panose="020B0604020202020204" pitchFamily="34" charset="0"/>
              </a:rPr>
              <a:t>eep all knowledge obtained during any analysis in strict confidence and to not share with any third parties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All computers are secured with YubiKey. The Key verifies the access comes from our personnel, and not remote hackers</a:t>
            </a:r>
          </a:p>
        </p:txBody>
      </p:sp>
    </p:spTree>
    <p:extLst>
      <p:ext uri="{BB962C8B-B14F-4D97-AF65-F5344CB8AC3E}">
        <p14:creationId xmlns:p14="http://schemas.microsoft.com/office/powerpoint/2010/main" val="2906709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68253-58DD-4C6D-992B-8844306C2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 Build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02CF8-1614-40F1-BAA5-896272E02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2144828"/>
            <a:ext cx="4754880" cy="822960"/>
          </a:xfrm>
        </p:spPr>
        <p:txBody>
          <a:bodyPr/>
          <a:lstStyle/>
          <a:p>
            <a:r>
              <a:rPr lang="en-US" dirty="0"/>
              <a:t>Techniques Used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BC55E-5093-4FF6-B1C2-58263DAAA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10143744" cy="2106236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Supervised Learning : We will create a model based on the data already collected.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data it is split in three data sets to ensure the data is:</a:t>
            </a:r>
          </a:p>
          <a:p>
            <a:pPr lvl="1"/>
            <a:r>
              <a:rPr lang="en-US" dirty="0"/>
              <a:t>Trained</a:t>
            </a:r>
          </a:p>
          <a:p>
            <a:pPr lvl="1"/>
            <a:r>
              <a:rPr lang="en-US" dirty="0"/>
              <a:t>Validated </a:t>
            </a:r>
          </a:p>
          <a:p>
            <a:pPr lvl="1"/>
            <a:r>
              <a:rPr lang="en-US" dirty="0"/>
              <a:t>Tested </a:t>
            </a:r>
          </a:p>
          <a:p>
            <a:pPr marL="297180" indent="-342900">
              <a:buFont typeface="+mj-lt"/>
              <a:buAutoNum type="arabicPeriod"/>
            </a:pPr>
            <a:r>
              <a:rPr lang="en-US" dirty="0"/>
              <a:t>The tested data is the final performance metric model.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6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85317-DC78-43D9-8AFA-E9D9FC3BA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and Critique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38E85-20FB-4230-B7C3-787BA448D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the machine learning models</a:t>
            </a:r>
            <a:r>
              <a:rPr lang="en-US" b="0" i="0" dirty="0">
                <a:effectLst/>
              </a:rPr>
              <a:t> </a:t>
            </a:r>
            <a:r>
              <a:rPr lang="en-US" dirty="0"/>
              <a:t>with an accuracy greater than 80% will be  used in this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72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88AF-B1DC-41BA-B895-366BA7536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Present results and document 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D03DF-5937-465F-90E9-FDBBB8385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Analysis and Model findings will be presented on May 20</a:t>
            </a:r>
            <a:r>
              <a:rPr lang="en-US" baseline="30000" dirty="0"/>
              <a:t>th</a:t>
            </a:r>
            <a:r>
              <a:rPr lang="en-US" dirty="0"/>
              <a:t> at 7:00 pm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770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64ED2-7962-4D64-8689-FF95B4F3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Deploy and Maintenance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42B4C-112D-4ACC-A54F-A63E81488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9796272" cy="334157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New model will be trained offline.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Training materials will be distributed during the week of May 20th prior to deployment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Deployment day is schedule for  </a:t>
            </a:r>
            <a:r>
              <a:rPr lang="en-US"/>
              <a:t>Monday June 6th.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841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10012</TotalTime>
  <Words>334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Tw Cen MT</vt:lpstr>
      <vt:lpstr>Tw Cen MT Condensed</vt:lpstr>
      <vt:lpstr>Wingdings 3</vt:lpstr>
      <vt:lpstr>Integral</vt:lpstr>
      <vt:lpstr>Credit One       R Framework Analysis</vt:lpstr>
      <vt:lpstr>Goals</vt:lpstr>
      <vt:lpstr>Goals</vt:lpstr>
      <vt:lpstr>Data Collection and management</vt:lpstr>
      <vt:lpstr> Data Collection and Management</vt:lpstr>
      <vt:lpstr>Machine learning Models Build</vt:lpstr>
      <vt:lpstr>Model Evaluation and Critique</vt:lpstr>
      <vt:lpstr>Present results and document </vt:lpstr>
      <vt:lpstr>Model Deploy and Maintenance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One</dc:title>
  <dc:creator>Marilyn McConnell</dc:creator>
  <cp:lastModifiedBy>Marilyn McConnell</cp:lastModifiedBy>
  <cp:revision>1</cp:revision>
  <dcterms:created xsi:type="dcterms:W3CDTF">2022-04-05T09:19:12Z</dcterms:created>
  <dcterms:modified xsi:type="dcterms:W3CDTF">2022-04-12T08:12:12Z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