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92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567680" y="33655"/>
            <a:ext cx="472440" cy="472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25595" y="99568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a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11985" y="2821305"/>
            <a:ext cx="47244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Book Antiqua" panose="02040602050305030304" charset="0"/>
                <a:cs typeface="Book Antiqua" panose="02040602050305030304" charset="0"/>
              </a:rPr>
              <a:t>$</a:t>
            </a:r>
            <a:endParaRPr lang="en-US" altLang="zh-CN" b="1">
              <a:solidFill>
                <a:srgbClr val="FF0000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24860" y="163068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d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637155" y="221424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n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25595" y="184340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94075" y="302323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d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25595" y="262001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a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706370" y="358775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n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25595" y="342582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15490" y="4210685"/>
            <a:ext cx="47244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Book Antiqua" panose="02040602050305030304" charset="0"/>
                <a:cs typeface="Book Antiqua" panose="02040602050305030304" charset="0"/>
              </a:rPr>
              <a:t>$</a:t>
            </a:r>
            <a:endParaRPr lang="en-US" altLang="zh-CN" b="1">
              <a:solidFill>
                <a:srgbClr val="FF0000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53940" y="100457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d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853940" y="184785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n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853940" y="2645410"/>
            <a:ext cx="47244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Book Antiqua" panose="02040602050305030304" charset="0"/>
                <a:cs typeface="Book Antiqua" panose="02040602050305030304" charset="0"/>
              </a:rPr>
              <a:t>$</a:t>
            </a:r>
            <a:endParaRPr lang="en-US" altLang="zh-CN" b="1">
              <a:solidFill>
                <a:srgbClr val="FF0000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67680" y="187134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a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567680" y="99568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67680" y="268668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d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67680" y="344868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n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57520" y="4210685"/>
            <a:ext cx="47244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Book Antiqua" panose="02040602050305030304" charset="0"/>
                <a:cs typeface="Book Antiqua" panose="02040602050305030304" charset="0"/>
              </a:rPr>
              <a:t>$</a:t>
            </a:r>
            <a:endParaRPr lang="en-US" altLang="zh-CN" b="1">
              <a:solidFill>
                <a:srgbClr val="FF0000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50965" y="253174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450965" y="329374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a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450965" y="402018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d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450965" y="473646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n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294120" y="100457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n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4120" y="1847850"/>
            <a:ext cx="47244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Book Antiqua" panose="02040602050305030304" charset="0"/>
                <a:cs typeface="Book Antiqua" panose="02040602050305030304" charset="0"/>
              </a:rPr>
              <a:t>$</a:t>
            </a:r>
            <a:endParaRPr lang="en-US" altLang="zh-CN" b="1">
              <a:solidFill>
                <a:srgbClr val="FF0000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12305" y="99568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v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67295" y="160718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a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131810" y="216725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52205" y="276352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a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322435" y="334645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m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0344785" y="441325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d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839325" y="386651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a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0887710" y="496697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n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1429365" y="5521960"/>
            <a:ext cx="47244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Book Antiqua" panose="02040602050305030304" charset="0"/>
                <a:cs typeface="Book Antiqua" panose="02040602050305030304" charset="0"/>
              </a:rPr>
              <a:t>$</a:t>
            </a:r>
            <a:endParaRPr lang="en-US" altLang="zh-CN" b="1">
              <a:solidFill>
                <a:srgbClr val="FF0000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25595" y="4124960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a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125595" y="484441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d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25595" y="5518785"/>
            <a:ext cx="472440" cy="472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Book Antiqua" panose="02040602050305030304" charset="0"/>
                <a:cs typeface="Book Antiqua" panose="02040602050305030304" charset="0"/>
              </a:rPr>
              <a:t>n</a:t>
            </a:r>
            <a:endParaRPr lang="en-US" altLang="zh-CN" b="1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125595" y="6180455"/>
            <a:ext cx="47244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$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437630" y="5476240"/>
            <a:ext cx="472440" cy="472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latin typeface="Book Antiqua" panose="02040602050305030304" charset="0"/>
                <a:cs typeface="Book Antiqua" panose="02040602050305030304" charset="0"/>
              </a:rPr>
              <a:t>$</a:t>
            </a:r>
            <a:endParaRPr lang="en-US" altLang="zh-CN" b="1">
              <a:solidFill>
                <a:srgbClr val="FF0000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cxnSp>
        <p:nvCxnSpPr>
          <p:cNvPr id="52" name="直接箭头连接符 51"/>
          <p:cNvCxnSpPr>
            <a:stCxn id="6" idx="2"/>
            <a:endCxn id="7" idx="7"/>
          </p:cNvCxnSpPr>
          <p:nvPr/>
        </p:nvCxnSpPr>
        <p:spPr>
          <a:xfrm flipH="1">
            <a:off x="4528820" y="269875"/>
            <a:ext cx="1038860" cy="7950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>
            <a:stCxn id="7" idx="3"/>
            <a:endCxn id="9" idx="7"/>
          </p:cNvCxnSpPr>
          <p:nvPr/>
        </p:nvCxnSpPr>
        <p:spPr>
          <a:xfrm flipH="1">
            <a:off x="3728085" y="1398905"/>
            <a:ext cx="466725" cy="3009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4" name="直接箭头连接符 53"/>
          <p:cNvCxnSpPr>
            <a:stCxn id="9" idx="3"/>
            <a:endCxn id="10" idx="7"/>
          </p:cNvCxnSpPr>
          <p:nvPr/>
        </p:nvCxnSpPr>
        <p:spPr>
          <a:xfrm flipH="1">
            <a:off x="3040380" y="2033905"/>
            <a:ext cx="353695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5" name="直接箭头连接符 54"/>
          <p:cNvCxnSpPr>
            <a:stCxn id="10" idx="3"/>
            <a:endCxn id="8" idx="7"/>
          </p:cNvCxnSpPr>
          <p:nvPr/>
        </p:nvCxnSpPr>
        <p:spPr>
          <a:xfrm flipH="1">
            <a:off x="2315210" y="2617470"/>
            <a:ext cx="391160" cy="2730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6" name="直接箭头连接符 55"/>
          <p:cNvCxnSpPr>
            <a:stCxn id="6" idx="3"/>
            <a:endCxn id="17" idx="7"/>
          </p:cNvCxnSpPr>
          <p:nvPr/>
        </p:nvCxnSpPr>
        <p:spPr>
          <a:xfrm flipH="1">
            <a:off x="5248910" y="436880"/>
            <a:ext cx="379730" cy="636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8" name="直接箭头连接符 57"/>
          <p:cNvCxnSpPr>
            <a:stCxn id="11" idx="4"/>
            <a:endCxn id="13" idx="0"/>
          </p:cNvCxnSpPr>
          <p:nvPr/>
        </p:nvCxnSpPr>
        <p:spPr>
          <a:xfrm>
            <a:off x="4361815" y="2315845"/>
            <a:ext cx="0" cy="3041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9" name="直接箭头连接符 58"/>
          <p:cNvCxnSpPr>
            <a:stCxn id="13" idx="2"/>
            <a:endCxn id="12" idx="7"/>
          </p:cNvCxnSpPr>
          <p:nvPr/>
        </p:nvCxnSpPr>
        <p:spPr>
          <a:xfrm flipH="1">
            <a:off x="3797300" y="2856230"/>
            <a:ext cx="328295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12" idx="3"/>
            <a:endCxn id="14" idx="7"/>
          </p:cNvCxnSpPr>
          <p:nvPr/>
        </p:nvCxnSpPr>
        <p:spPr>
          <a:xfrm flipH="1">
            <a:off x="3109595" y="3426460"/>
            <a:ext cx="353695" cy="2305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14" idx="3"/>
            <a:endCxn id="16" idx="7"/>
          </p:cNvCxnSpPr>
          <p:nvPr/>
        </p:nvCxnSpPr>
        <p:spPr>
          <a:xfrm flipH="1">
            <a:off x="2418715" y="3990975"/>
            <a:ext cx="356870" cy="288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>
            <a:stCxn id="13" idx="4"/>
            <a:endCxn id="15" idx="0"/>
          </p:cNvCxnSpPr>
          <p:nvPr/>
        </p:nvCxnSpPr>
        <p:spPr>
          <a:xfrm>
            <a:off x="4361815" y="3092450"/>
            <a:ext cx="0" cy="333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>
            <a:stCxn id="15" idx="4"/>
            <a:endCxn id="45" idx="0"/>
          </p:cNvCxnSpPr>
          <p:nvPr/>
        </p:nvCxnSpPr>
        <p:spPr>
          <a:xfrm>
            <a:off x="4361815" y="3898265"/>
            <a:ext cx="0" cy="2266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直接箭头连接符 63"/>
          <p:cNvCxnSpPr>
            <a:stCxn id="45" idx="4"/>
            <a:endCxn id="47" idx="0"/>
          </p:cNvCxnSpPr>
          <p:nvPr/>
        </p:nvCxnSpPr>
        <p:spPr>
          <a:xfrm>
            <a:off x="4361815" y="4597400"/>
            <a:ext cx="0" cy="2470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直接连接符 64"/>
          <p:cNvCxnSpPr>
            <a:stCxn id="47" idx="4"/>
            <a:endCxn id="48" idx="0"/>
          </p:cNvCxnSpPr>
          <p:nvPr/>
        </p:nvCxnSpPr>
        <p:spPr>
          <a:xfrm>
            <a:off x="4361815" y="5316855"/>
            <a:ext cx="0" cy="20193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6" name="直接箭头连接符 65"/>
          <p:cNvCxnSpPr>
            <a:stCxn id="48" idx="4"/>
            <a:endCxn id="49" idx="0"/>
          </p:cNvCxnSpPr>
          <p:nvPr/>
        </p:nvCxnSpPr>
        <p:spPr>
          <a:xfrm>
            <a:off x="4361815" y="5991225"/>
            <a:ext cx="0" cy="1892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直接箭头连接符 66"/>
          <p:cNvCxnSpPr>
            <a:stCxn id="17" idx="4"/>
            <a:endCxn id="18" idx="0"/>
          </p:cNvCxnSpPr>
          <p:nvPr/>
        </p:nvCxnSpPr>
        <p:spPr>
          <a:xfrm>
            <a:off x="5081905" y="1477010"/>
            <a:ext cx="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8" name="直接箭头连接符 67"/>
          <p:cNvCxnSpPr>
            <a:stCxn id="18" idx="4"/>
            <a:endCxn id="19" idx="0"/>
          </p:cNvCxnSpPr>
          <p:nvPr/>
        </p:nvCxnSpPr>
        <p:spPr>
          <a:xfrm>
            <a:off x="5081905" y="2320290"/>
            <a:ext cx="0" cy="3251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9" name="直接箭头连接符 68"/>
          <p:cNvCxnSpPr>
            <a:stCxn id="6" idx="4"/>
            <a:endCxn id="21" idx="0"/>
          </p:cNvCxnSpPr>
          <p:nvPr/>
        </p:nvCxnSpPr>
        <p:spPr>
          <a:xfrm>
            <a:off x="5795645" y="506095"/>
            <a:ext cx="0" cy="4895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0" name="直接箭头连接符 69"/>
          <p:cNvCxnSpPr>
            <a:stCxn id="21" idx="4"/>
            <a:endCxn id="20" idx="0"/>
          </p:cNvCxnSpPr>
          <p:nvPr/>
        </p:nvCxnSpPr>
        <p:spPr>
          <a:xfrm>
            <a:off x="5795645" y="1468120"/>
            <a:ext cx="0" cy="4032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1" name="直接箭头连接符 70"/>
          <p:cNvCxnSpPr>
            <a:stCxn id="22" idx="4"/>
            <a:endCxn id="23" idx="0"/>
          </p:cNvCxnSpPr>
          <p:nvPr/>
        </p:nvCxnSpPr>
        <p:spPr>
          <a:xfrm>
            <a:off x="5795645" y="3159125"/>
            <a:ext cx="0" cy="289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2" name="直接箭头连接符 71"/>
          <p:cNvCxnSpPr>
            <a:stCxn id="7" idx="4"/>
            <a:endCxn id="11" idx="0"/>
          </p:cNvCxnSpPr>
          <p:nvPr/>
        </p:nvCxnSpPr>
        <p:spPr>
          <a:xfrm>
            <a:off x="4361815" y="1468120"/>
            <a:ext cx="0" cy="3752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3" name="直接箭头连接符 72"/>
          <p:cNvCxnSpPr>
            <a:stCxn id="20" idx="5"/>
            <a:endCxn id="25" idx="0"/>
          </p:cNvCxnSpPr>
          <p:nvPr/>
        </p:nvCxnSpPr>
        <p:spPr>
          <a:xfrm>
            <a:off x="5962650" y="2274570"/>
            <a:ext cx="716280" cy="2571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4" name="直接箭头连接符 73"/>
          <p:cNvCxnSpPr>
            <a:stCxn id="25" idx="4"/>
            <a:endCxn id="26" idx="0"/>
          </p:cNvCxnSpPr>
          <p:nvPr/>
        </p:nvCxnSpPr>
        <p:spPr>
          <a:xfrm>
            <a:off x="6678930" y="3004185"/>
            <a:ext cx="0" cy="289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5" name="直接箭头连接符 74"/>
          <p:cNvCxnSpPr>
            <a:stCxn id="26" idx="4"/>
            <a:endCxn id="27" idx="0"/>
          </p:cNvCxnSpPr>
          <p:nvPr/>
        </p:nvCxnSpPr>
        <p:spPr>
          <a:xfrm>
            <a:off x="6678930" y="3766185"/>
            <a:ext cx="0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6" name="直接箭头连接符 75"/>
          <p:cNvCxnSpPr>
            <a:stCxn id="27" idx="4"/>
            <a:endCxn id="28" idx="0"/>
          </p:cNvCxnSpPr>
          <p:nvPr/>
        </p:nvCxnSpPr>
        <p:spPr>
          <a:xfrm>
            <a:off x="6678930" y="4492625"/>
            <a:ext cx="0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7" name="直接箭头连接符 76"/>
          <p:cNvCxnSpPr>
            <a:stCxn id="28" idx="4"/>
            <a:endCxn id="50" idx="0"/>
          </p:cNvCxnSpPr>
          <p:nvPr/>
        </p:nvCxnSpPr>
        <p:spPr>
          <a:xfrm flipH="1">
            <a:off x="6665595" y="5208905"/>
            <a:ext cx="13335" cy="267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8" name="直接箭头连接符 77"/>
          <p:cNvCxnSpPr>
            <a:stCxn id="20" idx="4"/>
            <a:endCxn id="22" idx="0"/>
          </p:cNvCxnSpPr>
          <p:nvPr/>
        </p:nvCxnSpPr>
        <p:spPr>
          <a:xfrm>
            <a:off x="5795645" y="2343785"/>
            <a:ext cx="0" cy="3429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9" name="直接箭头连接符 78"/>
          <p:cNvCxnSpPr>
            <a:stCxn id="23" idx="4"/>
            <a:endCxn id="24" idx="0"/>
          </p:cNvCxnSpPr>
          <p:nvPr/>
        </p:nvCxnSpPr>
        <p:spPr>
          <a:xfrm flipH="1">
            <a:off x="5785485" y="3921125"/>
            <a:ext cx="10160" cy="2895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0" name="直接箭头连接符 79"/>
          <p:cNvCxnSpPr>
            <a:stCxn id="6" idx="5"/>
            <a:endCxn id="29" idx="1"/>
          </p:cNvCxnSpPr>
          <p:nvPr/>
        </p:nvCxnSpPr>
        <p:spPr>
          <a:xfrm>
            <a:off x="5970905" y="436880"/>
            <a:ext cx="392430" cy="636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直接箭头连接符 80"/>
          <p:cNvCxnSpPr>
            <a:stCxn id="29" idx="4"/>
            <a:endCxn id="30" idx="0"/>
          </p:cNvCxnSpPr>
          <p:nvPr/>
        </p:nvCxnSpPr>
        <p:spPr>
          <a:xfrm>
            <a:off x="6530340" y="1477010"/>
            <a:ext cx="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2" name="直接箭头连接符 81"/>
          <p:cNvCxnSpPr>
            <a:stCxn id="6" idx="6"/>
            <a:endCxn id="31" idx="1"/>
          </p:cNvCxnSpPr>
          <p:nvPr/>
        </p:nvCxnSpPr>
        <p:spPr>
          <a:xfrm>
            <a:off x="6040120" y="269875"/>
            <a:ext cx="1041400" cy="7950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3" name="直接箭头连接符 82"/>
          <p:cNvCxnSpPr>
            <a:stCxn id="31" idx="5"/>
            <a:endCxn id="32" idx="1"/>
          </p:cNvCxnSpPr>
          <p:nvPr/>
        </p:nvCxnSpPr>
        <p:spPr>
          <a:xfrm>
            <a:off x="7415530" y="1398905"/>
            <a:ext cx="220980" cy="2774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4" name="直接箭头连接符 83"/>
          <p:cNvCxnSpPr>
            <a:stCxn id="32" idx="5"/>
            <a:endCxn id="33" idx="1"/>
          </p:cNvCxnSpPr>
          <p:nvPr/>
        </p:nvCxnSpPr>
        <p:spPr>
          <a:xfrm>
            <a:off x="7970520" y="2010410"/>
            <a:ext cx="230505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5" name="直接箭头连接符 84"/>
          <p:cNvCxnSpPr>
            <a:stCxn id="33" idx="5"/>
            <a:endCxn id="34" idx="1"/>
          </p:cNvCxnSpPr>
          <p:nvPr/>
        </p:nvCxnSpPr>
        <p:spPr>
          <a:xfrm>
            <a:off x="8535035" y="2570480"/>
            <a:ext cx="286385" cy="262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6" name="直接箭头连接符 85"/>
          <p:cNvCxnSpPr>
            <a:stCxn id="34" idx="5"/>
            <a:endCxn id="35" idx="1"/>
          </p:cNvCxnSpPr>
          <p:nvPr/>
        </p:nvCxnSpPr>
        <p:spPr>
          <a:xfrm>
            <a:off x="9155430" y="3166745"/>
            <a:ext cx="236220" cy="2489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7" name="直接箭头连接符 86"/>
          <p:cNvCxnSpPr>
            <a:stCxn id="35" idx="5"/>
            <a:endCxn id="37" idx="1"/>
          </p:cNvCxnSpPr>
          <p:nvPr/>
        </p:nvCxnSpPr>
        <p:spPr>
          <a:xfrm>
            <a:off x="9725660" y="3749675"/>
            <a:ext cx="182880" cy="1860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8" name="直接箭头连接符 87"/>
          <p:cNvCxnSpPr>
            <a:stCxn id="37" idx="5"/>
            <a:endCxn id="36" idx="1"/>
          </p:cNvCxnSpPr>
          <p:nvPr/>
        </p:nvCxnSpPr>
        <p:spPr>
          <a:xfrm>
            <a:off x="10242550" y="4269740"/>
            <a:ext cx="171450" cy="2127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9" name="直接箭头连接符 88"/>
          <p:cNvCxnSpPr>
            <a:stCxn id="36" idx="5"/>
            <a:endCxn id="38" idx="1"/>
          </p:cNvCxnSpPr>
          <p:nvPr/>
        </p:nvCxnSpPr>
        <p:spPr>
          <a:xfrm>
            <a:off x="10748010" y="4816475"/>
            <a:ext cx="208915" cy="2197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0" name="直接箭头连接符 89"/>
          <p:cNvCxnSpPr>
            <a:stCxn id="38" idx="5"/>
            <a:endCxn id="39" idx="1"/>
          </p:cNvCxnSpPr>
          <p:nvPr/>
        </p:nvCxnSpPr>
        <p:spPr>
          <a:xfrm>
            <a:off x="11290935" y="5370195"/>
            <a:ext cx="207645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017395" y="302895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v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a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m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a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m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a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d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n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017395" y="1304290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4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2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2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1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3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017395" y="2311400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  <a:sym typeface="+mn-ea"/>
                        </a:rPr>
                        <a:t>40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02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20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02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20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01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13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30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017395" y="3319145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华文新魏" panose="02010800040101010101" charset="-122"/>
                          <a:ea typeface="华文新魏" panose="02010800040101010101" charset="-122"/>
                        </a:rPr>
                        <a:t>4020</a:t>
                      </a:r>
                      <a:endParaRPr lang="en-US" altLang="zh-CN" sz="18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华文新魏" panose="02010800040101010101" charset="-122"/>
                          <a:ea typeface="华文新魏" panose="02010800040101010101" charset="-122"/>
                        </a:rPr>
                        <a:t>0202</a:t>
                      </a:r>
                      <a:endParaRPr lang="en-US" altLang="zh-CN" sz="18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华文新魏" panose="02010800040101010101" charset="-122"/>
                          <a:ea typeface="华文新魏" panose="02010800040101010101" charset="-122"/>
                        </a:rPr>
                        <a:t>2020</a:t>
                      </a:r>
                      <a:endParaRPr lang="en-US" altLang="zh-CN" sz="18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华文新魏" panose="02010800040101010101" charset="-122"/>
                          <a:ea typeface="华文新魏" panose="02010800040101010101" charset="-122"/>
                        </a:rPr>
                        <a:t>0201</a:t>
                      </a:r>
                      <a:endParaRPr lang="en-US" altLang="zh-CN" sz="18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华文新魏" panose="02010800040101010101" charset="-122"/>
                          <a:ea typeface="华文新魏" panose="02010800040101010101" charset="-122"/>
                        </a:rPr>
                        <a:t>2013</a:t>
                      </a:r>
                      <a:endParaRPr lang="en-US" altLang="zh-CN" sz="18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华文新魏" panose="02010800040101010101" charset="-122"/>
                          <a:ea typeface="华文新魏" panose="02010800040101010101" charset="-122"/>
                        </a:rPr>
                        <a:t>0130</a:t>
                      </a:r>
                      <a:endParaRPr lang="en-US" altLang="zh-CN" sz="18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华文新魏" panose="02010800040101010101" charset="-122"/>
                          <a:ea typeface="华文新魏" panose="02010800040101010101" charset="-122"/>
                        </a:rPr>
                        <a:t>1300</a:t>
                      </a:r>
                      <a:endParaRPr lang="en-US" altLang="zh-CN" sz="18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华文新魏" panose="02010800040101010101" charset="-122"/>
                          <a:ea typeface="华文新魏" panose="02010800040101010101" charset="-122"/>
                        </a:rPr>
                        <a:t>3000</a:t>
                      </a:r>
                      <a:endParaRPr lang="en-US" altLang="zh-CN" sz="18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017395" y="4322445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7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2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5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1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4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3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6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017395" y="5303520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sa[7]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sa[2]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sa[5]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sa[1]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sa[4]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sa[0]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sa[3]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sa[6]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15670" y="144462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步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5670" y="2459990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步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5670" y="3423920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步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5670" y="447103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排序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rk[i]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3925" y="544957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sa[i]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781925" y="94043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12305" y="94043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260465" y="94043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83860" y="94043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714875" y="94043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945890" y="94043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175635" y="94043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392045" y="93345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790180" y="19475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20560" y="19475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68720" y="19475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492115" y="19475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23130" y="19475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954145" y="19475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183890" y="19475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400300" y="194056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90180" y="295465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020560" y="295465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268720" y="295465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492115" y="294640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723130" y="295465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954145" y="295465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183890" y="295465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400300" y="2939415"/>
            <a:ext cx="1270" cy="37401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793355" y="396494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023735" y="396494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271895" y="396494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495290" y="396494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26305" y="396494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957320" y="396494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187065" y="396494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403475" y="395795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790180" y="297942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020560" y="295465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268720" y="297942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723130" y="297942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54145" y="297942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183890" y="297942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403475" y="1946910"/>
            <a:ext cx="775335" cy="37274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3182620" y="1950085"/>
            <a:ext cx="775335" cy="37274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3954145" y="1933575"/>
            <a:ext cx="775335" cy="37274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4729480" y="1933575"/>
            <a:ext cx="775335" cy="37274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5504815" y="1933575"/>
            <a:ext cx="775335" cy="37274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6287770" y="1946910"/>
            <a:ext cx="725805" cy="35814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7023735" y="1938020"/>
            <a:ext cx="749935" cy="37401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2392680" y="2954655"/>
            <a:ext cx="1554480" cy="34988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3176905" y="2946400"/>
            <a:ext cx="1546860" cy="38227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3957955" y="2945765"/>
            <a:ext cx="1526540" cy="37338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4741545" y="2954655"/>
            <a:ext cx="1537335" cy="3746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6261735" y="2954655"/>
            <a:ext cx="1545590" cy="3587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474335" y="2928620"/>
            <a:ext cx="1565910" cy="39306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042795" y="90170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v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a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m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a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m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a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d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n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042795" y="1083310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4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2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2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1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3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042795" y="2024380"/>
          <a:ext cx="61569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918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  <a:sym typeface="+mn-ea"/>
                        </a:rPr>
                        <a:t>40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02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20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02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20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01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13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华文新魏" panose="02010800040101010101" charset="-122"/>
                          <a:ea typeface="华文新魏" panose="02010800040101010101" charset="-122"/>
                        </a:rPr>
                        <a:t>30</a:t>
                      </a:r>
                      <a:endParaRPr lang="en-US" altLang="zh-CN" sz="2400"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042795" y="3015615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30"/>
                <a:gridCol w="822960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5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1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3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1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3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2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4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2042795" y="3994150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53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11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33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10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32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04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20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40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042795" y="5850890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sa[7]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sa[2]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sa[5]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sa[1]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sa[4]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sa[0]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sa[3]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sa[6]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41070" y="122364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步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180" y="2156460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步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2180" y="4131310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步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2180" y="315404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排序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rk[i]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2660" y="5955665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sa[i]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042795" y="4942205"/>
          <a:ext cx="6131560" cy="64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30"/>
                <a:gridCol w="822960"/>
                <a:gridCol w="766445"/>
                <a:gridCol w="766445"/>
                <a:gridCol w="766445"/>
                <a:gridCol w="766445"/>
                <a:gridCol w="766445"/>
                <a:gridCol w="766445"/>
              </a:tblGrid>
              <a:tr h="6489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7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2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5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1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4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0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3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400">
                          <a:solidFill>
                            <a:srgbClr val="FF0000"/>
                          </a:solidFill>
                          <a:latin typeface="华文新魏" panose="02010800040101010101" charset="-122"/>
                          <a:ea typeface="华文新魏" panose="02010800040101010101" charset="-122"/>
                        </a:rPr>
                        <a:t>6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华文新魏" panose="02010800040101010101" charset="-122"/>
                        <a:ea typeface="华文新魏" panose="020108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32180" y="505777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排序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rk[i]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773670" y="266509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81925" y="1716405"/>
            <a:ext cx="0" cy="30734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384425" y="1707515"/>
            <a:ext cx="777240" cy="32448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004050" y="266509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52210" y="266509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475605" y="266509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706620" y="266509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937635" y="266509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167380" y="266509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383790" y="265811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790180" y="72580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20560" y="72580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268720" y="72580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492115" y="72580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723130" y="72580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954145" y="72580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183890" y="72580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400300" y="718820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391410" y="1715770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166745" y="1715770"/>
            <a:ext cx="3175" cy="3079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7019925" y="1715770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251575" y="1717675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492115" y="1715770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705985" y="1717675"/>
            <a:ext cx="1270" cy="32321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937000" y="1715770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187700" y="1713865"/>
            <a:ext cx="732790" cy="31813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3947795" y="1715770"/>
            <a:ext cx="751205" cy="29908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4723765" y="1732915"/>
            <a:ext cx="751840" cy="28956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475605" y="1707515"/>
            <a:ext cx="777875" cy="30861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6253480" y="1707515"/>
            <a:ext cx="776605" cy="32702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7019925" y="1716405"/>
            <a:ext cx="744855" cy="31559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2400300" y="3655060"/>
            <a:ext cx="1529715" cy="32194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3183890" y="3646170"/>
            <a:ext cx="1523365" cy="3492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7773670" y="36366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7004050" y="36366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252210" y="36366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475605" y="36366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706620" y="36366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937635" y="36366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167380" y="363664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383790" y="3637915"/>
            <a:ext cx="0" cy="35750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3920490" y="3646170"/>
            <a:ext cx="1529715" cy="3492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4699000" y="3646170"/>
            <a:ext cx="1537335" cy="3492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>
            <a:off x="5474335" y="3655060"/>
            <a:ext cx="1522095" cy="34036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6256020" y="3655060"/>
            <a:ext cx="1508760" cy="34036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7765415" y="4635500"/>
            <a:ext cx="0" cy="30734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2374900" y="4634865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150235" y="4634865"/>
            <a:ext cx="3175" cy="30797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003415" y="4634865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235065" y="4636770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475605" y="4634865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689475" y="4636770"/>
            <a:ext cx="1270" cy="323215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920490" y="4634865"/>
            <a:ext cx="635" cy="29845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>宽屏</PresentationFormat>
  <Paragraphs>306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Book Antiqua</vt:lpstr>
      <vt:lpstr>Arial Unicode MS</vt:lpstr>
      <vt:lpstr>Calibri</vt:lpstr>
      <vt:lpstr>华文琥珀</vt:lpstr>
      <vt:lpstr>华文新魏</vt:lpstr>
      <vt:lpstr>华文中宋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175</cp:revision>
  <dcterms:created xsi:type="dcterms:W3CDTF">2019-06-19T02:08:00Z</dcterms:created>
  <dcterms:modified xsi:type="dcterms:W3CDTF">2020-09-02T06:57:48Z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