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389880" y="820420"/>
            <a:ext cx="101727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1~16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00150" y="1993900"/>
            <a:ext cx="101727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sym typeface="+mn-ea"/>
              </a:rPr>
              <a:t>1~4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82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775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3990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44602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91610" y="1993900"/>
            <a:ext cx="101727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sym typeface="+mn-ea"/>
              </a:rPr>
              <a:t>5~8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15341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52545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6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55168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7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23710" y="1993900"/>
            <a:ext cx="101727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sym typeface="+mn-ea"/>
              </a:rPr>
              <a:t>9~12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29082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8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0075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9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699885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10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9902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11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09150" y="1993900"/>
            <a:ext cx="1108710" cy="438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  <a:sym typeface="+mn-ea"/>
              </a:rPr>
              <a:t>13~16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3054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12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84047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13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539605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14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23874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15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0929620" y="3307080"/>
            <a:ext cx="579120" cy="5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solidFill>
                  <a:schemeClr val="tx1"/>
                </a:solidFill>
              </a:rPr>
              <a:t>16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H="1">
            <a:off x="1589405" y="1258570"/>
            <a:ext cx="4227195" cy="76835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6" idx="2"/>
            <a:endCxn id="31" idx="0"/>
          </p:cNvCxnSpPr>
          <p:nvPr/>
        </p:nvCxnSpPr>
        <p:spPr>
          <a:xfrm flipH="1">
            <a:off x="4500245" y="1258570"/>
            <a:ext cx="1398270" cy="7353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5887085" y="1249680"/>
            <a:ext cx="1511935" cy="74422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6" idx="2"/>
            <a:endCxn id="41" idx="0"/>
          </p:cNvCxnSpPr>
          <p:nvPr/>
        </p:nvCxnSpPr>
        <p:spPr>
          <a:xfrm>
            <a:off x="5898515" y="1258570"/>
            <a:ext cx="4364990" cy="7353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9" idx="2"/>
          </p:cNvCxnSpPr>
          <p:nvPr/>
        </p:nvCxnSpPr>
        <p:spPr>
          <a:xfrm flipH="1">
            <a:off x="629285" y="2432050"/>
            <a:ext cx="1079500" cy="84455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2"/>
            <a:endCxn id="12" idx="0"/>
          </p:cNvCxnSpPr>
          <p:nvPr/>
        </p:nvCxnSpPr>
        <p:spPr>
          <a:xfrm flipH="1">
            <a:off x="1337310" y="2432050"/>
            <a:ext cx="371475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1" idx="2"/>
          </p:cNvCxnSpPr>
          <p:nvPr/>
        </p:nvCxnSpPr>
        <p:spPr>
          <a:xfrm flipH="1">
            <a:off x="3418205" y="2432050"/>
            <a:ext cx="1082040" cy="85979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6" idx="2"/>
            <a:endCxn id="38" idx="0"/>
          </p:cNvCxnSpPr>
          <p:nvPr/>
        </p:nvCxnSpPr>
        <p:spPr>
          <a:xfrm flipH="1">
            <a:off x="6290310" y="2432050"/>
            <a:ext cx="1042035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1" idx="2"/>
            <a:endCxn id="43" idx="0"/>
          </p:cNvCxnSpPr>
          <p:nvPr/>
        </p:nvCxnSpPr>
        <p:spPr>
          <a:xfrm flipH="1">
            <a:off x="9130030" y="2432050"/>
            <a:ext cx="1133475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1" idx="2"/>
            <a:endCxn id="34" idx="0"/>
          </p:cNvCxnSpPr>
          <p:nvPr/>
        </p:nvCxnSpPr>
        <p:spPr>
          <a:xfrm flipH="1">
            <a:off x="4142105" y="2432050"/>
            <a:ext cx="358140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6" idx="2"/>
          </p:cNvCxnSpPr>
          <p:nvPr/>
        </p:nvCxnSpPr>
        <p:spPr>
          <a:xfrm flipH="1">
            <a:off x="7014845" y="2432050"/>
            <a:ext cx="317500" cy="85979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endCxn id="44" idx="0"/>
          </p:cNvCxnSpPr>
          <p:nvPr/>
        </p:nvCxnSpPr>
        <p:spPr>
          <a:xfrm flipH="1">
            <a:off x="9829165" y="2468880"/>
            <a:ext cx="416560" cy="83820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9" idx="2"/>
            <a:endCxn id="13" idx="0"/>
          </p:cNvCxnSpPr>
          <p:nvPr/>
        </p:nvCxnSpPr>
        <p:spPr>
          <a:xfrm>
            <a:off x="1708785" y="2432050"/>
            <a:ext cx="320675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endCxn id="15" idx="0"/>
          </p:cNvCxnSpPr>
          <p:nvPr/>
        </p:nvCxnSpPr>
        <p:spPr>
          <a:xfrm>
            <a:off x="1696085" y="2438400"/>
            <a:ext cx="1039495" cy="86868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>
            <a:off x="4551680" y="2450465"/>
            <a:ext cx="320675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37" idx="0"/>
          </p:cNvCxnSpPr>
          <p:nvPr/>
        </p:nvCxnSpPr>
        <p:spPr>
          <a:xfrm>
            <a:off x="4500245" y="2407920"/>
            <a:ext cx="1080135" cy="89916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6" idx="2"/>
            <a:endCxn id="40" idx="0"/>
          </p:cNvCxnSpPr>
          <p:nvPr/>
        </p:nvCxnSpPr>
        <p:spPr>
          <a:xfrm>
            <a:off x="7332345" y="2432050"/>
            <a:ext cx="356235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36" idx="2"/>
            <a:endCxn id="42" idx="0"/>
          </p:cNvCxnSpPr>
          <p:nvPr/>
        </p:nvCxnSpPr>
        <p:spPr>
          <a:xfrm>
            <a:off x="7332345" y="2432050"/>
            <a:ext cx="1087755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10263505" y="2450465"/>
            <a:ext cx="356235" cy="87503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endCxn id="46" idx="0"/>
          </p:cNvCxnSpPr>
          <p:nvPr/>
        </p:nvCxnSpPr>
        <p:spPr>
          <a:xfrm>
            <a:off x="10263505" y="2450465"/>
            <a:ext cx="955675" cy="85661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42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dell</cp:lastModifiedBy>
  <cp:revision>172</cp:revision>
  <dcterms:created xsi:type="dcterms:W3CDTF">2019-06-19T02:08:00Z</dcterms:created>
  <dcterms:modified xsi:type="dcterms:W3CDTF">2020-08-30T08:40:45Z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