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C87C-63D8-4179-A365-2EA7C544F0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47F-55D3-48B9-8C5E-D60B18898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C87C-63D8-4179-A365-2EA7C544F0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47F-55D3-48B9-8C5E-D60B18898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C87C-63D8-4179-A365-2EA7C544F0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47F-55D3-48B9-8C5E-D60B18898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C87C-63D8-4179-A365-2EA7C544F0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47F-55D3-48B9-8C5E-D60B18898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C87C-63D8-4179-A365-2EA7C544F0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47F-55D3-48B9-8C5E-D60B18898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C87C-63D8-4179-A365-2EA7C544F0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47F-55D3-48B9-8C5E-D60B18898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C87C-63D8-4179-A365-2EA7C544F0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47F-55D3-48B9-8C5E-D60B18898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C87C-63D8-4179-A365-2EA7C544F0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47F-55D3-48B9-8C5E-D60B18898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C87C-63D8-4179-A365-2EA7C544F0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47F-55D3-48B9-8C5E-D60B18898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C87C-63D8-4179-A365-2EA7C544F0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47F-55D3-48B9-8C5E-D60B18898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C87C-63D8-4179-A365-2EA7C544F0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47F-55D3-48B9-8C5E-D60B188984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C87C-63D8-4179-A365-2EA7C544F0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847F-55D3-48B9-8C5E-D60B188984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5125" y="529884"/>
          <a:ext cx="23588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69"/>
                <a:gridCol w="471805"/>
                <a:gridCol w="471733"/>
                <a:gridCol w="471769"/>
                <a:gridCol w="47176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31653" y="1271564"/>
            <a:ext cx="23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151036" y="529884"/>
          <a:ext cx="23588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69"/>
                <a:gridCol w="471769"/>
                <a:gridCol w="471769"/>
                <a:gridCol w="471769"/>
                <a:gridCol w="47176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577564" y="1271564"/>
            <a:ext cx="23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7564" y="934405"/>
            <a:ext cx="23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2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78297" y="1264082"/>
            <a:ext cx="23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3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796947" y="527483"/>
          <a:ext cx="23590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69"/>
                <a:gridCol w="471805"/>
                <a:gridCol w="471769"/>
                <a:gridCol w="471733"/>
                <a:gridCol w="471805"/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  5</a:t>
                      </a:r>
                      <a:endParaRPr lang="en-US" altLang="zh-C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2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6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29454" y="1330796"/>
            <a:ext cx="23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上箭头 33"/>
          <p:cNvSpPr/>
          <p:nvPr/>
        </p:nvSpPr>
        <p:spPr>
          <a:xfrm>
            <a:off x="3779325" y="1130647"/>
            <a:ext cx="116457" cy="206238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箭头 36"/>
          <p:cNvSpPr/>
          <p:nvPr/>
        </p:nvSpPr>
        <p:spPr>
          <a:xfrm rot="5400000">
            <a:off x="4074084" y="1347488"/>
            <a:ext cx="131018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59927" y="2012748"/>
            <a:ext cx="14492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(1).1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zh-CN" altLang="en-US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01022" y="2004493"/>
            <a:ext cx="208016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(2).1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出队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zh-CN" altLang="en-US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969635" y="2005965"/>
            <a:ext cx="1951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(3).2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出队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,4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zh-CN" altLang="en-US" sz="1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上箭头 43"/>
          <p:cNvSpPr/>
          <p:nvPr/>
        </p:nvSpPr>
        <p:spPr>
          <a:xfrm>
            <a:off x="6456680" y="728345"/>
            <a:ext cx="116205" cy="206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上箭头 44"/>
          <p:cNvSpPr/>
          <p:nvPr/>
        </p:nvSpPr>
        <p:spPr>
          <a:xfrm rot="5400000">
            <a:off x="7154764" y="1297071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上箭头 46"/>
          <p:cNvSpPr/>
          <p:nvPr/>
        </p:nvSpPr>
        <p:spPr>
          <a:xfrm rot="5400000">
            <a:off x="6689651" y="937382"/>
            <a:ext cx="137787" cy="24874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/>
        </p:nvSpPr>
        <p:spPr>
          <a:xfrm rot="10800000">
            <a:off x="6860735" y="1553581"/>
            <a:ext cx="169310" cy="249645"/>
          </a:xfrm>
          <a:prstGeom prst="upArrow">
            <a:avLst>
              <a:gd name="adj1" fmla="val 3461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上箭头 48"/>
          <p:cNvSpPr/>
          <p:nvPr/>
        </p:nvSpPr>
        <p:spPr>
          <a:xfrm rot="16200000">
            <a:off x="6173927" y="939693"/>
            <a:ext cx="129276" cy="2630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04857" y="2414068"/>
          <a:ext cx="23590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69"/>
                <a:gridCol w="471805"/>
                <a:gridCol w="471769"/>
                <a:gridCol w="471733"/>
                <a:gridCol w="471805"/>
              </a:tblGrid>
              <a:tr h="36576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  5</a:t>
                      </a:r>
                      <a:endParaRPr lang="en-US" altLang="zh-C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2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6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  8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37364" y="3217381"/>
            <a:ext cx="23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1164590" y="2614930"/>
            <a:ext cx="116205" cy="206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 rot="5400000">
            <a:off x="1862674" y="3183656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 rot="5400000">
            <a:off x="1397561" y="2823967"/>
            <a:ext cx="137787" cy="24874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 rot="10800000">
            <a:off x="1591505" y="3380476"/>
            <a:ext cx="169310" cy="249645"/>
          </a:xfrm>
          <a:prstGeom prst="upArrow">
            <a:avLst>
              <a:gd name="adj1" fmla="val 3461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 rot="16200000">
            <a:off x="881837" y="2826278"/>
            <a:ext cx="129276" cy="2630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76910" y="3892550"/>
            <a:ext cx="1951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(4).3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出队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zh-CN" altLang="en-US" sz="1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150902" y="2414068"/>
          <a:ext cx="23590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69"/>
                <a:gridCol w="471805"/>
                <a:gridCol w="471769"/>
                <a:gridCol w="471733"/>
                <a:gridCol w="471805"/>
              </a:tblGrid>
              <a:tr h="365760">
                <a:tc>
                  <a:txBody>
                    <a:bodyPr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  5</a:t>
                      </a:r>
                      <a:endParaRPr lang="en-US" altLang="zh-C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2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6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  8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3583409" y="3217381"/>
            <a:ext cx="23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上箭头 57"/>
          <p:cNvSpPr/>
          <p:nvPr/>
        </p:nvSpPr>
        <p:spPr>
          <a:xfrm>
            <a:off x="3810635" y="2614930"/>
            <a:ext cx="116205" cy="206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上箭头 58"/>
          <p:cNvSpPr/>
          <p:nvPr/>
        </p:nvSpPr>
        <p:spPr>
          <a:xfrm rot="5400000">
            <a:off x="4508719" y="3183656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上箭头 59"/>
          <p:cNvSpPr/>
          <p:nvPr/>
        </p:nvSpPr>
        <p:spPr>
          <a:xfrm rot="5400000">
            <a:off x="4043606" y="2823967"/>
            <a:ext cx="137787" cy="24874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上箭头 60"/>
          <p:cNvSpPr/>
          <p:nvPr/>
        </p:nvSpPr>
        <p:spPr>
          <a:xfrm rot="10800000">
            <a:off x="4237550" y="3380476"/>
            <a:ext cx="169310" cy="249645"/>
          </a:xfrm>
          <a:prstGeom prst="upArrow">
            <a:avLst>
              <a:gd name="adj1" fmla="val 3461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上箭头 61"/>
          <p:cNvSpPr/>
          <p:nvPr/>
        </p:nvSpPr>
        <p:spPr>
          <a:xfrm rot="16200000">
            <a:off x="3506470" y="2810510"/>
            <a:ext cx="135255" cy="2787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319145" y="3892550"/>
            <a:ext cx="1951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(5).4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出队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zh-CN" altLang="en-US" sz="1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上箭头 63"/>
          <p:cNvSpPr/>
          <p:nvPr/>
        </p:nvSpPr>
        <p:spPr>
          <a:xfrm>
            <a:off x="3319145" y="2614930"/>
            <a:ext cx="116205" cy="206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5796947" y="2414068"/>
          <a:ext cx="23590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69"/>
                <a:gridCol w="471805"/>
                <a:gridCol w="471769"/>
                <a:gridCol w="471733"/>
                <a:gridCol w="471805"/>
              </a:tblGrid>
              <a:tr h="365760">
                <a:tc>
                  <a:txBody>
                    <a:bodyPr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  5</a:t>
                      </a:r>
                      <a:endParaRPr lang="en-US" altLang="zh-C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 10</a:t>
                      </a:r>
                      <a:endParaRPr lang="en-US" altLang="zh-CN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2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6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  8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6" name="文本框 65"/>
          <p:cNvSpPr txBox="1"/>
          <p:nvPr/>
        </p:nvSpPr>
        <p:spPr>
          <a:xfrm>
            <a:off x="6229454" y="3217381"/>
            <a:ext cx="23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上箭头 66"/>
          <p:cNvSpPr/>
          <p:nvPr/>
        </p:nvSpPr>
        <p:spPr>
          <a:xfrm>
            <a:off x="6456680" y="2614930"/>
            <a:ext cx="116205" cy="206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上箭头 67"/>
          <p:cNvSpPr/>
          <p:nvPr/>
        </p:nvSpPr>
        <p:spPr>
          <a:xfrm rot="5400000">
            <a:off x="7154764" y="3183656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上箭头 68"/>
          <p:cNvSpPr/>
          <p:nvPr/>
        </p:nvSpPr>
        <p:spPr>
          <a:xfrm rot="5400000">
            <a:off x="6689651" y="2823967"/>
            <a:ext cx="137787" cy="24874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上箭头 69"/>
          <p:cNvSpPr/>
          <p:nvPr/>
        </p:nvSpPr>
        <p:spPr>
          <a:xfrm rot="10800000">
            <a:off x="6883595" y="3380476"/>
            <a:ext cx="169310" cy="249645"/>
          </a:xfrm>
          <a:prstGeom prst="upArrow">
            <a:avLst>
              <a:gd name="adj1" fmla="val 3461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上箭头 70"/>
          <p:cNvSpPr/>
          <p:nvPr/>
        </p:nvSpPr>
        <p:spPr>
          <a:xfrm rot="16200000">
            <a:off x="6152515" y="2810510"/>
            <a:ext cx="135255" cy="2787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965190" y="3892550"/>
            <a:ext cx="1951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(6).5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出队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zh-CN" altLang="en-US" sz="1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上箭头 72"/>
          <p:cNvSpPr/>
          <p:nvPr/>
        </p:nvSpPr>
        <p:spPr>
          <a:xfrm>
            <a:off x="5965190" y="2614930"/>
            <a:ext cx="116205" cy="206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上箭头 73"/>
          <p:cNvSpPr/>
          <p:nvPr/>
        </p:nvSpPr>
        <p:spPr>
          <a:xfrm rot="5400000">
            <a:off x="6689651" y="2421377"/>
            <a:ext cx="137787" cy="24874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5" name="表格 74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505492" y="4275253"/>
          <a:ext cx="23590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69"/>
                <a:gridCol w="471805"/>
                <a:gridCol w="471769"/>
                <a:gridCol w="471733"/>
                <a:gridCol w="471805"/>
              </a:tblGrid>
              <a:tr h="365760">
                <a:tc>
                  <a:txBody>
                    <a:bodyPr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  5</a:t>
                      </a:r>
                      <a:endParaRPr lang="en-US" altLang="zh-C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 10</a:t>
                      </a:r>
                      <a:endParaRPr lang="en-US" altLang="zh-CN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2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6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  8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6" name="文本框 75"/>
          <p:cNvSpPr txBox="1"/>
          <p:nvPr/>
        </p:nvSpPr>
        <p:spPr>
          <a:xfrm>
            <a:off x="937999" y="5078566"/>
            <a:ext cx="23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7" name="上箭头 76"/>
          <p:cNvSpPr/>
          <p:nvPr/>
        </p:nvSpPr>
        <p:spPr>
          <a:xfrm>
            <a:off x="1165225" y="4476115"/>
            <a:ext cx="116205" cy="206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上箭头 77"/>
          <p:cNvSpPr/>
          <p:nvPr/>
        </p:nvSpPr>
        <p:spPr>
          <a:xfrm rot="5400000">
            <a:off x="1863309" y="5044841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上箭头 78"/>
          <p:cNvSpPr/>
          <p:nvPr/>
        </p:nvSpPr>
        <p:spPr>
          <a:xfrm rot="5400000">
            <a:off x="1398196" y="4685152"/>
            <a:ext cx="137787" cy="24874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上箭头 79"/>
          <p:cNvSpPr/>
          <p:nvPr/>
        </p:nvSpPr>
        <p:spPr>
          <a:xfrm rot="10800000">
            <a:off x="1592140" y="5241661"/>
            <a:ext cx="169310" cy="249645"/>
          </a:xfrm>
          <a:prstGeom prst="upArrow">
            <a:avLst>
              <a:gd name="adj1" fmla="val 3461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上箭头 80"/>
          <p:cNvSpPr/>
          <p:nvPr/>
        </p:nvSpPr>
        <p:spPr>
          <a:xfrm rot="16200000">
            <a:off x="861060" y="4671695"/>
            <a:ext cx="135255" cy="2787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673735" y="5753735"/>
            <a:ext cx="1951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(7).6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出队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zh-CN" altLang="en-US" sz="1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上箭头 82"/>
          <p:cNvSpPr/>
          <p:nvPr/>
        </p:nvSpPr>
        <p:spPr>
          <a:xfrm>
            <a:off x="673735" y="4476115"/>
            <a:ext cx="116205" cy="206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上箭头 83"/>
          <p:cNvSpPr/>
          <p:nvPr/>
        </p:nvSpPr>
        <p:spPr>
          <a:xfrm rot="5400000">
            <a:off x="1398196" y="4282562"/>
            <a:ext cx="137787" cy="24874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上箭头 84"/>
          <p:cNvSpPr/>
          <p:nvPr/>
        </p:nvSpPr>
        <p:spPr>
          <a:xfrm rot="5400000">
            <a:off x="1862674" y="4681621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3142647" y="4275253"/>
          <a:ext cx="23590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69"/>
                <a:gridCol w="471805"/>
                <a:gridCol w="471769"/>
                <a:gridCol w="471733"/>
                <a:gridCol w="471805"/>
              </a:tblGrid>
              <a:tr h="365760">
                <a:tc>
                  <a:txBody>
                    <a:bodyPr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  5</a:t>
                      </a:r>
                      <a:endParaRPr lang="en-US" altLang="zh-C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 10</a:t>
                      </a:r>
                      <a:endParaRPr lang="en-US" altLang="zh-CN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2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6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  8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sym typeface="+mn-ea"/>
                        </a:rPr>
                        <a:t>7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7" name="文本框 86"/>
          <p:cNvSpPr txBox="1"/>
          <p:nvPr/>
        </p:nvSpPr>
        <p:spPr>
          <a:xfrm>
            <a:off x="3575154" y="5078566"/>
            <a:ext cx="23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8" name="上箭头 87"/>
          <p:cNvSpPr/>
          <p:nvPr/>
        </p:nvSpPr>
        <p:spPr>
          <a:xfrm>
            <a:off x="3802380" y="4476115"/>
            <a:ext cx="116205" cy="206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上箭头 88"/>
          <p:cNvSpPr/>
          <p:nvPr/>
        </p:nvSpPr>
        <p:spPr>
          <a:xfrm rot="5400000">
            <a:off x="4500464" y="5044841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上箭头 89"/>
          <p:cNvSpPr/>
          <p:nvPr/>
        </p:nvSpPr>
        <p:spPr>
          <a:xfrm rot="5400000">
            <a:off x="4035351" y="4685152"/>
            <a:ext cx="137787" cy="24874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上箭头 90"/>
          <p:cNvSpPr/>
          <p:nvPr/>
        </p:nvSpPr>
        <p:spPr>
          <a:xfrm rot="10800000">
            <a:off x="4228465" y="5241925"/>
            <a:ext cx="170180" cy="248920"/>
          </a:xfrm>
          <a:prstGeom prst="upArrow">
            <a:avLst>
              <a:gd name="adj1" fmla="val 3461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上箭头 91"/>
          <p:cNvSpPr/>
          <p:nvPr/>
        </p:nvSpPr>
        <p:spPr>
          <a:xfrm rot="16200000">
            <a:off x="3498215" y="4671695"/>
            <a:ext cx="135255" cy="2787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上箭头 92"/>
          <p:cNvSpPr/>
          <p:nvPr/>
        </p:nvSpPr>
        <p:spPr>
          <a:xfrm>
            <a:off x="3310890" y="4476115"/>
            <a:ext cx="116205" cy="206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上箭头 93"/>
          <p:cNvSpPr/>
          <p:nvPr/>
        </p:nvSpPr>
        <p:spPr>
          <a:xfrm rot="5400000">
            <a:off x="4035351" y="4282562"/>
            <a:ext cx="137787" cy="24874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上箭头 94"/>
          <p:cNvSpPr/>
          <p:nvPr/>
        </p:nvSpPr>
        <p:spPr>
          <a:xfrm rot="5400000">
            <a:off x="4499829" y="4681621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01060" y="5753735"/>
            <a:ext cx="1951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(8).7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出队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zh-CN" altLang="en-US" sz="1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上箭头 96"/>
          <p:cNvSpPr/>
          <p:nvPr/>
        </p:nvSpPr>
        <p:spPr>
          <a:xfrm rot="5400000">
            <a:off x="4499829" y="5432191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9" name="表格 9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5796947" y="4275253"/>
          <a:ext cx="23590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69"/>
                <a:gridCol w="471805"/>
                <a:gridCol w="471769"/>
                <a:gridCol w="471733"/>
                <a:gridCol w="471805"/>
              </a:tblGrid>
              <a:tr h="365760">
                <a:tc>
                  <a:txBody>
                    <a:bodyPr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  5</a:t>
                      </a:r>
                      <a:endParaRPr lang="en-US" altLang="zh-C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 10</a:t>
                      </a:r>
                      <a:endParaRPr lang="en-US" altLang="zh-CN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2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6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  8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 13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sym typeface="+mn-ea"/>
                        </a:rPr>
                        <a:t>7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229454" y="5078566"/>
            <a:ext cx="23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上箭头 100"/>
          <p:cNvSpPr/>
          <p:nvPr/>
        </p:nvSpPr>
        <p:spPr>
          <a:xfrm>
            <a:off x="6456680" y="4476115"/>
            <a:ext cx="116205" cy="206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上箭头 101"/>
          <p:cNvSpPr/>
          <p:nvPr/>
        </p:nvSpPr>
        <p:spPr>
          <a:xfrm rot="5400000">
            <a:off x="7154764" y="5044841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上箭头 102"/>
          <p:cNvSpPr/>
          <p:nvPr/>
        </p:nvSpPr>
        <p:spPr>
          <a:xfrm rot="5400000">
            <a:off x="6689651" y="4685152"/>
            <a:ext cx="137787" cy="24874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上箭头 103"/>
          <p:cNvSpPr/>
          <p:nvPr/>
        </p:nvSpPr>
        <p:spPr>
          <a:xfrm rot="10800000">
            <a:off x="6882765" y="5241925"/>
            <a:ext cx="170180" cy="248920"/>
          </a:xfrm>
          <a:prstGeom prst="upArrow">
            <a:avLst>
              <a:gd name="adj1" fmla="val 3461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上箭头 104"/>
          <p:cNvSpPr/>
          <p:nvPr/>
        </p:nvSpPr>
        <p:spPr>
          <a:xfrm rot="16200000">
            <a:off x="6152515" y="4671695"/>
            <a:ext cx="135255" cy="2787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上箭头 105"/>
          <p:cNvSpPr/>
          <p:nvPr/>
        </p:nvSpPr>
        <p:spPr>
          <a:xfrm>
            <a:off x="5965190" y="4476115"/>
            <a:ext cx="116205" cy="206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上箭头 106"/>
          <p:cNvSpPr/>
          <p:nvPr/>
        </p:nvSpPr>
        <p:spPr>
          <a:xfrm rot="5400000">
            <a:off x="6689651" y="4282562"/>
            <a:ext cx="137787" cy="24874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上箭头 107"/>
          <p:cNvSpPr/>
          <p:nvPr/>
        </p:nvSpPr>
        <p:spPr>
          <a:xfrm rot="5400000">
            <a:off x="7154129" y="4681621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上箭头 108"/>
          <p:cNvSpPr/>
          <p:nvPr/>
        </p:nvSpPr>
        <p:spPr>
          <a:xfrm rot="5400000">
            <a:off x="7154129" y="5432191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5965190" y="5753735"/>
            <a:ext cx="1951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(8).8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出队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zh-CN" altLang="en-US" sz="1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1" name="上箭头 110"/>
          <p:cNvSpPr/>
          <p:nvPr/>
        </p:nvSpPr>
        <p:spPr>
          <a:xfrm rot="5400000">
            <a:off x="7610059" y="5044841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表格 9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467132" y="2847773"/>
          <a:ext cx="23590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69"/>
                <a:gridCol w="471805"/>
                <a:gridCol w="471769"/>
                <a:gridCol w="471805"/>
                <a:gridCol w="471733"/>
              </a:tblGrid>
              <a:tr h="365760">
                <a:tc>
                  <a:txBody>
                    <a:bodyPr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  5</a:t>
                      </a:r>
                      <a:endParaRPr lang="en-US" altLang="zh-C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  6</a:t>
                      </a:r>
                      <a:endParaRPr lang="en-US" altLang="zh-CN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>
                          <a:sym typeface="+mn-ea"/>
                        </a:rPr>
                        <a:t>  7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2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  9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sym typeface="+mn-ea"/>
                        </a:rPr>
                        <a:t> 13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  11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 12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sym typeface="+mn-ea"/>
                        </a:rPr>
                        <a:t>  15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3899639" y="3651086"/>
            <a:ext cx="23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上箭头 100"/>
          <p:cNvSpPr/>
          <p:nvPr/>
        </p:nvSpPr>
        <p:spPr>
          <a:xfrm>
            <a:off x="5529580" y="3432175"/>
            <a:ext cx="116205" cy="206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上箭头 101"/>
          <p:cNvSpPr/>
          <p:nvPr/>
        </p:nvSpPr>
        <p:spPr>
          <a:xfrm rot="5400000">
            <a:off x="4824949" y="3617361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上箭头 102"/>
          <p:cNvSpPr/>
          <p:nvPr/>
        </p:nvSpPr>
        <p:spPr>
          <a:xfrm rot="5400000">
            <a:off x="4298241" y="2855082"/>
            <a:ext cx="137787" cy="24874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上箭头 103"/>
          <p:cNvSpPr/>
          <p:nvPr/>
        </p:nvSpPr>
        <p:spPr>
          <a:xfrm rot="10800000">
            <a:off x="5013960" y="3067050"/>
            <a:ext cx="133350" cy="187960"/>
          </a:xfrm>
          <a:prstGeom prst="upArrow">
            <a:avLst>
              <a:gd name="adj1" fmla="val 3461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上箭头 104"/>
          <p:cNvSpPr/>
          <p:nvPr/>
        </p:nvSpPr>
        <p:spPr>
          <a:xfrm rot="16200000">
            <a:off x="3822700" y="3244215"/>
            <a:ext cx="134620" cy="278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上箭头 105"/>
          <p:cNvSpPr/>
          <p:nvPr/>
        </p:nvSpPr>
        <p:spPr>
          <a:xfrm>
            <a:off x="3618230" y="3048635"/>
            <a:ext cx="133350" cy="206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上箭头 106"/>
          <p:cNvSpPr/>
          <p:nvPr/>
        </p:nvSpPr>
        <p:spPr>
          <a:xfrm rot="5400000">
            <a:off x="3835961" y="2855082"/>
            <a:ext cx="137787" cy="24874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上箭头 110"/>
          <p:cNvSpPr/>
          <p:nvPr/>
        </p:nvSpPr>
        <p:spPr>
          <a:xfrm rot="5400000">
            <a:off x="5280244" y="3617361"/>
            <a:ext cx="137531" cy="25616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4126670" y="3469987"/>
            <a:ext cx="116457" cy="206238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 rot="5400000">
            <a:off x="4820211" y="2855082"/>
            <a:ext cx="137787" cy="24874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16200000">
            <a:off x="4831715" y="3249930"/>
            <a:ext cx="116205" cy="248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 rot="10800000">
            <a:off x="4579620" y="3450590"/>
            <a:ext cx="133350" cy="187960"/>
          </a:xfrm>
          <a:prstGeom prst="upArrow">
            <a:avLst>
              <a:gd name="adj1" fmla="val 3461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 rot="16200000">
            <a:off x="4831080" y="3972560"/>
            <a:ext cx="116205" cy="248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473065" y="3451225"/>
            <a:ext cx="3810" cy="244475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078730" y="3814445"/>
            <a:ext cx="3810" cy="244475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193030" y="3855720"/>
            <a:ext cx="280035" cy="8255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7df6ba9-2de3-42d2-b7b3-fc41062a5f4b}"/>
</p:tagLst>
</file>

<file path=ppt/tags/tag2.xml><?xml version="1.0" encoding="utf-8"?>
<p:tagLst xmlns:p="http://schemas.openxmlformats.org/presentationml/2006/main">
  <p:tag name="KSO_WM_UNIT_TABLE_BEAUTIFY" val="smartTable{da0d1337-cffd-4a0f-b6b1-98d60b2ed570}"/>
</p:tagLst>
</file>

<file path=ppt/tags/tag3.xml><?xml version="1.0" encoding="utf-8"?>
<p:tagLst xmlns:p="http://schemas.openxmlformats.org/presentationml/2006/main">
  <p:tag name="KSO_WM_UNIT_TABLE_BEAUTIFY" val="smartTable{da0d1337-cffd-4a0f-b6b1-98d60b2ed570}"/>
</p:tagLst>
</file>

<file path=ppt/tags/tag4.xml><?xml version="1.0" encoding="utf-8"?>
<p:tagLst xmlns:p="http://schemas.openxmlformats.org/presentationml/2006/main">
  <p:tag name="KSO_WM_UNIT_TABLE_BEAUTIFY" val="smartTable{da0d1337-cffd-4a0f-b6b1-98d60b2ed570}"/>
</p:tagLst>
</file>

<file path=ppt/tags/tag5.xml><?xml version="1.0" encoding="utf-8"?>
<p:tagLst xmlns:p="http://schemas.openxmlformats.org/presentationml/2006/main">
  <p:tag name="KSO_WM_UNIT_TABLE_BEAUTIFY" val="smartTable{da0d1337-cffd-4a0f-b6b1-98d60b2ed570}"/>
</p:tagLst>
</file>

<file path=ppt/tags/tag6.xml><?xml version="1.0" encoding="utf-8"?>
<p:tagLst xmlns:p="http://schemas.openxmlformats.org/presentationml/2006/main">
  <p:tag name="KSO_WM_UNIT_TABLE_BEAUTIFY" val="smartTable{da0d1337-cffd-4a0f-b6b1-98d60b2ed570}"/>
</p:tagLst>
</file>

<file path=ppt/tags/tag7.xml><?xml version="1.0" encoding="utf-8"?>
<p:tagLst xmlns:p="http://schemas.openxmlformats.org/presentationml/2006/main">
  <p:tag name="KSO_WM_UNIT_TABLE_BEAUTIFY" val="smartTable{da0d1337-cffd-4a0f-b6b1-98d60b2ed570}"/>
</p:tagLst>
</file>

<file path=ppt/tags/tag8.xml><?xml version="1.0" encoding="utf-8"?>
<p:tagLst xmlns:p="http://schemas.openxmlformats.org/presentationml/2006/main">
  <p:tag name="KSO_WM_UNIT_TABLE_BEAUTIFY" val="smartTable{da0d1337-cffd-4a0f-b6b1-98d60b2ed570}"/>
</p:tagLst>
</file>

<file path=ppt/tags/tag9.xml><?xml version="1.0" encoding="utf-8"?>
<p:tagLst xmlns:p="http://schemas.openxmlformats.org/presentationml/2006/main">
  <p:tag name="KSO_WM_UNIT_TABLE_BEAUTIFY" val="smartTable{da0d1337-cffd-4a0f-b6b1-98d60b2ed57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宽屏</PresentationFormat>
  <Paragraphs>214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楷体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平</dc:creator>
  <cp:lastModifiedBy>dell</cp:lastModifiedBy>
  <cp:revision>4</cp:revision>
  <dcterms:created xsi:type="dcterms:W3CDTF">2020-02-22T17:12:00Z</dcterms:created>
  <dcterms:modified xsi:type="dcterms:W3CDTF">2020-02-23T08:31:28Z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