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Press Start 2P"/>
      <p:regular r:id="rId41"/>
    </p:embeddedFont>
    <p:embeddedFont>
      <p:font typeface="Fira Sans Condensed Medium"/>
      <p:regular r:id="rId42"/>
      <p:bold r:id="rId43"/>
      <p:italic r:id="rId44"/>
      <p:boldItalic r:id="rId45"/>
    </p:embeddedFont>
    <p:embeddedFont>
      <p:font typeface="Maven Pro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8" roundtripDataSignature="AMtx7miLGEx+d4/xnciPL9xjZZhWC0O6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6.xml"/><Relationship Id="rId42" Type="http://schemas.openxmlformats.org/officeDocument/2006/relationships/font" Target="fonts/FiraSansCondensedMedium-regular.fntdata"/><Relationship Id="rId41" Type="http://schemas.openxmlformats.org/officeDocument/2006/relationships/font" Target="fonts/PressStart2P-regular.fntdata"/><Relationship Id="rId22" Type="http://schemas.openxmlformats.org/officeDocument/2006/relationships/slide" Target="slides/slide18.xml"/><Relationship Id="rId44" Type="http://schemas.openxmlformats.org/officeDocument/2006/relationships/font" Target="fonts/FiraSansCondensedMedium-italic.fntdata"/><Relationship Id="rId21" Type="http://schemas.openxmlformats.org/officeDocument/2006/relationships/slide" Target="slides/slide17.xml"/><Relationship Id="rId43" Type="http://schemas.openxmlformats.org/officeDocument/2006/relationships/font" Target="fonts/FiraSansCondensedMedium-bold.fntdata"/><Relationship Id="rId24" Type="http://schemas.openxmlformats.org/officeDocument/2006/relationships/slide" Target="slides/slide20.xml"/><Relationship Id="rId46" Type="http://schemas.openxmlformats.org/officeDocument/2006/relationships/font" Target="fonts/MavenPro-regular.fntdata"/><Relationship Id="rId23" Type="http://schemas.openxmlformats.org/officeDocument/2006/relationships/slide" Target="slides/slide19.xml"/><Relationship Id="rId45" Type="http://schemas.openxmlformats.org/officeDocument/2006/relationships/font" Target="fonts/FiraSansCondensed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customschemas.google.com/relationships/presentationmetadata" Target="metadata"/><Relationship Id="rId25" Type="http://schemas.openxmlformats.org/officeDocument/2006/relationships/slide" Target="slides/slide21.xml"/><Relationship Id="rId47" Type="http://schemas.openxmlformats.org/officeDocument/2006/relationships/font" Target="fonts/MavenPro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schemas.openxmlformats.org/officeDocument/2006/relationships/font" Target="fonts/Lato-regular.fnt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35" Type="http://schemas.openxmlformats.org/officeDocument/2006/relationships/font" Target="fonts/Lato-italic.fntdata"/><Relationship Id="rId12" Type="http://schemas.openxmlformats.org/officeDocument/2006/relationships/slide" Target="slides/slide8.xml"/><Relationship Id="rId34" Type="http://schemas.openxmlformats.org/officeDocument/2006/relationships/font" Target="fonts/Lato-bold.fntdata"/><Relationship Id="rId15" Type="http://schemas.openxmlformats.org/officeDocument/2006/relationships/slide" Target="slides/slide11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36" Type="http://schemas.openxmlformats.org/officeDocument/2006/relationships/font" Target="fonts/Lato-boldItalic.fntdata"/><Relationship Id="rId17" Type="http://schemas.openxmlformats.org/officeDocument/2006/relationships/slide" Target="slides/slide13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7" name="Google Shape;9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7" name="Google Shape;10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2" name="Google Shape;10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8" name="Google Shape;10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7" name="Google Shape;10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5" name="Google Shape;10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7" name="Google Shape;10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3" name="Google Shape;11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9" name="Google Shape;11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9" name="Google Shape;11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1" name="Google Shape;11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5" name="Google Shape;9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8" name="Google Shape;11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6" name="Google Shape;11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8" name="Google Shape;116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2" name="Google Shape;12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8" name="Google Shape;12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8" name="Google Shape;9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4" name="Google Shape;9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9" name="Google Shape;10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5" name="Google Shape;10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6" name="Google Shape;10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6" name="Google Shape;10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1" name="Google Shape;10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6"/>
          <p:cNvSpPr/>
          <p:nvPr/>
        </p:nvSpPr>
        <p:spPr>
          <a:xfrm>
            <a:off x="235890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6"/>
          <p:cNvSpPr/>
          <p:nvPr/>
        </p:nvSpPr>
        <p:spPr>
          <a:xfrm>
            <a:off x="294861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6"/>
          <p:cNvSpPr/>
          <p:nvPr/>
        </p:nvSpPr>
        <p:spPr>
          <a:xfrm>
            <a:off x="589725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6"/>
          <p:cNvSpPr/>
          <p:nvPr/>
        </p:nvSpPr>
        <p:spPr>
          <a:xfrm>
            <a:off x="825701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6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6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6"/>
          <p:cNvSpPr/>
          <p:nvPr/>
        </p:nvSpPr>
        <p:spPr>
          <a:xfrm>
            <a:off x="117944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6"/>
          <p:cNvSpPr/>
          <p:nvPr/>
        </p:nvSpPr>
        <p:spPr>
          <a:xfrm>
            <a:off x="176915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6"/>
          <p:cNvSpPr/>
          <p:nvPr/>
        </p:nvSpPr>
        <p:spPr>
          <a:xfrm>
            <a:off x="294861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6"/>
          <p:cNvSpPr/>
          <p:nvPr/>
        </p:nvSpPr>
        <p:spPr>
          <a:xfrm>
            <a:off x="353833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6"/>
          <p:cNvSpPr/>
          <p:nvPr/>
        </p:nvSpPr>
        <p:spPr>
          <a:xfrm>
            <a:off x="530750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6"/>
          <p:cNvSpPr/>
          <p:nvPr/>
        </p:nvSpPr>
        <p:spPr>
          <a:xfrm>
            <a:off x="5897255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6"/>
          <p:cNvSpPr/>
          <p:nvPr/>
        </p:nvSpPr>
        <p:spPr>
          <a:xfrm>
            <a:off x="648697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6"/>
          <p:cNvSpPr/>
          <p:nvPr/>
        </p:nvSpPr>
        <p:spPr>
          <a:xfrm>
            <a:off x="707668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6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6"/>
          <p:cNvSpPr/>
          <p:nvPr/>
        </p:nvSpPr>
        <p:spPr>
          <a:xfrm>
            <a:off x="8257017" y="3637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6"/>
          <p:cNvSpPr/>
          <p:nvPr/>
        </p:nvSpPr>
        <p:spPr>
          <a:xfrm>
            <a:off x="7666240" y="363586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6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6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/>
          <p:nvPr/>
        </p:nvSpPr>
        <p:spPr>
          <a:xfrm>
            <a:off x="884677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6"/>
          <p:cNvSpPr/>
          <p:nvPr/>
        </p:nvSpPr>
        <p:spPr>
          <a:xfrm>
            <a:off x="8846774" y="303468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/>
          <p:nvPr/>
        </p:nvSpPr>
        <p:spPr>
          <a:xfrm>
            <a:off x="-51" y="1784888"/>
            <a:ext cx="295369" cy="302004"/>
          </a:xfrm>
          <a:custGeom>
            <a:rect b="b" l="l" r="r" t="t"/>
            <a:pathLst>
              <a:path extrusionOk="0" h="10579" w="9515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/>
          <p:nvPr/>
        </p:nvSpPr>
        <p:spPr>
          <a:xfrm>
            <a:off x="590611" y="3034023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6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6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6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6"/>
          <p:cNvSpPr/>
          <p:nvPr/>
        </p:nvSpPr>
        <p:spPr>
          <a:xfrm>
            <a:off x="117993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6"/>
          <p:cNvSpPr/>
          <p:nvPr/>
        </p:nvSpPr>
        <p:spPr>
          <a:xfrm>
            <a:off x="176892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/>
          <p:nvPr/>
        </p:nvSpPr>
        <p:spPr>
          <a:xfrm>
            <a:off x="353834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6"/>
          <p:cNvSpPr/>
          <p:nvPr/>
        </p:nvSpPr>
        <p:spPr>
          <a:xfrm>
            <a:off x="412853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/>
          <p:nvPr/>
        </p:nvSpPr>
        <p:spPr>
          <a:xfrm>
            <a:off x="471780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6"/>
          <p:cNvSpPr/>
          <p:nvPr/>
        </p:nvSpPr>
        <p:spPr>
          <a:xfrm>
            <a:off x="530800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/>
          <p:nvPr/>
        </p:nvSpPr>
        <p:spPr>
          <a:xfrm>
            <a:off x="648696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6"/>
          <p:cNvSpPr/>
          <p:nvPr/>
        </p:nvSpPr>
        <p:spPr>
          <a:xfrm>
            <a:off x="707668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6"/>
          <p:cNvSpPr/>
          <p:nvPr/>
        </p:nvSpPr>
        <p:spPr>
          <a:xfrm>
            <a:off x="412805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6"/>
          <p:cNvSpPr/>
          <p:nvPr/>
        </p:nvSpPr>
        <p:spPr>
          <a:xfrm>
            <a:off x="7667320" y="423820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6"/>
          <p:cNvSpPr/>
          <p:nvPr/>
        </p:nvSpPr>
        <p:spPr>
          <a:xfrm>
            <a:off x="766639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6"/>
          <p:cNvSpPr/>
          <p:nvPr/>
        </p:nvSpPr>
        <p:spPr>
          <a:xfrm>
            <a:off x="825704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6"/>
          <p:cNvSpPr/>
          <p:nvPr/>
        </p:nvSpPr>
        <p:spPr>
          <a:xfrm>
            <a:off x="884858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6"/>
          <p:cNvSpPr/>
          <p:nvPr/>
        </p:nvSpPr>
        <p:spPr>
          <a:xfrm>
            <a:off x="8847780" y="363729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6"/>
          <p:cNvSpPr/>
          <p:nvPr/>
        </p:nvSpPr>
        <p:spPr>
          <a:xfrm>
            <a:off x="8846852" y="243208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6"/>
          <p:cNvSpPr/>
          <p:nvPr/>
        </p:nvSpPr>
        <p:spPr>
          <a:xfrm>
            <a:off x="8846837" y="1829248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6"/>
          <p:cNvSpPr/>
          <p:nvPr/>
        </p:nvSpPr>
        <p:spPr>
          <a:xfrm>
            <a:off x="7074526" y="3637928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6"/>
          <p:cNvSpPr/>
          <p:nvPr/>
        </p:nvSpPr>
        <p:spPr>
          <a:xfrm>
            <a:off x="1768933" y="3638751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6"/>
          <p:cNvSpPr/>
          <p:nvPr/>
        </p:nvSpPr>
        <p:spPr>
          <a:xfrm>
            <a:off x="8258967" y="303510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6"/>
          <p:cNvSpPr txBox="1"/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55" name="Google Shape;55;p26"/>
          <p:cNvSpPr txBox="1"/>
          <p:nvPr>
            <p:ph idx="1" type="subTitle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26"/>
          <p:cNvSpPr txBox="1"/>
          <p:nvPr>
            <p:ph idx="2" type="ctrTitle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2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/>
          <p:nvPr/>
        </p:nvSpPr>
        <p:spPr>
          <a:xfrm rot="-5400000">
            <a:off x="5775839" y="4840803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5"/>
          <p:cNvSpPr/>
          <p:nvPr/>
        </p:nvSpPr>
        <p:spPr>
          <a:xfrm rot="-5400000">
            <a:off x="5173226" y="425065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5"/>
          <p:cNvSpPr/>
          <p:nvPr/>
        </p:nvSpPr>
        <p:spPr>
          <a:xfrm rot="-5400000">
            <a:off x="1868926" y="483961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5"/>
          <p:cNvSpPr/>
          <p:nvPr/>
        </p:nvSpPr>
        <p:spPr>
          <a:xfrm rot="-5400000">
            <a:off x="5173222" y="4840802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5"/>
          <p:cNvSpPr/>
          <p:nvPr/>
        </p:nvSpPr>
        <p:spPr>
          <a:xfrm rot="-5400000">
            <a:off x="2469828" y="4840020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5"/>
          <p:cNvSpPr/>
          <p:nvPr/>
        </p:nvSpPr>
        <p:spPr>
          <a:xfrm rot="-5400000">
            <a:off x="2470296" y="4250316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5"/>
          <p:cNvSpPr/>
          <p:nvPr/>
        </p:nvSpPr>
        <p:spPr>
          <a:xfrm rot="-5400000">
            <a:off x="1868979" y="424989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5"/>
          <p:cNvSpPr/>
          <p:nvPr/>
        </p:nvSpPr>
        <p:spPr>
          <a:xfrm rot="-5400000">
            <a:off x="1268014" y="4841643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5"/>
          <p:cNvSpPr/>
          <p:nvPr/>
        </p:nvSpPr>
        <p:spPr>
          <a:xfrm rot="-5400000">
            <a:off x="6378814" y="48407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5"/>
          <p:cNvSpPr/>
          <p:nvPr/>
        </p:nvSpPr>
        <p:spPr>
          <a:xfrm rot="-5400000">
            <a:off x="6378814" y="425107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5"/>
          <p:cNvSpPr/>
          <p:nvPr/>
        </p:nvSpPr>
        <p:spPr>
          <a:xfrm rot="-5400000">
            <a:off x="3072803" y="484000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5"/>
          <p:cNvSpPr/>
          <p:nvPr/>
        </p:nvSpPr>
        <p:spPr>
          <a:xfrm rot="-5400000">
            <a:off x="6981789" y="48407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5"/>
          <p:cNvSpPr/>
          <p:nvPr/>
        </p:nvSpPr>
        <p:spPr>
          <a:xfrm rot="-5400000">
            <a:off x="6981789" y="425107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5"/>
          <p:cNvSpPr/>
          <p:nvPr/>
        </p:nvSpPr>
        <p:spPr>
          <a:xfrm rot="-5400000">
            <a:off x="3675778" y="484000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5"/>
          <p:cNvSpPr/>
          <p:nvPr/>
        </p:nvSpPr>
        <p:spPr>
          <a:xfrm rot="-5400000">
            <a:off x="7584764" y="4840803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5"/>
          <p:cNvSpPr/>
          <p:nvPr/>
        </p:nvSpPr>
        <p:spPr>
          <a:xfrm rot="-5400000">
            <a:off x="3070721" y="425079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5"/>
          <p:cNvSpPr txBox="1"/>
          <p:nvPr>
            <p:ph idx="1" type="subTitle"/>
          </p:nvPr>
        </p:nvSpPr>
        <p:spPr>
          <a:xfrm>
            <a:off x="5081356" y="2439000"/>
            <a:ext cx="27840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4" name="Google Shape;334;p35"/>
          <p:cNvSpPr txBox="1"/>
          <p:nvPr>
            <p:ph idx="2" type="subTitle"/>
          </p:nvPr>
        </p:nvSpPr>
        <p:spPr>
          <a:xfrm>
            <a:off x="1278644" y="2439000"/>
            <a:ext cx="27840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5" name="Google Shape;335;p35"/>
          <p:cNvSpPr txBox="1"/>
          <p:nvPr>
            <p:ph type="ctrTitle"/>
          </p:nvPr>
        </p:nvSpPr>
        <p:spPr>
          <a:xfrm>
            <a:off x="1180994" y="3616625"/>
            <a:ext cx="2979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35"/>
          <p:cNvSpPr txBox="1"/>
          <p:nvPr>
            <p:ph idx="3" type="ctrTitle"/>
          </p:nvPr>
        </p:nvSpPr>
        <p:spPr>
          <a:xfrm>
            <a:off x="4983706" y="3616842"/>
            <a:ext cx="2979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35"/>
          <p:cNvSpPr txBox="1"/>
          <p:nvPr>
            <p:ph idx="4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3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/>
          <p:nvPr/>
        </p:nvSpPr>
        <p:spPr>
          <a:xfrm flipH="1" rot="10800000">
            <a:off x="825706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6"/>
          <p:cNvSpPr/>
          <p:nvPr/>
        </p:nvSpPr>
        <p:spPr>
          <a:xfrm flipH="1" rot="10800000">
            <a:off x="59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6"/>
          <p:cNvSpPr/>
          <p:nvPr/>
        </p:nvSpPr>
        <p:spPr>
          <a:xfrm flipH="1" rot="10800000">
            <a:off x="58977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6"/>
          <p:cNvSpPr/>
          <p:nvPr/>
        </p:nvSpPr>
        <p:spPr>
          <a:xfrm flipH="1" rot="10800000">
            <a:off x="884682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6"/>
          <p:cNvSpPr/>
          <p:nvPr/>
        </p:nvSpPr>
        <p:spPr>
          <a:xfrm flipH="1" rot="10800000">
            <a:off x="0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6"/>
          <p:cNvSpPr/>
          <p:nvPr/>
        </p:nvSpPr>
        <p:spPr>
          <a:xfrm flipH="1" rot="10800000">
            <a:off x="590219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6"/>
          <p:cNvSpPr/>
          <p:nvPr/>
        </p:nvSpPr>
        <p:spPr>
          <a:xfrm flipH="1" rot="10800000">
            <a:off x="1179981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6"/>
          <p:cNvSpPr/>
          <p:nvPr/>
        </p:nvSpPr>
        <p:spPr>
          <a:xfrm flipH="1" rot="10800000">
            <a:off x="1768979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6"/>
          <p:cNvSpPr/>
          <p:nvPr/>
        </p:nvSpPr>
        <p:spPr>
          <a:xfrm flipH="1" rot="10800000">
            <a:off x="707673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6"/>
          <p:cNvSpPr/>
          <p:nvPr/>
        </p:nvSpPr>
        <p:spPr>
          <a:xfrm flipH="1" rot="10800000">
            <a:off x="766644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6"/>
          <p:cNvSpPr/>
          <p:nvPr/>
        </p:nvSpPr>
        <p:spPr>
          <a:xfrm flipH="1" rot="10800000">
            <a:off x="825709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6"/>
          <p:cNvSpPr/>
          <p:nvPr/>
        </p:nvSpPr>
        <p:spPr>
          <a:xfrm flipH="1" rot="10800000">
            <a:off x="884863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6"/>
          <p:cNvSpPr txBox="1"/>
          <p:nvPr>
            <p:ph idx="1" type="subTitle"/>
          </p:nvPr>
        </p:nvSpPr>
        <p:spPr>
          <a:xfrm>
            <a:off x="6187303" y="3331100"/>
            <a:ext cx="1899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52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2" name="Google Shape;352;p36"/>
          <p:cNvSpPr txBox="1"/>
          <p:nvPr>
            <p:ph idx="2" type="subTitle"/>
          </p:nvPr>
        </p:nvSpPr>
        <p:spPr>
          <a:xfrm>
            <a:off x="3622500" y="3331100"/>
            <a:ext cx="1899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52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3" name="Google Shape;353;p36"/>
          <p:cNvSpPr txBox="1"/>
          <p:nvPr>
            <p:ph idx="3" type="subTitle"/>
          </p:nvPr>
        </p:nvSpPr>
        <p:spPr>
          <a:xfrm>
            <a:off x="1057697" y="3331100"/>
            <a:ext cx="1899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52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4" name="Google Shape;354;p36"/>
          <p:cNvSpPr txBox="1"/>
          <p:nvPr>
            <p:ph idx="4" type="subTitle"/>
          </p:nvPr>
        </p:nvSpPr>
        <p:spPr>
          <a:xfrm>
            <a:off x="1057697" y="2949800"/>
            <a:ext cx="1899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55" name="Google Shape;355;p36"/>
          <p:cNvSpPr txBox="1"/>
          <p:nvPr>
            <p:ph idx="5" type="subTitle"/>
          </p:nvPr>
        </p:nvSpPr>
        <p:spPr>
          <a:xfrm>
            <a:off x="3622500" y="2949850"/>
            <a:ext cx="1899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56" name="Google Shape;356;p36"/>
          <p:cNvSpPr txBox="1"/>
          <p:nvPr>
            <p:ph idx="6" type="subTitle"/>
          </p:nvPr>
        </p:nvSpPr>
        <p:spPr>
          <a:xfrm>
            <a:off x="6187303" y="2949850"/>
            <a:ext cx="1899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57" name="Google Shape;357;p36"/>
          <p:cNvSpPr/>
          <p:nvPr/>
        </p:nvSpPr>
        <p:spPr>
          <a:xfrm flipH="1" rot="10800000">
            <a:off x="8847312" y="12064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6"/>
          <p:cNvSpPr/>
          <p:nvPr/>
        </p:nvSpPr>
        <p:spPr>
          <a:xfrm flipH="1" rot="10800000">
            <a:off x="589737" y="1207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6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/>
          <p:nvPr/>
        </p:nvSpPr>
        <p:spPr>
          <a:xfrm>
            <a:off x="72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9787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1179502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72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90674" y="1821085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590700" y="242411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587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90807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1180568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700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90919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1181256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7"/>
          <p:cNvSpPr/>
          <p:nvPr/>
        </p:nvSpPr>
        <p:spPr>
          <a:xfrm>
            <a:off x="700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90919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1180681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7"/>
          <p:cNvSpPr/>
          <p:nvPr/>
        </p:nvSpPr>
        <p:spPr>
          <a:xfrm>
            <a:off x="7668397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8258112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847827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7"/>
          <p:cNvSpPr/>
          <p:nvPr/>
        </p:nvSpPr>
        <p:spPr>
          <a:xfrm>
            <a:off x="8848597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8258999" y="1821085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8259025" y="242411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7"/>
          <p:cNvSpPr/>
          <p:nvPr/>
        </p:nvSpPr>
        <p:spPr>
          <a:xfrm>
            <a:off x="7668912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8259132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8848893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7"/>
          <p:cNvSpPr/>
          <p:nvPr/>
        </p:nvSpPr>
        <p:spPr>
          <a:xfrm>
            <a:off x="7669025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8259244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8849581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7"/>
          <p:cNvSpPr/>
          <p:nvPr/>
        </p:nvSpPr>
        <p:spPr>
          <a:xfrm>
            <a:off x="7669025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8259244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8849006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7"/>
          <p:cNvSpPr txBox="1"/>
          <p:nvPr>
            <p:ph type="title"/>
          </p:nvPr>
        </p:nvSpPr>
        <p:spPr>
          <a:xfrm>
            <a:off x="1813050" y="1872881"/>
            <a:ext cx="5517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2" name="Google Shape;392;p37"/>
          <p:cNvSpPr txBox="1"/>
          <p:nvPr>
            <p:ph idx="1" type="subTitle"/>
          </p:nvPr>
        </p:nvSpPr>
        <p:spPr>
          <a:xfrm>
            <a:off x="2155200" y="2601819"/>
            <a:ext cx="48336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"/>
          <p:cNvSpPr/>
          <p:nvPr/>
        </p:nvSpPr>
        <p:spPr>
          <a:xfrm>
            <a:off x="235895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294866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8"/>
          <p:cNvSpPr/>
          <p:nvPr/>
        </p:nvSpPr>
        <p:spPr>
          <a:xfrm>
            <a:off x="5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58977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176920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8"/>
          <p:cNvSpPr/>
          <p:nvPr/>
        </p:nvSpPr>
        <p:spPr>
          <a:xfrm>
            <a:off x="353838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8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8"/>
          <p:cNvSpPr/>
          <p:nvPr/>
        </p:nvSpPr>
        <p:spPr>
          <a:xfrm>
            <a:off x="59021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8"/>
          <p:cNvSpPr/>
          <p:nvPr/>
        </p:nvSpPr>
        <p:spPr>
          <a:xfrm>
            <a:off x="117998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8"/>
          <p:cNvSpPr/>
          <p:nvPr/>
        </p:nvSpPr>
        <p:spPr>
          <a:xfrm>
            <a:off x="176897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353839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8"/>
          <p:cNvSpPr/>
          <p:nvPr/>
        </p:nvSpPr>
        <p:spPr>
          <a:xfrm>
            <a:off x="412858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8"/>
          <p:cNvSpPr/>
          <p:nvPr/>
        </p:nvSpPr>
        <p:spPr>
          <a:xfrm>
            <a:off x="471785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412810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5307596" y="36379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59" y="3636224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8848624" y="363770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8"/>
          <p:cNvSpPr txBox="1"/>
          <p:nvPr>
            <p:ph type="title"/>
          </p:nvPr>
        </p:nvSpPr>
        <p:spPr>
          <a:xfrm>
            <a:off x="1108900" y="1540450"/>
            <a:ext cx="35520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3" name="Google Shape;423;p38"/>
          <p:cNvSpPr txBox="1"/>
          <p:nvPr>
            <p:ph idx="1" type="body"/>
          </p:nvPr>
        </p:nvSpPr>
        <p:spPr>
          <a:xfrm>
            <a:off x="1108875" y="2435000"/>
            <a:ext cx="40842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 sz="1400"/>
            </a:lvl1pPr>
            <a:lvl2pPr indent="-3302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ONE_COLUMN_TEXT_1_1_2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"/>
          <p:cNvSpPr/>
          <p:nvPr/>
        </p:nvSpPr>
        <p:spPr>
          <a:xfrm flipH="1">
            <a:off x="8848650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9"/>
          <p:cNvSpPr/>
          <p:nvPr/>
        </p:nvSpPr>
        <p:spPr>
          <a:xfrm flipH="1">
            <a:off x="8258903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9"/>
          <p:cNvSpPr/>
          <p:nvPr/>
        </p:nvSpPr>
        <p:spPr>
          <a:xfrm flipH="1">
            <a:off x="7669188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9"/>
          <p:cNvSpPr/>
          <p:nvPr/>
        </p:nvSpPr>
        <p:spPr>
          <a:xfrm flipH="1">
            <a:off x="8848650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9"/>
          <p:cNvSpPr/>
          <p:nvPr/>
        </p:nvSpPr>
        <p:spPr>
          <a:xfrm flipH="1">
            <a:off x="8848103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9"/>
          <p:cNvSpPr/>
          <p:nvPr/>
        </p:nvSpPr>
        <p:spPr>
          <a:xfrm flipH="1">
            <a:off x="8258846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9"/>
          <p:cNvSpPr/>
          <p:nvPr/>
        </p:nvSpPr>
        <p:spPr>
          <a:xfrm flipH="1">
            <a:off x="7669084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9"/>
          <p:cNvSpPr/>
          <p:nvPr/>
        </p:nvSpPr>
        <p:spPr>
          <a:xfrm flipH="1">
            <a:off x="8847991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9"/>
          <p:cNvSpPr/>
          <p:nvPr/>
        </p:nvSpPr>
        <p:spPr>
          <a:xfrm flipH="1">
            <a:off x="8258733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9"/>
          <p:cNvSpPr/>
          <p:nvPr/>
        </p:nvSpPr>
        <p:spPr>
          <a:xfrm flipH="1">
            <a:off x="7668397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9"/>
          <p:cNvSpPr/>
          <p:nvPr/>
        </p:nvSpPr>
        <p:spPr>
          <a:xfrm flipH="1">
            <a:off x="8847991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9"/>
          <p:cNvSpPr/>
          <p:nvPr/>
        </p:nvSpPr>
        <p:spPr>
          <a:xfrm flipH="1">
            <a:off x="8258733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9"/>
          <p:cNvSpPr/>
          <p:nvPr/>
        </p:nvSpPr>
        <p:spPr>
          <a:xfrm flipH="1">
            <a:off x="7668972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9"/>
          <p:cNvSpPr/>
          <p:nvPr/>
        </p:nvSpPr>
        <p:spPr>
          <a:xfrm flipH="1">
            <a:off x="590578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9"/>
          <p:cNvSpPr/>
          <p:nvPr/>
        </p:nvSpPr>
        <p:spPr>
          <a:xfrm flipH="1">
            <a:off x="863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9"/>
          <p:cNvSpPr/>
          <p:nvPr/>
        </p:nvSpPr>
        <p:spPr>
          <a:xfrm flipH="1">
            <a:off x="125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9"/>
          <p:cNvSpPr/>
          <p:nvPr/>
        </p:nvSpPr>
        <p:spPr>
          <a:xfrm flipH="1">
            <a:off x="1179778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9"/>
          <p:cNvSpPr/>
          <p:nvPr/>
        </p:nvSpPr>
        <p:spPr>
          <a:xfrm flipH="1">
            <a:off x="590521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9"/>
          <p:cNvSpPr/>
          <p:nvPr/>
        </p:nvSpPr>
        <p:spPr>
          <a:xfrm flipH="1">
            <a:off x="759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9"/>
          <p:cNvSpPr/>
          <p:nvPr/>
        </p:nvSpPr>
        <p:spPr>
          <a:xfrm flipH="1">
            <a:off x="1179666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9"/>
          <p:cNvSpPr/>
          <p:nvPr/>
        </p:nvSpPr>
        <p:spPr>
          <a:xfrm flipH="1">
            <a:off x="590408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9"/>
          <p:cNvSpPr/>
          <p:nvPr/>
        </p:nvSpPr>
        <p:spPr>
          <a:xfrm flipH="1">
            <a:off x="72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9"/>
          <p:cNvSpPr/>
          <p:nvPr/>
        </p:nvSpPr>
        <p:spPr>
          <a:xfrm flipH="1">
            <a:off x="1179666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9"/>
          <p:cNvSpPr/>
          <p:nvPr/>
        </p:nvSpPr>
        <p:spPr>
          <a:xfrm flipH="1">
            <a:off x="590408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9"/>
          <p:cNvSpPr/>
          <p:nvPr/>
        </p:nvSpPr>
        <p:spPr>
          <a:xfrm flipH="1">
            <a:off x="647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9"/>
          <p:cNvSpPr txBox="1"/>
          <p:nvPr>
            <p:ph idx="1" type="subTitle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1" name="Google Shape;451;p39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/>
          <p:nvPr/>
        </p:nvSpPr>
        <p:spPr>
          <a:xfrm>
            <a:off x="3834542" y="4238486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0"/>
          <p:cNvSpPr/>
          <p:nvPr/>
        </p:nvSpPr>
        <p:spPr>
          <a:xfrm>
            <a:off x="4424257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0"/>
          <p:cNvSpPr/>
          <p:nvPr/>
        </p:nvSpPr>
        <p:spPr>
          <a:xfrm>
            <a:off x="5013972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0"/>
          <p:cNvSpPr/>
          <p:nvPr/>
        </p:nvSpPr>
        <p:spPr>
          <a:xfrm>
            <a:off x="3834542" y="3636301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0"/>
          <p:cNvSpPr/>
          <p:nvPr/>
        </p:nvSpPr>
        <p:spPr>
          <a:xfrm>
            <a:off x="4425144" y="303326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0"/>
          <p:cNvSpPr/>
          <p:nvPr/>
        </p:nvSpPr>
        <p:spPr>
          <a:xfrm>
            <a:off x="4425170" y="363628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3835058" y="484151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0"/>
          <p:cNvSpPr/>
          <p:nvPr/>
        </p:nvSpPr>
        <p:spPr>
          <a:xfrm>
            <a:off x="4425277" y="484148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5015038" y="484150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0"/>
          <p:cNvSpPr/>
          <p:nvPr/>
        </p:nvSpPr>
        <p:spPr>
          <a:xfrm rot="10800000">
            <a:off x="4427141" y="180909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0"/>
          <p:cNvSpPr/>
          <p:nvPr/>
        </p:nvSpPr>
        <p:spPr>
          <a:xfrm rot="10800000">
            <a:off x="4424767" y="3033241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0"/>
          <p:cNvSpPr/>
          <p:nvPr/>
        </p:nvSpPr>
        <p:spPr>
          <a:xfrm rot="10800000">
            <a:off x="5016341" y="120606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0"/>
          <p:cNvSpPr/>
          <p:nvPr/>
        </p:nvSpPr>
        <p:spPr>
          <a:xfrm rot="10800000">
            <a:off x="4427083" y="120691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0"/>
          <p:cNvSpPr/>
          <p:nvPr/>
        </p:nvSpPr>
        <p:spPr>
          <a:xfrm rot="10800000">
            <a:off x="5016228" y="603035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0"/>
          <p:cNvSpPr/>
          <p:nvPr/>
        </p:nvSpPr>
        <p:spPr>
          <a:xfrm rot="10800000">
            <a:off x="4426971" y="6038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0"/>
          <p:cNvSpPr/>
          <p:nvPr/>
        </p:nvSpPr>
        <p:spPr>
          <a:xfrm rot="10800000">
            <a:off x="3836634" y="603910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0"/>
          <p:cNvSpPr/>
          <p:nvPr/>
        </p:nvSpPr>
        <p:spPr>
          <a:xfrm rot="10800000">
            <a:off x="5016228" y="1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0"/>
          <p:cNvSpPr/>
          <p:nvPr/>
        </p:nvSpPr>
        <p:spPr>
          <a:xfrm rot="10800000">
            <a:off x="4426971" y="86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0"/>
          <p:cNvSpPr/>
          <p:nvPr/>
        </p:nvSpPr>
        <p:spPr>
          <a:xfrm rot="10800000">
            <a:off x="3837209" y="88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0"/>
          <p:cNvSpPr txBox="1"/>
          <p:nvPr>
            <p:ph type="title"/>
          </p:nvPr>
        </p:nvSpPr>
        <p:spPr>
          <a:xfrm>
            <a:off x="716219" y="1785775"/>
            <a:ext cx="30954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3" name="Google Shape;473;p40"/>
          <p:cNvSpPr txBox="1"/>
          <p:nvPr>
            <p:ph idx="2" type="title"/>
          </p:nvPr>
        </p:nvSpPr>
        <p:spPr>
          <a:xfrm>
            <a:off x="5341081" y="1785775"/>
            <a:ext cx="30867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4" name="Google Shape;474;p40"/>
          <p:cNvSpPr txBox="1"/>
          <p:nvPr>
            <p:ph idx="1" type="subTitle"/>
          </p:nvPr>
        </p:nvSpPr>
        <p:spPr>
          <a:xfrm>
            <a:off x="5413531" y="2668925"/>
            <a:ext cx="2941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5" name="Google Shape;475;p40"/>
          <p:cNvSpPr txBox="1"/>
          <p:nvPr>
            <p:ph idx="3" type="subTitle"/>
          </p:nvPr>
        </p:nvSpPr>
        <p:spPr>
          <a:xfrm>
            <a:off x="793019" y="2668925"/>
            <a:ext cx="2941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1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1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1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1"/>
          <p:cNvSpPr/>
          <p:nvPr/>
        </p:nvSpPr>
        <p:spPr>
          <a:xfrm rot="10800000">
            <a:off x="707940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1"/>
          <p:cNvSpPr/>
          <p:nvPr/>
        </p:nvSpPr>
        <p:spPr>
          <a:xfrm rot="10800000">
            <a:off x="1771869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1"/>
          <p:cNvSpPr/>
          <p:nvPr/>
        </p:nvSpPr>
        <p:spPr>
          <a:xfrm rot="10800000">
            <a:off x="8848577" y="1207138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1"/>
          <p:cNvSpPr/>
          <p:nvPr/>
        </p:nvSpPr>
        <p:spPr>
          <a:xfrm rot="10800000">
            <a:off x="591538" y="1206927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1"/>
          <p:cNvSpPr/>
          <p:nvPr/>
        </p:nvSpPr>
        <p:spPr>
          <a:xfrm rot="10800000">
            <a:off x="1183247" y="120833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1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1"/>
          <p:cNvSpPr/>
          <p:nvPr/>
        </p:nvSpPr>
        <p:spPr>
          <a:xfrm rot="10800000">
            <a:off x="1781" y="180952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1"/>
          <p:cNvSpPr/>
          <p:nvPr/>
        </p:nvSpPr>
        <p:spPr>
          <a:xfrm rot="10800000">
            <a:off x="8258906" y="1809294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1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1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1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1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1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1"/>
          <p:cNvSpPr/>
          <p:nvPr/>
        </p:nvSpPr>
        <p:spPr>
          <a:xfrm rot="10800000">
            <a:off x="2361591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1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1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1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1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1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1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1"/>
          <p:cNvSpPr txBox="1"/>
          <p:nvPr>
            <p:ph idx="1" type="subTitle"/>
          </p:nvPr>
        </p:nvSpPr>
        <p:spPr>
          <a:xfrm>
            <a:off x="2746782" y="3017575"/>
            <a:ext cx="1673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502" name="Google Shape;502;p41"/>
          <p:cNvSpPr txBox="1"/>
          <p:nvPr>
            <p:ph idx="2" type="subTitle"/>
          </p:nvPr>
        </p:nvSpPr>
        <p:spPr>
          <a:xfrm>
            <a:off x="769750" y="3017575"/>
            <a:ext cx="1673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503" name="Google Shape;503;p41"/>
          <p:cNvSpPr txBox="1"/>
          <p:nvPr>
            <p:ph idx="3" type="subTitle"/>
          </p:nvPr>
        </p:nvSpPr>
        <p:spPr>
          <a:xfrm>
            <a:off x="4723813" y="3017575"/>
            <a:ext cx="1673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504" name="Google Shape;504;p41"/>
          <p:cNvSpPr txBox="1"/>
          <p:nvPr>
            <p:ph idx="4" type="subTitle"/>
          </p:nvPr>
        </p:nvSpPr>
        <p:spPr>
          <a:xfrm>
            <a:off x="6700845" y="3017575"/>
            <a:ext cx="1673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505" name="Google Shape;505;p41"/>
          <p:cNvSpPr txBox="1"/>
          <p:nvPr>
            <p:ph idx="5" type="subTitle"/>
          </p:nvPr>
        </p:nvSpPr>
        <p:spPr>
          <a:xfrm>
            <a:off x="769762" y="3512600"/>
            <a:ext cx="16734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6" name="Google Shape;506;p41"/>
          <p:cNvSpPr txBox="1"/>
          <p:nvPr>
            <p:ph idx="6" type="subTitle"/>
          </p:nvPr>
        </p:nvSpPr>
        <p:spPr>
          <a:xfrm>
            <a:off x="2746787" y="3512600"/>
            <a:ext cx="16734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7" name="Google Shape;507;p41"/>
          <p:cNvSpPr txBox="1"/>
          <p:nvPr>
            <p:ph idx="7" type="subTitle"/>
          </p:nvPr>
        </p:nvSpPr>
        <p:spPr>
          <a:xfrm>
            <a:off x="6700838" y="3512600"/>
            <a:ext cx="16734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8" name="Google Shape;508;p41"/>
          <p:cNvSpPr txBox="1"/>
          <p:nvPr>
            <p:ph idx="8" type="subTitle"/>
          </p:nvPr>
        </p:nvSpPr>
        <p:spPr>
          <a:xfrm>
            <a:off x="4723813" y="3512600"/>
            <a:ext cx="16734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9" name="Google Shape;509;p41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2"/>
          <p:cNvSpPr/>
          <p:nvPr/>
        </p:nvSpPr>
        <p:spPr>
          <a:xfrm>
            <a:off x="235890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2"/>
          <p:cNvSpPr/>
          <p:nvPr/>
        </p:nvSpPr>
        <p:spPr>
          <a:xfrm>
            <a:off x="294861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2"/>
          <p:cNvSpPr/>
          <p:nvPr/>
        </p:nvSpPr>
        <p:spPr>
          <a:xfrm>
            <a:off x="589725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2"/>
          <p:cNvSpPr/>
          <p:nvPr/>
        </p:nvSpPr>
        <p:spPr>
          <a:xfrm>
            <a:off x="825701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2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2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2"/>
          <p:cNvSpPr/>
          <p:nvPr/>
        </p:nvSpPr>
        <p:spPr>
          <a:xfrm>
            <a:off x="117944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2"/>
          <p:cNvSpPr/>
          <p:nvPr/>
        </p:nvSpPr>
        <p:spPr>
          <a:xfrm>
            <a:off x="176915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2"/>
          <p:cNvSpPr/>
          <p:nvPr/>
        </p:nvSpPr>
        <p:spPr>
          <a:xfrm>
            <a:off x="353833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2"/>
          <p:cNvSpPr/>
          <p:nvPr/>
        </p:nvSpPr>
        <p:spPr>
          <a:xfrm>
            <a:off x="471779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2"/>
          <p:cNvSpPr/>
          <p:nvPr/>
        </p:nvSpPr>
        <p:spPr>
          <a:xfrm>
            <a:off x="530750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2"/>
          <p:cNvSpPr/>
          <p:nvPr/>
        </p:nvSpPr>
        <p:spPr>
          <a:xfrm>
            <a:off x="5897255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2"/>
          <p:cNvSpPr/>
          <p:nvPr/>
        </p:nvSpPr>
        <p:spPr>
          <a:xfrm>
            <a:off x="707668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2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2"/>
          <p:cNvSpPr/>
          <p:nvPr/>
        </p:nvSpPr>
        <p:spPr>
          <a:xfrm>
            <a:off x="8257017" y="3637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2"/>
          <p:cNvSpPr/>
          <p:nvPr/>
        </p:nvSpPr>
        <p:spPr>
          <a:xfrm>
            <a:off x="7666240" y="363586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2"/>
          <p:cNvSpPr/>
          <p:nvPr/>
        </p:nvSpPr>
        <p:spPr>
          <a:xfrm>
            <a:off x="884677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2"/>
          <p:cNvSpPr/>
          <p:nvPr/>
        </p:nvSpPr>
        <p:spPr>
          <a:xfrm>
            <a:off x="8846774" y="303468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2"/>
          <p:cNvSpPr/>
          <p:nvPr/>
        </p:nvSpPr>
        <p:spPr>
          <a:xfrm>
            <a:off x="590611" y="3034023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2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2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42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2"/>
          <p:cNvSpPr/>
          <p:nvPr/>
        </p:nvSpPr>
        <p:spPr>
          <a:xfrm>
            <a:off x="117993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2"/>
          <p:cNvSpPr/>
          <p:nvPr/>
        </p:nvSpPr>
        <p:spPr>
          <a:xfrm>
            <a:off x="176892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2"/>
          <p:cNvSpPr/>
          <p:nvPr/>
        </p:nvSpPr>
        <p:spPr>
          <a:xfrm>
            <a:off x="353834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2"/>
          <p:cNvSpPr/>
          <p:nvPr/>
        </p:nvSpPr>
        <p:spPr>
          <a:xfrm>
            <a:off x="412853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2"/>
          <p:cNvSpPr/>
          <p:nvPr/>
        </p:nvSpPr>
        <p:spPr>
          <a:xfrm>
            <a:off x="471780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2"/>
          <p:cNvSpPr/>
          <p:nvPr/>
        </p:nvSpPr>
        <p:spPr>
          <a:xfrm>
            <a:off x="530800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2"/>
          <p:cNvSpPr/>
          <p:nvPr/>
        </p:nvSpPr>
        <p:spPr>
          <a:xfrm>
            <a:off x="648696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2"/>
          <p:cNvSpPr/>
          <p:nvPr/>
        </p:nvSpPr>
        <p:spPr>
          <a:xfrm>
            <a:off x="707668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2"/>
          <p:cNvSpPr/>
          <p:nvPr/>
        </p:nvSpPr>
        <p:spPr>
          <a:xfrm>
            <a:off x="412805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2"/>
          <p:cNvSpPr/>
          <p:nvPr/>
        </p:nvSpPr>
        <p:spPr>
          <a:xfrm>
            <a:off x="7667320" y="423820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2"/>
          <p:cNvSpPr/>
          <p:nvPr/>
        </p:nvSpPr>
        <p:spPr>
          <a:xfrm>
            <a:off x="766639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2"/>
          <p:cNvSpPr/>
          <p:nvPr/>
        </p:nvSpPr>
        <p:spPr>
          <a:xfrm>
            <a:off x="825704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2"/>
          <p:cNvSpPr/>
          <p:nvPr/>
        </p:nvSpPr>
        <p:spPr>
          <a:xfrm>
            <a:off x="884858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2"/>
          <p:cNvSpPr/>
          <p:nvPr/>
        </p:nvSpPr>
        <p:spPr>
          <a:xfrm>
            <a:off x="8847780" y="363729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2"/>
          <p:cNvSpPr/>
          <p:nvPr/>
        </p:nvSpPr>
        <p:spPr>
          <a:xfrm>
            <a:off x="5897247" y="363702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2"/>
          <p:cNvSpPr/>
          <p:nvPr/>
        </p:nvSpPr>
        <p:spPr>
          <a:xfrm flipH="1" rot="10800000">
            <a:off x="2358952" y="1912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2"/>
          <p:cNvSpPr/>
          <p:nvPr/>
        </p:nvSpPr>
        <p:spPr>
          <a:xfrm flipH="1" rot="10800000">
            <a:off x="2948667" y="191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2"/>
          <p:cNvSpPr/>
          <p:nvPr/>
        </p:nvSpPr>
        <p:spPr>
          <a:xfrm flipH="1" rot="10800000">
            <a:off x="5897305" y="1912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2"/>
          <p:cNvSpPr/>
          <p:nvPr/>
        </p:nvSpPr>
        <p:spPr>
          <a:xfrm flipH="1" rot="10800000">
            <a:off x="825706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2"/>
          <p:cNvSpPr/>
          <p:nvPr/>
        </p:nvSpPr>
        <p:spPr>
          <a:xfrm flipH="1" rot="10800000">
            <a:off x="59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2"/>
          <p:cNvSpPr/>
          <p:nvPr/>
        </p:nvSpPr>
        <p:spPr>
          <a:xfrm flipH="1" rot="10800000">
            <a:off x="58977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2"/>
          <p:cNvSpPr/>
          <p:nvPr/>
        </p:nvSpPr>
        <p:spPr>
          <a:xfrm flipH="1" rot="10800000">
            <a:off x="176920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2"/>
          <p:cNvSpPr/>
          <p:nvPr/>
        </p:nvSpPr>
        <p:spPr>
          <a:xfrm flipH="1" rot="10800000">
            <a:off x="3538382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2"/>
          <p:cNvSpPr/>
          <p:nvPr/>
        </p:nvSpPr>
        <p:spPr>
          <a:xfrm flipH="1" rot="10800000">
            <a:off x="5307559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2"/>
          <p:cNvSpPr/>
          <p:nvPr/>
        </p:nvSpPr>
        <p:spPr>
          <a:xfrm flipH="1" rot="10800000">
            <a:off x="7076736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2"/>
          <p:cNvSpPr/>
          <p:nvPr/>
        </p:nvSpPr>
        <p:spPr>
          <a:xfrm flipH="1" rot="10800000">
            <a:off x="884682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2"/>
          <p:cNvSpPr/>
          <p:nvPr/>
        </p:nvSpPr>
        <p:spPr>
          <a:xfrm flipH="1" rot="10800000">
            <a:off x="0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2"/>
          <p:cNvSpPr/>
          <p:nvPr/>
        </p:nvSpPr>
        <p:spPr>
          <a:xfrm flipH="1" rot="10800000">
            <a:off x="590219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2"/>
          <p:cNvSpPr/>
          <p:nvPr/>
        </p:nvSpPr>
        <p:spPr>
          <a:xfrm flipH="1" rot="10800000">
            <a:off x="1179981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42"/>
          <p:cNvSpPr/>
          <p:nvPr/>
        </p:nvSpPr>
        <p:spPr>
          <a:xfrm flipH="1" rot="10800000">
            <a:off x="1768979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2"/>
          <p:cNvSpPr/>
          <p:nvPr/>
        </p:nvSpPr>
        <p:spPr>
          <a:xfrm flipH="1" rot="10800000">
            <a:off x="3538395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2"/>
          <p:cNvSpPr/>
          <p:nvPr/>
        </p:nvSpPr>
        <p:spPr>
          <a:xfrm flipH="1" rot="10800000">
            <a:off x="4128580" y="36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2"/>
          <p:cNvSpPr/>
          <p:nvPr/>
        </p:nvSpPr>
        <p:spPr>
          <a:xfrm flipH="1" rot="10800000">
            <a:off x="4717857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42"/>
          <p:cNvSpPr/>
          <p:nvPr/>
        </p:nvSpPr>
        <p:spPr>
          <a:xfrm flipH="1" rot="10800000">
            <a:off x="5308050" y="3622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42"/>
          <p:cNvSpPr/>
          <p:nvPr/>
        </p:nvSpPr>
        <p:spPr>
          <a:xfrm flipH="1" rot="10800000">
            <a:off x="6487014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2"/>
          <p:cNvSpPr/>
          <p:nvPr/>
        </p:nvSpPr>
        <p:spPr>
          <a:xfrm flipH="1" rot="10800000">
            <a:off x="707673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42"/>
          <p:cNvSpPr/>
          <p:nvPr/>
        </p:nvSpPr>
        <p:spPr>
          <a:xfrm flipH="1" rot="10800000">
            <a:off x="4128102" y="604044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2"/>
          <p:cNvSpPr/>
          <p:nvPr/>
        </p:nvSpPr>
        <p:spPr>
          <a:xfrm flipH="1" rot="10800000">
            <a:off x="766644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42"/>
          <p:cNvSpPr/>
          <p:nvPr/>
        </p:nvSpPr>
        <p:spPr>
          <a:xfrm flipH="1" rot="10800000">
            <a:off x="825709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2"/>
          <p:cNvSpPr/>
          <p:nvPr/>
        </p:nvSpPr>
        <p:spPr>
          <a:xfrm flipH="1" rot="10800000">
            <a:off x="884863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2"/>
          <p:cNvSpPr txBox="1"/>
          <p:nvPr>
            <p:ph hasCustomPrompt="1" type="title"/>
          </p:nvPr>
        </p:nvSpPr>
        <p:spPr>
          <a:xfrm>
            <a:off x="484325" y="1949750"/>
            <a:ext cx="7953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4" name="Google Shape;574;p42"/>
          <p:cNvSpPr txBox="1"/>
          <p:nvPr>
            <p:ph idx="1" type="subTitle"/>
          </p:nvPr>
        </p:nvSpPr>
        <p:spPr>
          <a:xfrm>
            <a:off x="484318" y="2952600"/>
            <a:ext cx="79539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3"/>
          <p:cNvSpPr/>
          <p:nvPr/>
        </p:nvSpPr>
        <p:spPr>
          <a:xfrm flipH="1">
            <a:off x="5899913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3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3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3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3"/>
          <p:cNvSpPr/>
          <p:nvPr/>
        </p:nvSpPr>
        <p:spPr>
          <a:xfrm flipH="1">
            <a:off x="5310198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3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3"/>
          <p:cNvSpPr/>
          <p:nvPr/>
        </p:nvSpPr>
        <p:spPr>
          <a:xfrm flipH="1">
            <a:off x="177184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3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3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3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3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3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43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3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3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3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3"/>
          <p:cNvSpPr/>
          <p:nvPr/>
        </p:nvSpPr>
        <p:spPr>
          <a:xfrm flipH="1">
            <a:off x="1183064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3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3"/>
          <p:cNvSpPr/>
          <p:nvPr/>
        </p:nvSpPr>
        <p:spPr>
          <a:xfrm flipH="1">
            <a:off x="592413" y="4239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3"/>
          <p:cNvSpPr txBox="1"/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6" name="Google Shape;596;p43"/>
          <p:cNvSpPr txBox="1"/>
          <p:nvPr>
            <p:ph idx="2" type="title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4"/>
          <p:cNvSpPr/>
          <p:nvPr/>
        </p:nvSpPr>
        <p:spPr>
          <a:xfrm flipH="1" rot="10800000">
            <a:off x="8257042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44"/>
          <p:cNvSpPr/>
          <p:nvPr/>
        </p:nvSpPr>
        <p:spPr>
          <a:xfrm flipH="1" rot="10800000">
            <a:off x="34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4"/>
          <p:cNvSpPr/>
          <p:nvPr/>
        </p:nvSpPr>
        <p:spPr>
          <a:xfrm flipH="1" rot="10800000">
            <a:off x="58975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4"/>
          <p:cNvSpPr/>
          <p:nvPr/>
        </p:nvSpPr>
        <p:spPr>
          <a:xfrm flipH="1" rot="10800000">
            <a:off x="117946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4"/>
          <p:cNvSpPr/>
          <p:nvPr/>
        </p:nvSpPr>
        <p:spPr>
          <a:xfrm flipH="1" rot="10800000">
            <a:off x="8846799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4"/>
          <p:cNvSpPr/>
          <p:nvPr/>
        </p:nvSpPr>
        <p:spPr>
          <a:xfrm flipH="1" rot="10800000">
            <a:off x="590662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4"/>
          <p:cNvSpPr/>
          <p:nvPr/>
        </p:nvSpPr>
        <p:spPr>
          <a:xfrm flipH="1" rot="10800000">
            <a:off x="-2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44"/>
          <p:cNvSpPr/>
          <p:nvPr/>
        </p:nvSpPr>
        <p:spPr>
          <a:xfrm flipH="1" rot="10800000">
            <a:off x="590194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4"/>
          <p:cNvSpPr/>
          <p:nvPr/>
        </p:nvSpPr>
        <p:spPr>
          <a:xfrm flipH="1" rot="10800000">
            <a:off x="1179956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4"/>
          <p:cNvSpPr/>
          <p:nvPr/>
        </p:nvSpPr>
        <p:spPr>
          <a:xfrm flipH="1" rot="10800000">
            <a:off x="1768954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44"/>
          <p:cNvSpPr/>
          <p:nvPr/>
        </p:nvSpPr>
        <p:spPr>
          <a:xfrm flipH="1" rot="10800000">
            <a:off x="7076711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44"/>
          <p:cNvSpPr/>
          <p:nvPr/>
        </p:nvSpPr>
        <p:spPr>
          <a:xfrm flipH="1" rot="10800000">
            <a:off x="7667345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4"/>
          <p:cNvSpPr/>
          <p:nvPr/>
        </p:nvSpPr>
        <p:spPr>
          <a:xfrm flipH="1" rot="10800000">
            <a:off x="7666423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4"/>
          <p:cNvSpPr/>
          <p:nvPr/>
        </p:nvSpPr>
        <p:spPr>
          <a:xfrm flipH="1" rot="10800000">
            <a:off x="8257074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4"/>
          <p:cNvSpPr/>
          <p:nvPr/>
        </p:nvSpPr>
        <p:spPr>
          <a:xfrm flipH="1" rot="10800000">
            <a:off x="884860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44"/>
          <p:cNvSpPr/>
          <p:nvPr/>
        </p:nvSpPr>
        <p:spPr>
          <a:xfrm flipH="1" rot="10800000">
            <a:off x="8257524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44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/>
          <p:nvPr/>
        </p:nvSpPr>
        <p:spPr>
          <a:xfrm flipH="1" rot="10800000">
            <a:off x="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7"/>
          <p:cNvSpPr/>
          <p:nvPr/>
        </p:nvSpPr>
        <p:spPr>
          <a:xfrm flipH="1" rot="10800000">
            <a:off x="589715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7"/>
          <p:cNvSpPr/>
          <p:nvPr/>
        </p:nvSpPr>
        <p:spPr>
          <a:xfrm flipH="1" rot="10800000">
            <a:off x="117943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7"/>
          <p:cNvSpPr/>
          <p:nvPr/>
        </p:nvSpPr>
        <p:spPr>
          <a:xfrm flipH="1" rot="10800000">
            <a:off x="886" y="180737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7"/>
          <p:cNvSpPr/>
          <p:nvPr/>
        </p:nvSpPr>
        <p:spPr>
          <a:xfrm flipH="1" rot="10800000">
            <a:off x="912" y="120519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7"/>
          <p:cNvSpPr/>
          <p:nvPr/>
        </p:nvSpPr>
        <p:spPr>
          <a:xfrm flipH="1" rot="10800000">
            <a:off x="444" y="-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7"/>
          <p:cNvSpPr/>
          <p:nvPr/>
        </p:nvSpPr>
        <p:spPr>
          <a:xfrm flipH="1" rot="10800000">
            <a:off x="590206" y="14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7"/>
          <p:cNvSpPr/>
          <p:nvPr/>
        </p:nvSpPr>
        <p:spPr>
          <a:xfrm flipH="1" rot="10800000">
            <a:off x="1179204" y="1693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7"/>
          <p:cNvSpPr/>
          <p:nvPr/>
        </p:nvSpPr>
        <p:spPr>
          <a:xfrm flipH="1" rot="10800000">
            <a:off x="1179208" y="120349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7"/>
          <p:cNvSpPr/>
          <p:nvPr/>
        </p:nvSpPr>
        <p:spPr>
          <a:xfrm>
            <a:off x="8846692" y="4840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7"/>
          <p:cNvSpPr/>
          <p:nvPr/>
        </p:nvSpPr>
        <p:spPr>
          <a:xfrm>
            <a:off x="7666361" y="4237424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7"/>
          <p:cNvSpPr/>
          <p:nvPr/>
        </p:nvSpPr>
        <p:spPr>
          <a:xfrm>
            <a:off x="8846692" y="363545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7"/>
          <p:cNvSpPr/>
          <p:nvPr/>
        </p:nvSpPr>
        <p:spPr>
          <a:xfrm>
            <a:off x="8255915" y="363404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7"/>
          <p:cNvSpPr/>
          <p:nvPr/>
        </p:nvSpPr>
        <p:spPr>
          <a:xfrm>
            <a:off x="7666361" y="4842351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7"/>
          <p:cNvSpPr/>
          <p:nvPr/>
        </p:nvSpPr>
        <p:spPr>
          <a:xfrm>
            <a:off x="8256995" y="42363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7"/>
          <p:cNvSpPr/>
          <p:nvPr/>
        </p:nvSpPr>
        <p:spPr>
          <a:xfrm>
            <a:off x="8256073" y="48386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7"/>
          <p:cNvSpPr/>
          <p:nvPr/>
        </p:nvSpPr>
        <p:spPr>
          <a:xfrm>
            <a:off x="8846724" y="4237634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7"/>
          <p:cNvSpPr/>
          <p:nvPr/>
        </p:nvSpPr>
        <p:spPr>
          <a:xfrm>
            <a:off x="8848642" y="3033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7"/>
          <p:cNvSpPr txBox="1"/>
          <p:nvPr>
            <p:ph idx="1" type="subTitle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27"/>
          <p:cNvSpPr txBox="1"/>
          <p:nvPr>
            <p:ph idx="2" type="subTitle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27"/>
          <p:cNvSpPr txBox="1"/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7"/>
          <p:cNvSpPr txBox="1"/>
          <p:nvPr>
            <p:ph idx="3" type="title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7"/>
          <p:cNvSpPr txBox="1"/>
          <p:nvPr>
            <p:ph idx="4" type="title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7"/>
          <p:cNvSpPr txBox="1"/>
          <p:nvPr>
            <p:ph idx="5" type="title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27"/>
          <p:cNvSpPr txBox="1"/>
          <p:nvPr>
            <p:ph idx="6" type="subTitle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83" name="Google Shape;83;p27"/>
          <p:cNvSpPr txBox="1"/>
          <p:nvPr>
            <p:ph idx="7" type="subTitle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84" name="Google Shape;84;p27"/>
          <p:cNvSpPr txBox="1"/>
          <p:nvPr>
            <p:ph idx="8" type="subTitle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85" name="Google Shape;85;p27"/>
          <p:cNvSpPr txBox="1"/>
          <p:nvPr>
            <p:ph idx="9" type="subTitle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27"/>
          <p:cNvSpPr txBox="1"/>
          <p:nvPr>
            <p:ph idx="13" type="subTitle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7"/>
          <p:cNvSpPr txBox="1"/>
          <p:nvPr>
            <p:ph idx="14" type="subTitle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88" name="Google Shape;88;p27"/>
          <p:cNvSpPr txBox="1"/>
          <p:nvPr>
            <p:ph idx="15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5"/>
          <p:cNvSpPr txBox="1"/>
          <p:nvPr>
            <p:ph type="title"/>
          </p:nvPr>
        </p:nvSpPr>
        <p:spPr>
          <a:xfrm>
            <a:off x="2198250" y="1782600"/>
            <a:ext cx="4747500" cy="18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9pPr>
          </a:lstStyle>
          <a:p/>
        </p:txBody>
      </p:sp>
      <p:sp>
        <p:nvSpPr>
          <p:cNvPr id="617" name="Google Shape;617;p45"/>
          <p:cNvSpPr/>
          <p:nvPr/>
        </p:nvSpPr>
        <p:spPr>
          <a:xfrm rot="-5400000">
            <a:off x="8844042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5"/>
          <p:cNvSpPr/>
          <p:nvPr/>
        </p:nvSpPr>
        <p:spPr>
          <a:xfrm rot="-5400000">
            <a:off x="8241218" y="176859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5"/>
          <p:cNvSpPr/>
          <p:nvPr/>
        </p:nvSpPr>
        <p:spPr>
          <a:xfrm rot="-5400000">
            <a:off x="7638816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5"/>
          <p:cNvSpPr/>
          <p:nvPr/>
        </p:nvSpPr>
        <p:spPr>
          <a:xfrm rot="-5400000">
            <a:off x="7637875" y="117993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5"/>
          <p:cNvSpPr/>
          <p:nvPr/>
        </p:nvSpPr>
        <p:spPr>
          <a:xfrm rot="-5400000">
            <a:off x="8241433" y="-108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5"/>
          <p:cNvSpPr/>
          <p:nvPr/>
        </p:nvSpPr>
        <p:spPr>
          <a:xfrm rot="-5400000">
            <a:off x="7036221" y="-1068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5"/>
          <p:cNvSpPr/>
          <p:nvPr/>
        </p:nvSpPr>
        <p:spPr>
          <a:xfrm rot="-5400000">
            <a:off x="8240209" y="1178852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5"/>
          <p:cNvSpPr/>
          <p:nvPr/>
        </p:nvSpPr>
        <p:spPr>
          <a:xfrm rot="-5400000">
            <a:off x="8842531" y="117977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5"/>
          <p:cNvSpPr/>
          <p:nvPr/>
        </p:nvSpPr>
        <p:spPr>
          <a:xfrm rot="-5400000">
            <a:off x="8241910" y="588710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5"/>
          <p:cNvSpPr/>
          <p:nvPr/>
        </p:nvSpPr>
        <p:spPr>
          <a:xfrm rot="-5400000">
            <a:off x="8843605" y="-2888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5"/>
          <p:cNvSpPr/>
          <p:nvPr/>
        </p:nvSpPr>
        <p:spPr>
          <a:xfrm rot="-5400000">
            <a:off x="7638832" y="-2074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5"/>
          <p:cNvSpPr/>
          <p:nvPr/>
        </p:nvSpPr>
        <p:spPr>
          <a:xfrm rot="-5400000">
            <a:off x="7637200" y="177070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5"/>
          <p:cNvSpPr/>
          <p:nvPr/>
        </p:nvSpPr>
        <p:spPr>
          <a:xfrm rot="-5400000">
            <a:off x="7036641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5"/>
          <p:cNvSpPr/>
          <p:nvPr/>
        </p:nvSpPr>
        <p:spPr>
          <a:xfrm>
            <a:off x="59" y="4238490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5"/>
          <p:cNvSpPr/>
          <p:nvPr/>
        </p:nvSpPr>
        <p:spPr>
          <a:xfrm>
            <a:off x="589775" y="423849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5"/>
          <p:cNvSpPr/>
          <p:nvPr/>
        </p:nvSpPr>
        <p:spPr>
          <a:xfrm>
            <a:off x="1179490" y="4238490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5"/>
          <p:cNvSpPr/>
          <p:nvPr/>
        </p:nvSpPr>
        <p:spPr>
          <a:xfrm>
            <a:off x="59" y="3636305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590661" y="3033264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5"/>
          <p:cNvSpPr/>
          <p:nvPr/>
        </p:nvSpPr>
        <p:spPr>
          <a:xfrm>
            <a:off x="590687" y="363629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5"/>
          <p:cNvSpPr/>
          <p:nvPr/>
        </p:nvSpPr>
        <p:spPr>
          <a:xfrm>
            <a:off x="0" y="484152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5"/>
          <p:cNvSpPr/>
          <p:nvPr/>
        </p:nvSpPr>
        <p:spPr>
          <a:xfrm>
            <a:off x="590219" y="48414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5"/>
          <p:cNvSpPr/>
          <p:nvPr/>
        </p:nvSpPr>
        <p:spPr>
          <a:xfrm>
            <a:off x="1179981" y="484150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5"/>
          <p:cNvSpPr/>
          <p:nvPr/>
        </p:nvSpPr>
        <p:spPr>
          <a:xfrm>
            <a:off x="1768979" y="483979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2_1_1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7"/>
          <p:cNvSpPr txBox="1"/>
          <p:nvPr>
            <p:ph idx="1" type="subTitle"/>
          </p:nvPr>
        </p:nvSpPr>
        <p:spPr>
          <a:xfrm>
            <a:off x="1900403" y="1421044"/>
            <a:ext cx="2088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43" name="Google Shape;643;p47"/>
          <p:cNvSpPr txBox="1"/>
          <p:nvPr>
            <p:ph idx="2" type="subTitle"/>
          </p:nvPr>
        </p:nvSpPr>
        <p:spPr>
          <a:xfrm>
            <a:off x="1994903" y="2886851"/>
            <a:ext cx="1899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44" name="Google Shape;644;p47"/>
          <p:cNvSpPr txBox="1"/>
          <p:nvPr>
            <p:ph idx="3" type="subTitle"/>
          </p:nvPr>
        </p:nvSpPr>
        <p:spPr>
          <a:xfrm>
            <a:off x="5127397" y="2886851"/>
            <a:ext cx="2088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45" name="Google Shape;645;p47"/>
          <p:cNvSpPr txBox="1"/>
          <p:nvPr>
            <p:ph idx="4" type="subTitle"/>
          </p:nvPr>
        </p:nvSpPr>
        <p:spPr>
          <a:xfrm>
            <a:off x="5099197" y="1421044"/>
            <a:ext cx="21444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46" name="Google Shape;646;p47"/>
          <p:cNvSpPr txBox="1"/>
          <p:nvPr>
            <p:ph idx="5" type="subTitle"/>
          </p:nvPr>
        </p:nvSpPr>
        <p:spPr>
          <a:xfrm>
            <a:off x="1900403" y="3292450"/>
            <a:ext cx="2088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7" name="Google Shape;647;p47"/>
          <p:cNvSpPr txBox="1"/>
          <p:nvPr>
            <p:ph idx="6" type="subTitle"/>
          </p:nvPr>
        </p:nvSpPr>
        <p:spPr>
          <a:xfrm>
            <a:off x="1900403" y="1826519"/>
            <a:ext cx="2088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8" name="Google Shape;648;p47"/>
          <p:cNvSpPr txBox="1"/>
          <p:nvPr>
            <p:ph idx="7" type="subTitle"/>
          </p:nvPr>
        </p:nvSpPr>
        <p:spPr>
          <a:xfrm>
            <a:off x="5127397" y="1826519"/>
            <a:ext cx="2088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9" name="Google Shape;649;p47"/>
          <p:cNvSpPr txBox="1"/>
          <p:nvPr>
            <p:ph idx="8" type="subTitle"/>
          </p:nvPr>
        </p:nvSpPr>
        <p:spPr>
          <a:xfrm>
            <a:off x="5127397" y="3292450"/>
            <a:ext cx="2088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0" name="Google Shape;650;p47"/>
          <p:cNvSpPr/>
          <p:nvPr/>
        </p:nvSpPr>
        <p:spPr>
          <a:xfrm flipH="1">
            <a:off x="5899913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7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7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7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7"/>
          <p:cNvSpPr/>
          <p:nvPr/>
        </p:nvSpPr>
        <p:spPr>
          <a:xfrm flipH="1">
            <a:off x="5310198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7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7"/>
          <p:cNvSpPr/>
          <p:nvPr/>
        </p:nvSpPr>
        <p:spPr>
          <a:xfrm flipH="1">
            <a:off x="177184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47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7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7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7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7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7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7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7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7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7"/>
          <p:cNvSpPr/>
          <p:nvPr/>
        </p:nvSpPr>
        <p:spPr>
          <a:xfrm flipH="1">
            <a:off x="1183064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7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7"/>
          <p:cNvSpPr/>
          <p:nvPr/>
        </p:nvSpPr>
        <p:spPr>
          <a:xfrm flipH="1">
            <a:off x="592413" y="4239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7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ONE_COLUMN_TEXT_1_1_1_1_1_1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8"/>
          <p:cNvSpPr/>
          <p:nvPr/>
        </p:nvSpPr>
        <p:spPr>
          <a:xfrm flipH="1" rot="5400000">
            <a:off x="3815" y="2417251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8"/>
          <p:cNvSpPr/>
          <p:nvPr/>
        </p:nvSpPr>
        <p:spPr>
          <a:xfrm flipH="1" rot="5400000">
            <a:off x="3815" y="1812214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8"/>
          <p:cNvSpPr/>
          <p:nvPr/>
        </p:nvSpPr>
        <p:spPr>
          <a:xfrm flipH="1" rot="5400000">
            <a:off x="622100" y="4837006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8"/>
          <p:cNvSpPr/>
          <p:nvPr/>
        </p:nvSpPr>
        <p:spPr>
          <a:xfrm flipH="1" rot="5400000">
            <a:off x="622084" y="423195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48"/>
          <p:cNvSpPr/>
          <p:nvPr/>
        </p:nvSpPr>
        <p:spPr>
          <a:xfrm flipH="1" rot="5400000">
            <a:off x="622084" y="362691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48"/>
          <p:cNvSpPr/>
          <p:nvPr/>
        </p:nvSpPr>
        <p:spPr>
          <a:xfrm flipH="1" rot="5400000">
            <a:off x="622084" y="302188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8"/>
          <p:cNvSpPr/>
          <p:nvPr/>
        </p:nvSpPr>
        <p:spPr>
          <a:xfrm flipH="1" rot="5400000">
            <a:off x="1240369" y="4837445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8"/>
          <p:cNvSpPr/>
          <p:nvPr/>
        </p:nvSpPr>
        <p:spPr>
          <a:xfrm flipH="1" rot="5400000">
            <a:off x="1858623" y="4836991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8"/>
          <p:cNvSpPr/>
          <p:nvPr/>
        </p:nvSpPr>
        <p:spPr>
          <a:xfrm flipH="1" rot="5400000">
            <a:off x="2476878" y="4837445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48"/>
          <p:cNvSpPr/>
          <p:nvPr/>
        </p:nvSpPr>
        <p:spPr>
          <a:xfrm flipH="1" rot="5400000">
            <a:off x="1859101" y="4231523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8"/>
          <p:cNvSpPr/>
          <p:nvPr/>
        </p:nvSpPr>
        <p:spPr>
          <a:xfrm flipH="1" rot="5400000">
            <a:off x="1240845" y="4231935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8"/>
          <p:cNvSpPr/>
          <p:nvPr/>
        </p:nvSpPr>
        <p:spPr>
          <a:xfrm flipH="1" rot="5400000">
            <a:off x="3384" y="483705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48"/>
          <p:cNvSpPr/>
          <p:nvPr/>
        </p:nvSpPr>
        <p:spPr>
          <a:xfrm flipH="1" rot="5400000">
            <a:off x="4333" y="423241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8"/>
          <p:cNvSpPr/>
          <p:nvPr/>
        </p:nvSpPr>
        <p:spPr>
          <a:xfrm flipH="1" rot="5400000">
            <a:off x="4335" y="362734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48"/>
          <p:cNvSpPr/>
          <p:nvPr/>
        </p:nvSpPr>
        <p:spPr>
          <a:xfrm flipH="1" rot="5400000">
            <a:off x="5578" y="302253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48"/>
          <p:cNvSpPr/>
          <p:nvPr/>
        </p:nvSpPr>
        <p:spPr>
          <a:xfrm flipH="1" rot="5400000">
            <a:off x="5570" y="120715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8"/>
          <p:cNvSpPr/>
          <p:nvPr/>
        </p:nvSpPr>
        <p:spPr>
          <a:xfrm rot="-5400000">
            <a:off x="8837494" y="302190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8"/>
          <p:cNvSpPr/>
          <p:nvPr/>
        </p:nvSpPr>
        <p:spPr>
          <a:xfrm rot="-5400000">
            <a:off x="8837494" y="120676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8"/>
          <p:cNvSpPr/>
          <p:nvPr/>
        </p:nvSpPr>
        <p:spPr>
          <a:xfrm rot="-5400000">
            <a:off x="8837494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8"/>
          <p:cNvSpPr/>
          <p:nvPr/>
        </p:nvSpPr>
        <p:spPr>
          <a:xfrm rot="-5400000">
            <a:off x="8837490" y="24172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8"/>
          <p:cNvSpPr/>
          <p:nvPr/>
        </p:nvSpPr>
        <p:spPr>
          <a:xfrm rot="-5400000">
            <a:off x="8837548" y="60172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8"/>
          <p:cNvSpPr/>
          <p:nvPr/>
        </p:nvSpPr>
        <p:spPr>
          <a:xfrm rot="-5400000">
            <a:off x="8220972" y="120884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8"/>
          <p:cNvSpPr/>
          <p:nvPr/>
        </p:nvSpPr>
        <p:spPr>
          <a:xfrm rot="-5400000">
            <a:off x="8220549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8"/>
          <p:cNvSpPr/>
          <p:nvPr/>
        </p:nvSpPr>
        <p:spPr>
          <a:xfrm rot="-5400000">
            <a:off x="7603603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48"/>
          <p:cNvSpPr/>
          <p:nvPr/>
        </p:nvSpPr>
        <p:spPr>
          <a:xfrm rot="-5400000">
            <a:off x="8220973" y="60252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48"/>
          <p:cNvSpPr/>
          <p:nvPr/>
        </p:nvSpPr>
        <p:spPr>
          <a:xfrm rot="-5400000">
            <a:off x="8837490" y="181222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8"/>
          <p:cNvSpPr/>
          <p:nvPr/>
        </p:nvSpPr>
        <p:spPr>
          <a:xfrm rot="-5400000">
            <a:off x="8220977" y="181470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8"/>
          <p:cNvSpPr/>
          <p:nvPr/>
        </p:nvSpPr>
        <p:spPr>
          <a:xfrm rot="-5400000">
            <a:off x="6986678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8"/>
          <p:cNvSpPr/>
          <p:nvPr/>
        </p:nvSpPr>
        <p:spPr>
          <a:xfrm rot="-5400000">
            <a:off x="7604399" y="60173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8"/>
          <p:cNvSpPr/>
          <p:nvPr/>
        </p:nvSpPr>
        <p:spPr>
          <a:xfrm rot="-5400000">
            <a:off x="8220990" y="24205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8"/>
          <p:cNvSpPr/>
          <p:nvPr/>
        </p:nvSpPr>
        <p:spPr>
          <a:xfrm rot="-5400000">
            <a:off x="7604872" y="120719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8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AND_TWO_COLUMNS_1_1_2_1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9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5" name="Google Shape;705;p49"/>
          <p:cNvSpPr/>
          <p:nvPr/>
        </p:nvSpPr>
        <p:spPr>
          <a:xfrm rot="5400000">
            <a:off x="7815" y="2417277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9"/>
          <p:cNvSpPr/>
          <p:nvPr/>
        </p:nvSpPr>
        <p:spPr>
          <a:xfrm rot="5400000">
            <a:off x="7815" y="302231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9"/>
          <p:cNvSpPr/>
          <p:nvPr/>
        </p:nvSpPr>
        <p:spPr>
          <a:xfrm rot="5400000">
            <a:off x="626108" y="-3369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9"/>
          <p:cNvSpPr/>
          <p:nvPr/>
        </p:nvSpPr>
        <p:spPr>
          <a:xfrm rot="5400000">
            <a:off x="626092" y="601687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9"/>
          <p:cNvSpPr/>
          <p:nvPr/>
        </p:nvSpPr>
        <p:spPr>
          <a:xfrm rot="5400000">
            <a:off x="626092" y="181176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9"/>
          <p:cNvSpPr/>
          <p:nvPr/>
        </p:nvSpPr>
        <p:spPr>
          <a:xfrm rot="5400000">
            <a:off x="626092" y="362691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9"/>
          <p:cNvSpPr/>
          <p:nvPr/>
        </p:nvSpPr>
        <p:spPr>
          <a:xfrm rot="5400000">
            <a:off x="626092" y="48370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9"/>
          <p:cNvSpPr/>
          <p:nvPr/>
        </p:nvSpPr>
        <p:spPr>
          <a:xfrm rot="5400000">
            <a:off x="1244385" y="-2929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9"/>
          <p:cNvSpPr/>
          <p:nvPr/>
        </p:nvSpPr>
        <p:spPr>
          <a:xfrm rot="5400000">
            <a:off x="7384" y="-341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9"/>
          <p:cNvSpPr/>
          <p:nvPr/>
        </p:nvSpPr>
        <p:spPr>
          <a:xfrm rot="5400000">
            <a:off x="8333" y="6020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9"/>
          <p:cNvSpPr/>
          <p:nvPr/>
        </p:nvSpPr>
        <p:spPr>
          <a:xfrm rot="5400000">
            <a:off x="8335" y="120717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49"/>
          <p:cNvSpPr/>
          <p:nvPr/>
        </p:nvSpPr>
        <p:spPr>
          <a:xfrm rot="5400000">
            <a:off x="9578" y="181195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49"/>
          <p:cNvSpPr/>
          <p:nvPr/>
        </p:nvSpPr>
        <p:spPr>
          <a:xfrm rot="5400000">
            <a:off x="626096" y="241724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49"/>
          <p:cNvSpPr/>
          <p:nvPr/>
        </p:nvSpPr>
        <p:spPr>
          <a:xfrm rot="5400000">
            <a:off x="9570" y="362735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9"/>
          <p:cNvSpPr/>
          <p:nvPr/>
        </p:nvSpPr>
        <p:spPr>
          <a:xfrm rot="5400000">
            <a:off x="10077" y="423238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9"/>
          <p:cNvSpPr/>
          <p:nvPr/>
        </p:nvSpPr>
        <p:spPr>
          <a:xfrm rot="5400000">
            <a:off x="9570" y="4837466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9"/>
          <p:cNvSpPr/>
          <p:nvPr/>
        </p:nvSpPr>
        <p:spPr>
          <a:xfrm rot="5400000">
            <a:off x="626038" y="4231961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9"/>
          <p:cNvSpPr/>
          <p:nvPr/>
        </p:nvSpPr>
        <p:spPr>
          <a:xfrm rot="5400000">
            <a:off x="1242624" y="18119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9"/>
          <p:cNvSpPr/>
          <p:nvPr/>
        </p:nvSpPr>
        <p:spPr>
          <a:xfrm rot="-5400000">
            <a:off x="7598616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49"/>
          <p:cNvSpPr/>
          <p:nvPr/>
        </p:nvSpPr>
        <p:spPr>
          <a:xfrm rot="-5400000">
            <a:off x="6980372" y="483748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49"/>
          <p:cNvSpPr/>
          <p:nvPr/>
        </p:nvSpPr>
        <p:spPr>
          <a:xfrm rot="-5400000">
            <a:off x="7596910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9"/>
          <p:cNvSpPr/>
          <p:nvPr/>
        </p:nvSpPr>
        <p:spPr>
          <a:xfrm rot="-5400000">
            <a:off x="8216821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9"/>
          <p:cNvSpPr/>
          <p:nvPr/>
        </p:nvSpPr>
        <p:spPr>
          <a:xfrm rot="-5400000">
            <a:off x="8217252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9"/>
          <p:cNvSpPr/>
          <p:nvPr/>
        </p:nvSpPr>
        <p:spPr>
          <a:xfrm rot="-5400000">
            <a:off x="8217290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9"/>
          <p:cNvSpPr/>
          <p:nvPr/>
        </p:nvSpPr>
        <p:spPr>
          <a:xfrm rot="-5400000">
            <a:off x="8217288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9"/>
          <p:cNvSpPr/>
          <p:nvPr/>
        </p:nvSpPr>
        <p:spPr>
          <a:xfrm rot="-5400000">
            <a:off x="8215057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9"/>
          <p:cNvSpPr/>
          <p:nvPr/>
        </p:nvSpPr>
        <p:spPr>
          <a:xfrm rot="-5400000">
            <a:off x="8215066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9"/>
          <p:cNvSpPr/>
          <p:nvPr/>
        </p:nvSpPr>
        <p:spPr>
          <a:xfrm rot="-5400000">
            <a:off x="8215546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9"/>
          <p:cNvSpPr/>
          <p:nvPr/>
        </p:nvSpPr>
        <p:spPr>
          <a:xfrm rot="-5400000">
            <a:off x="8215066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9"/>
          <p:cNvSpPr/>
          <p:nvPr/>
        </p:nvSpPr>
        <p:spPr>
          <a:xfrm rot="5400000">
            <a:off x="1243048" y="48370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9"/>
          <p:cNvSpPr/>
          <p:nvPr/>
        </p:nvSpPr>
        <p:spPr>
          <a:xfrm rot="-5400000">
            <a:off x="8837214" y="241723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9"/>
          <p:cNvSpPr/>
          <p:nvPr/>
        </p:nvSpPr>
        <p:spPr>
          <a:xfrm rot="-5400000">
            <a:off x="8837214" y="181219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9"/>
          <p:cNvSpPr/>
          <p:nvPr/>
        </p:nvSpPr>
        <p:spPr>
          <a:xfrm rot="-5400000">
            <a:off x="8837645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9"/>
          <p:cNvSpPr/>
          <p:nvPr/>
        </p:nvSpPr>
        <p:spPr>
          <a:xfrm rot="-5400000">
            <a:off x="8837683" y="423239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9"/>
          <p:cNvSpPr/>
          <p:nvPr/>
        </p:nvSpPr>
        <p:spPr>
          <a:xfrm rot="-5400000">
            <a:off x="8837680" y="362732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9"/>
          <p:cNvSpPr/>
          <p:nvPr/>
        </p:nvSpPr>
        <p:spPr>
          <a:xfrm rot="-5400000">
            <a:off x="8835450" y="302251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9"/>
          <p:cNvSpPr/>
          <p:nvPr/>
        </p:nvSpPr>
        <p:spPr>
          <a:xfrm rot="-5400000">
            <a:off x="8835458" y="120713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9"/>
          <p:cNvSpPr/>
          <p:nvPr/>
        </p:nvSpPr>
        <p:spPr>
          <a:xfrm rot="-5400000">
            <a:off x="8835939" y="60210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9"/>
          <p:cNvSpPr/>
          <p:nvPr/>
        </p:nvSpPr>
        <p:spPr>
          <a:xfrm rot="-5400000">
            <a:off x="8835458" y="-297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9"/>
          <p:cNvSpPr txBox="1"/>
          <p:nvPr>
            <p:ph idx="1" type="subTitle"/>
          </p:nvPr>
        </p:nvSpPr>
        <p:spPr>
          <a:xfrm>
            <a:off x="1948525" y="1499338"/>
            <a:ext cx="201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45" name="Google Shape;745;p49"/>
          <p:cNvSpPr txBox="1"/>
          <p:nvPr>
            <p:ph idx="2" type="subTitle"/>
          </p:nvPr>
        </p:nvSpPr>
        <p:spPr>
          <a:xfrm>
            <a:off x="1948525" y="2602982"/>
            <a:ext cx="201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46" name="Google Shape;746;p49"/>
          <p:cNvSpPr txBox="1"/>
          <p:nvPr>
            <p:ph idx="3" type="subTitle"/>
          </p:nvPr>
        </p:nvSpPr>
        <p:spPr>
          <a:xfrm>
            <a:off x="1948525" y="3706626"/>
            <a:ext cx="201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47" name="Google Shape;747;p49"/>
          <p:cNvSpPr txBox="1"/>
          <p:nvPr>
            <p:ph idx="4" type="subTitle"/>
          </p:nvPr>
        </p:nvSpPr>
        <p:spPr>
          <a:xfrm>
            <a:off x="5142475" y="1353538"/>
            <a:ext cx="230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8" name="Google Shape;748;p49"/>
          <p:cNvSpPr txBox="1"/>
          <p:nvPr>
            <p:ph idx="5" type="subTitle"/>
          </p:nvPr>
        </p:nvSpPr>
        <p:spPr>
          <a:xfrm>
            <a:off x="5142475" y="2483644"/>
            <a:ext cx="230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9" name="Google Shape;749;p49"/>
          <p:cNvSpPr txBox="1"/>
          <p:nvPr>
            <p:ph idx="6" type="subTitle"/>
          </p:nvPr>
        </p:nvSpPr>
        <p:spPr>
          <a:xfrm>
            <a:off x="5142475" y="3613750"/>
            <a:ext cx="230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0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50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50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50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50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50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50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50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50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50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50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50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50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50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50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50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50"/>
          <p:cNvSpPr/>
          <p:nvPr/>
        </p:nvSpPr>
        <p:spPr>
          <a:xfrm rot="10800000">
            <a:off x="592018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50"/>
          <p:cNvSpPr txBox="1"/>
          <p:nvPr>
            <p:ph idx="1" type="subTitle"/>
          </p:nvPr>
        </p:nvSpPr>
        <p:spPr>
          <a:xfrm>
            <a:off x="1113412" y="3895647"/>
            <a:ext cx="18990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69" name="Google Shape;769;p50"/>
          <p:cNvSpPr txBox="1"/>
          <p:nvPr>
            <p:ph idx="2" type="subTitle"/>
          </p:nvPr>
        </p:nvSpPr>
        <p:spPr>
          <a:xfrm>
            <a:off x="3621241" y="3895647"/>
            <a:ext cx="18990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70" name="Google Shape;770;p50"/>
          <p:cNvSpPr txBox="1"/>
          <p:nvPr>
            <p:ph idx="3" type="subTitle"/>
          </p:nvPr>
        </p:nvSpPr>
        <p:spPr>
          <a:xfrm>
            <a:off x="6130163" y="3895647"/>
            <a:ext cx="18990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71" name="Google Shape;771;p50"/>
          <p:cNvSpPr txBox="1"/>
          <p:nvPr>
            <p:ph idx="4" type="subTitle"/>
          </p:nvPr>
        </p:nvSpPr>
        <p:spPr>
          <a:xfrm>
            <a:off x="1113412" y="2286201"/>
            <a:ext cx="18990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72" name="Google Shape;772;p50"/>
          <p:cNvSpPr txBox="1"/>
          <p:nvPr>
            <p:ph idx="5" type="subTitle"/>
          </p:nvPr>
        </p:nvSpPr>
        <p:spPr>
          <a:xfrm>
            <a:off x="3621241" y="2286201"/>
            <a:ext cx="18990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73" name="Google Shape;773;p50"/>
          <p:cNvSpPr txBox="1"/>
          <p:nvPr>
            <p:ph idx="6" type="subTitle"/>
          </p:nvPr>
        </p:nvSpPr>
        <p:spPr>
          <a:xfrm>
            <a:off x="6130163" y="2286201"/>
            <a:ext cx="18990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74" name="Google Shape;774;p50"/>
          <p:cNvSpPr txBox="1"/>
          <p:nvPr>
            <p:ph idx="7" type="subTitle"/>
          </p:nvPr>
        </p:nvSpPr>
        <p:spPr>
          <a:xfrm>
            <a:off x="1113412" y="2571800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5" name="Google Shape;775;p50"/>
          <p:cNvSpPr txBox="1"/>
          <p:nvPr>
            <p:ph idx="8" type="subTitle"/>
          </p:nvPr>
        </p:nvSpPr>
        <p:spPr>
          <a:xfrm>
            <a:off x="3621240" y="2571800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6" name="Google Shape;776;p50"/>
          <p:cNvSpPr txBox="1"/>
          <p:nvPr>
            <p:ph idx="9" type="subTitle"/>
          </p:nvPr>
        </p:nvSpPr>
        <p:spPr>
          <a:xfrm>
            <a:off x="6130162" y="2571800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7" name="Google Shape;777;p50"/>
          <p:cNvSpPr txBox="1"/>
          <p:nvPr>
            <p:ph idx="13" type="subTitle"/>
          </p:nvPr>
        </p:nvSpPr>
        <p:spPr>
          <a:xfrm>
            <a:off x="1114837" y="4181250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8" name="Google Shape;778;p50"/>
          <p:cNvSpPr txBox="1"/>
          <p:nvPr>
            <p:ph idx="14" type="subTitle"/>
          </p:nvPr>
        </p:nvSpPr>
        <p:spPr>
          <a:xfrm>
            <a:off x="3622666" y="4181249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9" name="Google Shape;779;p50"/>
          <p:cNvSpPr txBox="1"/>
          <p:nvPr>
            <p:ph idx="15" type="subTitle"/>
          </p:nvPr>
        </p:nvSpPr>
        <p:spPr>
          <a:xfrm>
            <a:off x="6131588" y="4181249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0" name="Google Shape;780;p50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1"/>
          <p:cNvSpPr/>
          <p:nvPr/>
        </p:nvSpPr>
        <p:spPr>
          <a:xfrm rot="5400000">
            <a:off x="2480121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51"/>
          <p:cNvSpPr/>
          <p:nvPr/>
        </p:nvSpPr>
        <p:spPr>
          <a:xfrm rot="5400000">
            <a:off x="2480121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51"/>
          <p:cNvSpPr/>
          <p:nvPr/>
        </p:nvSpPr>
        <p:spPr>
          <a:xfrm rot="5400000">
            <a:off x="3098404" y="-3343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51"/>
          <p:cNvSpPr/>
          <p:nvPr/>
        </p:nvSpPr>
        <p:spPr>
          <a:xfrm rot="5400000">
            <a:off x="3098388" y="60170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51"/>
          <p:cNvSpPr/>
          <p:nvPr/>
        </p:nvSpPr>
        <p:spPr>
          <a:xfrm rot="5400000">
            <a:off x="3098388" y="1811782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51"/>
          <p:cNvSpPr/>
          <p:nvPr/>
        </p:nvSpPr>
        <p:spPr>
          <a:xfrm rot="5400000">
            <a:off x="3098388" y="362692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51"/>
          <p:cNvSpPr/>
          <p:nvPr/>
        </p:nvSpPr>
        <p:spPr>
          <a:xfrm rot="5400000">
            <a:off x="3098388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51"/>
          <p:cNvSpPr/>
          <p:nvPr/>
        </p:nvSpPr>
        <p:spPr>
          <a:xfrm rot="5400000">
            <a:off x="3716671" y="-2904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51"/>
          <p:cNvSpPr/>
          <p:nvPr/>
        </p:nvSpPr>
        <p:spPr>
          <a:xfrm rot="5400000">
            <a:off x="4335401" y="602110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51"/>
          <p:cNvSpPr/>
          <p:nvPr/>
        </p:nvSpPr>
        <p:spPr>
          <a:xfrm rot="5400000">
            <a:off x="3717147" y="60257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51"/>
          <p:cNvSpPr/>
          <p:nvPr/>
        </p:nvSpPr>
        <p:spPr>
          <a:xfrm rot="5400000">
            <a:off x="2479690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51"/>
          <p:cNvSpPr/>
          <p:nvPr/>
        </p:nvSpPr>
        <p:spPr>
          <a:xfrm rot="5400000">
            <a:off x="2480639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51"/>
          <p:cNvSpPr/>
          <p:nvPr/>
        </p:nvSpPr>
        <p:spPr>
          <a:xfrm rot="5400000">
            <a:off x="2480641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51"/>
          <p:cNvSpPr/>
          <p:nvPr/>
        </p:nvSpPr>
        <p:spPr>
          <a:xfrm rot="5400000">
            <a:off x="2481884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51"/>
          <p:cNvSpPr/>
          <p:nvPr/>
        </p:nvSpPr>
        <p:spPr>
          <a:xfrm rot="5400000">
            <a:off x="3098392" y="241726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51"/>
          <p:cNvSpPr/>
          <p:nvPr/>
        </p:nvSpPr>
        <p:spPr>
          <a:xfrm rot="5400000">
            <a:off x="2481876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1"/>
          <p:cNvSpPr/>
          <p:nvPr/>
        </p:nvSpPr>
        <p:spPr>
          <a:xfrm rot="5400000">
            <a:off x="2482383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51"/>
          <p:cNvSpPr/>
          <p:nvPr/>
        </p:nvSpPr>
        <p:spPr>
          <a:xfrm rot="5400000">
            <a:off x="2481876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51"/>
          <p:cNvSpPr/>
          <p:nvPr/>
        </p:nvSpPr>
        <p:spPr>
          <a:xfrm rot="5400000">
            <a:off x="3098334" y="423196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51"/>
          <p:cNvSpPr/>
          <p:nvPr/>
        </p:nvSpPr>
        <p:spPr>
          <a:xfrm rot="5400000">
            <a:off x="3714909" y="18119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51"/>
          <p:cNvSpPr/>
          <p:nvPr/>
        </p:nvSpPr>
        <p:spPr>
          <a:xfrm rot="5400000">
            <a:off x="3714909" y="362569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51"/>
          <p:cNvSpPr/>
          <p:nvPr/>
        </p:nvSpPr>
        <p:spPr>
          <a:xfrm rot="5400000">
            <a:off x="1861482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51"/>
          <p:cNvSpPr/>
          <p:nvPr/>
        </p:nvSpPr>
        <p:spPr>
          <a:xfrm rot="5400000">
            <a:off x="1861482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51"/>
          <p:cNvSpPr/>
          <p:nvPr/>
        </p:nvSpPr>
        <p:spPr>
          <a:xfrm rot="5400000">
            <a:off x="1861051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51"/>
          <p:cNvSpPr/>
          <p:nvPr/>
        </p:nvSpPr>
        <p:spPr>
          <a:xfrm rot="5400000">
            <a:off x="1862000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51"/>
          <p:cNvSpPr/>
          <p:nvPr/>
        </p:nvSpPr>
        <p:spPr>
          <a:xfrm rot="5400000">
            <a:off x="1862003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51"/>
          <p:cNvSpPr/>
          <p:nvPr/>
        </p:nvSpPr>
        <p:spPr>
          <a:xfrm rot="5400000">
            <a:off x="1863246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51"/>
          <p:cNvSpPr/>
          <p:nvPr/>
        </p:nvSpPr>
        <p:spPr>
          <a:xfrm rot="5400000">
            <a:off x="1863238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51"/>
          <p:cNvSpPr/>
          <p:nvPr/>
        </p:nvSpPr>
        <p:spPr>
          <a:xfrm rot="5400000">
            <a:off x="1863745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51"/>
          <p:cNvSpPr/>
          <p:nvPr/>
        </p:nvSpPr>
        <p:spPr>
          <a:xfrm rot="5400000">
            <a:off x="1863238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51"/>
          <p:cNvSpPr/>
          <p:nvPr/>
        </p:nvSpPr>
        <p:spPr>
          <a:xfrm rot="5400000">
            <a:off x="1242844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51"/>
          <p:cNvSpPr/>
          <p:nvPr/>
        </p:nvSpPr>
        <p:spPr>
          <a:xfrm rot="5400000">
            <a:off x="1242844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51"/>
          <p:cNvSpPr/>
          <p:nvPr/>
        </p:nvSpPr>
        <p:spPr>
          <a:xfrm rot="5400000">
            <a:off x="1242413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51"/>
          <p:cNvSpPr/>
          <p:nvPr/>
        </p:nvSpPr>
        <p:spPr>
          <a:xfrm rot="5400000">
            <a:off x="1243362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51"/>
          <p:cNvSpPr/>
          <p:nvPr/>
        </p:nvSpPr>
        <p:spPr>
          <a:xfrm rot="5400000">
            <a:off x="1243365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51"/>
          <p:cNvSpPr/>
          <p:nvPr/>
        </p:nvSpPr>
        <p:spPr>
          <a:xfrm rot="5400000">
            <a:off x="1244607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51"/>
          <p:cNvSpPr/>
          <p:nvPr/>
        </p:nvSpPr>
        <p:spPr>
          <a:xfrm rot="5400000">
            <a:off x="1244599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51"/>
          <p:cNvSpPr/>
          <p:nvPr/>
        </p:nvSpPr>
        <p:spPr>
          <a:xfrm rot="5400000">
            <a:off x="1245106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51"/>
          <p:cNvSpPr/>
          <p:nvPr/>
        </p:nvSpPr>
        <p:spPr>
          <a:xfrm rot="5400000">
            <a:off x="1244599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51"/>
          <p:cNvSpPr/>
          <p:nvPr/>
        </p:nvSpPr>
        <p:spPr>
          <a:xfrm rot="5400000">
            <a:off x="624205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51"/>
          <p:cNvSpPr/>
          <p:nvPr/>
        </p:nvSpPr>
        <p:spPr>
          <a:xfrm rot="5400000">
            <a:off x="624205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51"/>
          <p:cNvSpPr/>
          <p:nvPr/>
        </p:nvSpPr>
        <p:spPr>
          <a:xfrm rot="5400000">
            <a:off x="623774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51"/>
          <p:cNvSpPr/>
          <p:nvPr/>
        </p:nvSpPr>
        <p:spPr>
          <a:xfrm rot="5400000">
            <a:off x="624724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51"/>
          <p:cNvSpPr/>
          <p:nvPr/>
        </p:nvSpPr>
        <p:spPr>
          <a:xfrm rot="5400000">
            <a:off x="624726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51"/>
          <p:cNvSpPr/>
          <p:nvPr/>
        </p:nvSpPr>
        <p:spPr>
          <a:xfrm rot="5400000">
            <a:off x="625969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51"/>
          <p:cNvSpPr/>
          <p:nvPr/>
        </p:nvSpPr>
        <p:spPr>
          <a:xfrm rot="5400000">
            <a:off x="625961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51"/>
          <p:cNvSpPr/>
          <p:nvPr/>
        </p:nvSpPr>
        <p:spPr>
          <a:xfrm rot="5400000">
            <a:off x="626468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51"/>
          <p:cNvSpPr/>
          <p:nvPr/>
        </p:nvSpPr>
        <p:spPr>
          <a:xfrm rot="5400000">
            <a:off x="625961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51"/>
          <p:cNvSpPr/>
          <p:nvPr/>
        </p:nvSpPr>
        <p:spPr>
          <a:xfrm rot="5400000">
            <a:off x="3715333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51"/>
          <p:cNvSpPr/>
          <p:nvPr/>
        </p:nvSpPr>
        <p:spPr>
          <a:xfrm rot="5400000">
            <a:off x="4332279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51"/>
          <p:cNvSpPr/>
          <p:nvPr/>
        </p:nvSpPr>
        <p:spPr>
          <a:xfrm rot="5400000">
            <a:off x="3810" y="241731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51"/>
          <p:cNvSpPr/>
          <p:nvPr/>
        </p:nvSpPr>
        <p:spPr>
          <a:xfrm rot="5400000">
            <a:off x="3810" y="302235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51"/>
          <p:cNvSpPr/>
          <p:nvPr/>
        </p:nvSpPr>
        <p:spPr>
          <a:xfrm rot="5400000">
            <a:off x="3379" y="-336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51"/>
          <p:cNvSpPr/>
          <p:nvPr/>
        </p:nvSpPr>
        <p:spPr>
          <a:xfrm rot="5400000">
            <a:off x="4328" y="60212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51"/>
          <p:cNvSpPr/>
          <p:nvPr/>
        </p:nvSpPr>
        <p:spPr>
          <a:xfrm rot="5400000">
            <a:off x="4331" y="120722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51"/>
          <p:cNvSpPr/>
          <p:nvPr/>
        </p:nvSpPr>
        <p:spPr>
          <a:xfrm rot="5400000">
            <a:off x="5574" y="181200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51"/>
          <p:cNvSpPr/>
          <p:nvPr/>
        </p:nvSpPr>
        <p:spPr>
          <a:xfrm rot="5400000">
            <a:off x="5565" y="362738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51"/>
          <p:cNvSpPr/>
          <p:nvPr/>
        </p:nvSpPr>
        <p:spPr>
          <a:xfrm rot="5400000">
            <a:off x="6072" y="423241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51"/>
          <p:cNvSpPr/>
          <p:nvPr/>
        </p:nvSpPr>
        <p:spPr>
          <a:xfrm rot="5400000">
            <a:off x="5565" y="483749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51"/>
          <p:cNvSpPr/>
          <p:nvPr/>
        </p:nvSpPr>
        <p:spPr>
          <a:xfrm rot="5400000">
            <a:off x="4949224" y="483706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51"/>
          <p:cNvSpPr txBox="1"/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3" name="Google Shape;843;p51"/>
          <p:cNvSpPr txBox="1"/>
          <p:nvPr>
            <p:ph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4" name="Google Shape;844;p51"/>
          <p:cNvSpPr txBox="1"/>
          <p:nvPr>
            <p:ph idx="1" type="subTitle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52"/>
          <p:cNvSpPr txBox="1"/>
          <p:nvPr>
            <p:ph type="title"/>
          </p:nvPr>
        </p:nvSpPr>
        <p:spPr>
          <a:xfrm>
            <a:off x="889950" y="1407400"/>
            <a:ext cx="4484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7" name="Google Shape;847;p52"/>
          <p:cNvSpPr txBox="1"/>
          <p:nvPr>
            <p:ph idx="1" type="subTitle"/>
          </p:nvPr>
        </p:nvSpPr>
        <p:spPr>
          <a:xfrm>
            <a:off x="889950" y="2270875"/>
            <a:ext cx="40452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8" name="Google Shape;848;p52"/>
          <p:cNvSpPr txBox="1"/>
          <p:nvPr>
            <p:ph idx="2" type="body"/>
          </p:nvPr>
        </p:nvSpPr>
        <p:spPr>
          <a:xfrm>
            <a:off x="889950" y="2867650"/>
            <a:ext cx="43602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49" name="Google Shape;849;p52"/>
          <p:cNvSpPr/>
          <p:nvPr/>
        </p:nvSpPr>
        <p:spPr>
          <a:xfrm flipH="1" rot="10800000">
            <a:off x="5897255" y="1912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52"/>
          <p:cNvSpPr/>
          <p:nvPr/>
        </p:nvSpPr>
        <p:spPr>
          <a:xfrm flipH="1" rot="10800000">
            <a:off x="825701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52"/>
          <p:cNvSpPr/>
          <p:nvPr/>
        </p:nvSpPr>
        <p:spPr>
          <a:xfrm flipH="1" rot="10800000">
            <a:off x="4717834" y="324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52"/>
          <p:cNvSpPr/>
          <p:nvPr/>
        </p:nvSpPr>
        <p:spPr>
          <a:xfrm flipH="1" rot="10800000">
            <a:off x="5897255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52"/>
          <p:cNvSpPr/>
          <p:nvPr/>
        </p:nvSpPr>
        <p:spPr>
          <a:xfrm flipH="1" rot="10800000">
            <a:off x="7076686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52"/>
          <p:cNvSpPr/>
          <p:nvPr/>
        </p:nvSpPr>
        <p:spPr>
          <a:xfrm flipH="1" rot="10800000">
            <a:off x="8257017" y="1206927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52"/>
          <p:cNvSpPr/>
          <p:nvPr/>
        </p:nvSpPr>
        <p:spPr>
          <a:xfrm flipH="1" rot="10800000">
            <a:off x="7666240" y="120833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52"/>
          <p:cNvSpPr/>
          <p:nvPr/>
        </p:nvSpPr>
        <p:spPr>
          <a:xfrm flipH="1" rot="10800000">
            <a:off x="884677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52"/>
          <p:cNvSpPr/>
          <p:nvPr/>
        </p:nvSpPr>
        <p:spPr>
          <a:xfrm flipH="1" rot="10800000">
            <a:off x="8846774" y="180952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52"/>
          <p:cNvSpPr/>
          <p:nvPr/>
        </p:nvSpPr>
        <p:spPr>
          <a:xfrm flipH="1" rot="10800000">
            <a:off x="5308000" y="3622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52"/>
          <p:cNvSpPr/>
          <p:nvPr/>
        </p:nvSpPr>
        <p:spPr>
          <a:xfrm flipH="1" rot="10800000">
            <a:off x="6486964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52"/>
          <p:cNvSpPr/>
          <p:nvPr/>
        </p:nvSpPr>
        <p:spPr>
          <a:xfrm flipH="1" rot="10800000">
            <a:off x="707668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52"/>
          <p:cNvSpPr/>
          <p:nvPr/>
        </p:nvSpPr>
        <p:spPr>
          <a:xfrm flipH="1" rot="10800000">
            <a:off x="7667320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52"/>
          <p:cNvSpPr/>
          <p:nvPr/>
        </p:nvSpPr>
        <p:spPr>
          <a:xfrm flipH="1" rot="10800000">
            <a:off x="766639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52"/>
          <p:cNvSpPr/>
          <p:nvPr/>
        </p:nvSpPr>
        <p:spPr>
          <a:xfrm flipH="1" rot="10800000">
            <a:off x="825704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52"/>
          <p:cNvSpPr/>
          <p:nvPr/>
        </p:nvSpPr>
        <p:spPr>
          <a:xfrm flipH="1" rot="10800000">
            <a:off x="884858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52"/>
          <p:cNvSpPr/>
          <p:nvPr/>
        </p:nvSpPr>
        <p:spPr>
          <a:xfrm flipH="1" rot="10800000">
            <a:off x="8847780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52"/>
          <p:cNvSpPr/>
          <p:nvPr/>
        </p:nvSpPr>
        <p:spPr>
          <a:xfrm flipH="1" rot="10800000">
            <a:off x="5897247" y="120714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52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52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52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52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52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52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52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52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52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52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52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52"/>
          <p:cNvSpPr/>
          <p:nvPr/>
        </p:nvSpPr>
        <p:spPr>
          <a:xfrm>
            <a:off x="4717884" y="484376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03">
  <p:cSld name="ONE_COLUMN_TEXT_3_1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53"/>
          <p:cNvSpPr txBox="1"/>
          <p:nvPr>
            <p:ph type="title"/>
          </p:nvPr>
        </p:nvSpPr>
        <p:spPr>
          <a:xfrm>
            <a:off x="3661425" y="1814600"/>
            <a:ext cx="48378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1" name="Google Shape;881;p53"/>
          <p:cNvSpPr txBox="1"/>
          <p:nvPr>
            <p:ph idx="1" type="subTitle"/>
          </p:nvPr>
        </p:nvSpPr>
        <p:spPr>
          <a:xfrm>
            <a:off x="3744175" y="3094250"/>
            <a:ext cx="4755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882" name="Google Shape;882;p53"/>
          <p:cNvSpPr/>
          <p:nvPr/>
        </p:nvSpPr>
        <p:spPr>
          <a:xfrm>
            <a:off x="2523842" y="4238486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53"/>
          <p:cNvSpPr/>
          <p:nvPr/>
        </p:nvSpPr>
        <p:spPr>
          <a:xfrm>
            <a:off x="3113557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53"/>
          <p:cNvSpPr/>
          <p:nvPr/>
        </p:nvSpPr>
        <p:spPr>
          <a:xfrm>
            <a:off x="3703272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53"/>
          <p:cNvSpPr/>
          <p:nvPr/>
        </p:nvSpPr>
        <p:spPr>
          <a:xfrm>
            <a:off x="2523842" y="3636301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53"/>
          <p:cNvSpPr/>
          <p:nvPr/>
        </p:nvSpPr>
        <p:spPr>
          <a:xfrm>
            <a:off x="3114444" y="303326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53"/>
          <p:cNvSpPr/>
          <p:nvPr/>
        </p:nvSpPr>
        <p:spPr>
          <a:xfrm>
            <a:off x="3114470" y="363628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53"/>
          <p:cNvSpPr/>
          <p:nvPr/>
        </p:nvSpPr>
        <p:spPr>
          <a:xfrm>
            <a:off x="2524358" y="484151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53"/>
          <p:cNvSpPr/>
          <p:nvPr/>
        </p:nvSpPr>
        <p:spPr>
          <a:xfrm>
            <a:off x="3114577" y="484148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53"/>
          <p:cNvSpPr/>
          <p:nvPr/>
        </p:nvSpPr>
        <p:spPr>
          <a:xfrm>
            <a:off x="3704338" y="484150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53"/>
          <p:cNvSpPr/>
          <p:nvPr/>
        </p:nvSpPr>
        <p:spPr>
          <a:xfrm rot="10800000">
            <a:off x="3116441" y="180909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53"/>
          <p:cNvSpPr/>
          <p:nvPr/>
        </p:nvSpPr>
        <p:spPr>
          <a:xfrm rot="10800000">
            <a:off x="3114067" y="3033241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53"/>
          <p:cNvSpPr/>
          <p:nvPr/>
        </p:nvSpPr>
        <p:spPr>
          <a:xfrm rot="10800000">
            <a:off x="3705641" y="120606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53"/>
          <p:cNvSpPr/>
          <p:nvPr/>
        </p:nvSpPr>
        <p:spPr>
          <a:xfrm rot="10800000">
            <a:off x="3116383" y="120691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53"/>
          <p:cNvSpPr/>
          <p:nvPr/>
        </p:nvSpPr>
        <p:spPr>
          <a:xfrm rot="10800000">
            <a:off x="3705528" y="603035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53"/>
          <p:cNvSpPr/>
          <p:nvPr/>
        </p:nvSpPr>
        <p:spPr>
          <a:xfrm rot="10800000">
            <a:off x="3116271" y="6038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53"/>
          <p:cNvSpPr/>
          <p:nvPr/>
        </p:nvSpPr>
        <p:spPr>
          <a:xfrm rot="10800000">
            <a:off x="2525934" y="603910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53"/>
          <p:cNvSpPr/>
          <p:nvPr/>
        </p:nvSpPr>
        <p:spPr>
          <a:xfrm rot="10800000">
            <a:off x="3705528" y="1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53"/>
          <p:cNvSpPr/>
          <p:nvPr/>
        </p:nvSpPr>
        <p:spPr>
          <a:xfrm rot="10800000">
            <a:off x="3116271" y="86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53"/>
          <p:cNvSpPr/>
          <p:nvPr/>
        </p:nvSpPr>
        <p:spPr>
          <a:xfrm rot="10800000">
            <a:off x="2526509" y="88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4"/>
          <p:cNvSpPr txBox="1"/>
          <p:nvPr/>
        </p:nvSpPr>
        <p:spPr>
          <a:xfrm>
            <a:off x="2105700" y="3384500"/>
            <a:ext cx="46908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 This presentation template was created by </a:t>
            </a:r>
            <a:r>
              <a:rPr b="1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Slidesgo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1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Flaticon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1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Freepik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and illustrations by </a:t>
            </a:r>
            <a:r>
              <a:rPr b="1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Stories</a:t>
            </a:r>
            <a:endParaRPr b="1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3" name="Google Shape;903;p54"/>
          <p:cNvSpPr txBox="1"/>
          <p:nvPr>
            <p:ph type="title"/>
          </p:nvPr>
        </p:nvSpPr>
        <p:spPr>
          <a:xfrm>
            <a:off x="2522400" y="796850"/>
            <a:ext cx="4099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4" name="Google Shape;904;p54"/>
          <p:cNvSpPr txBox="1"/>
          <p:nvPr>
            <p:ph idx="1" type="subTitle"/>
          </p:nvPr>
        </p:nvSpPr>
        <p:spPr>
          <a:xfrm>
            <a:off x="2291400" y="4173650"/>
            <a:ext cx="4561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5" name="Google Shape;905;p54"/>
          <p:cNvSpPr txBox="1"/>
          <p:nvPr>
            <p:ph idx="2" type="subTitle"/>
          </p:nvPr>
        </p:nvSpPr>
        <p:spPr>
          <a:xfrm>
            <a:off x="2537400" y="1390163"/>
            <a:ext cx="4069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6" name="Google Shape;906;p54"/>
          <p:cNvSpPr/>
          <p:nvPr/>
        </p:nvSpPr>
        <p:spPr>
          <a:xfrm flipH="1" rot="5400000">
            <a:off x="7815" y="2417247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54"/>
          <p:cNvSpPr/>
          <p:nvPr/>
        </p:nvSpPr>
        <p:spPr>
          <a:xfrm flipH="1" rot="5400000">
            <a:off x="7815" y="181220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54"/>
          <p:cNvSpPr/>
          <p:nvPr/>
        </p:nvSpPr>
        <p:spPr>
          <a:xfrm flipH="1" rot="5400000">
            <a:off x="626108" y="4837014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54"/>
          <p:cNvSpPr/>
          <p:nvPr/>
        </p:nvSpPr>
        <p:spPr>
          <a:xfrm flipH="1" rot="5400000">
            <a:off x="626092" y="423195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54"/>
          <p:cNvSpPr/>
          <p:nvPr/>
        </p:nvSpPr>
        <p:spPr>
          <a:xfrm flipH="1" rot="5400000">
            <a:off x="626092" y="302187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54"/>
          <p:cNvSpPr/>
          <p:nvPr/>
        </p:nvSpPr>
        <p:spPr>
          <a:xfrm flipH="1" rot="5400000">
            <a:off x="626092" y="12067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54"/>
          <p:cNvSpPr/>
          <p:nvPr/>
        </p:nvSpPr>
        <p:spPr>
          <a:xfrm flipH="1" rot="5400000">
            <a:off x="626092" y="-33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54"/>
          <p:cNvSpPr/>
          <p:nvPr/>
        </p:nvSpPr>
        <p:spPr>
          <a:xfrm flipH="1" rot="5400000">
            <a:off x="1244385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54"/>
          <p:cNvSpPr/>
          <p:nvPr/>
        </p:nvSpPr>
        <p:spPr>
          <a:xfrm flipH="1" rot="5400000">
            <a:off x="1863125" y="4231528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54"/>
          <p:cNvSpPr/>
          <p:nvPr/>
        </p:nvSpPr>
        <p:spPr>
          <a:xfrm flipH="1" rot="5400000">
            <a:off x="1244861" y="423194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54"/>
          <p:cNvSpPr/>
          <p:nvPr/>
        </p:nvSpPr>
        <p:spPr>
          <a:xfrm flipH="1" rot="5400000">
            <a:off x="7384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54"/>
          <p:cNvSpPr/>
          <p:nvPr/>
        </p:nvSpPr>
        <p:spPr>
          <a:xfrm flipH="1" rot="5400000">
            <a:off x="8333" y="42324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54"/>
          <p:cNvSpPr/>
          <p:nvPr/>
        </p:nvSpPr>
        <p:spPr>
          <a:xfrm flipH="1" rot="5400000">
            <a:off x="8335" y="362734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54"/>
          <p:cNvSpPr/>
          <p:nvPr/>
        </p:nvSpPr>
        <p:spPr>
          <a:xfrm flipH="1" rot="5400000">
            <a:off x="9578" y="302253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54"/>
          <p:cNvSpPr/>
          <p:nvPr/>
        </p:nvSpPr>
        <p:spPr>
          <a:xfrm flipH="1" rot="5400000">
            <a:off x="626096" y="241724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54"/>
          <p:cNvSpPr/>
          <p:nvPr/>
        </p:nvSpPr>
        <p:spPr>
          <a:xfrm flipH="1" rot="5400000">
            <a:off x="9570" y="120714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54"/>
          <p:cNvSpPr/>
          <p:nvPr/>
        </p:nvSpPr>
        <p:spPr>
          <a:xfrm flipH="1" rot="5400000">
            <a:off x="10077" y="60211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54"/>
          <p:cNvSpPr/>
          <p:nvPr/>
        </p:nvSpPr>
        <p:spPr>
          <a:xfrm flipH="1" rot="5400000">
            <a:off x="9570" y="-297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54"/>
          <p:cNvSpPr/>
          <p:nvPr/>
        </p:nvSpPr>
        <p:spPr>
          <a:xfrm flipH="1" rot="5400000">
            <a:off x="626038" y="60168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54"/>
          <p:cNvSpPr/>
          <p:nvPr/>
        </p:nvSpPr>
        <p:spPr>
          <a:xfrm flipH="1" rot="5400000">
            <a:off x="1242624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54"/>
          <p:cNvSpPr/>
          <p:nvPr/>
        </p:nvSpPr>
        <p:spPr>
          <a:xfrm flipH="1" rot="5400000">
            <a:off x="1242624" y="120880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54"/>
          <p:cNvSpPr/>
          <p:nvPr/>
        </p:nvSpPr>
        <p:spPr>
          <a:xfrm flipH="1" rot="-5400000">
            <a:off x="6979550" y="2417278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54"/>
          <p:cNvSpPr/>
          <p:nvPr/>
        </p:nvSpPr>
        <p:spPr>
          <a:xfrm flipH="1" rot="-5400000">
            <a:off x="6979981" y="-340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54"/>
          <p:cNvSpPr/>
          <p:nvPr/>
        </p:nvSpPr>
        <p:spPr>
          <a:xfrm flipH="1" rot="-5400000">
            <a:off x="6978275" y="42323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54"/>
          <p:cNvSpPr/>
          <p:nvPr/>
        </p:nvSpPr>
        <p:spPr>
          <a:xfrm flipH="1" rot="-5400000">
            <a:off x="7598185" y="2417278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54"/>
          <p:cNvSpPr/>
          <p:nvPr/>
        </p:nvSpPr>
        <p:spPr>
          <a:xfrm flipH="1" rot="-5400000">
            <a:off x="7598616" y="-340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54"/>
          <p:cNvSpPr/>
          <p:nvPr/>
        </p:nvSpPr>
        <p:spPr>
          <a:xfrm flipH="1" rot="-5400000">
            <a:off x="7598655" y="60208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54"/>
          <p:cNvSpPr/>
          <p:nvPr/>
        </p:nvSpPr>
        <p:spPr>
          <a:xfrm flipH="1" rot="-5400000">
            <a:off x="7596422" y="18119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54"/>
          <p:cNvSpPr/>
          <p:nvPr/>
        </p:nvSpPr>
        <p:spPr>
          <a:xfrm flipH="1" rot="-5400000">
            <a:off x="7596430" y="362735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54"/>
          <p:cNvSpPr/>
          <p:nvPr/>
        </p:nvSpPr>
        <p:spPr>
          <a:xfrm flipH="1" rot="-5400000">
            <a:off x="7596910" y="42323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54"/>
          <p:cNvSpPr/>
          <p:nvPr/>
        </p:nvSpPr>
        <p:spPr>
          <a:xfrm flipH="1" rot="-5400000">
            <a:off x="8216821" y="2417265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54"/>
          <p:cNvSpPr/>
          <p:nvPr/>
        </p:nvSpPr>
        <p:spPr>
          <a:xfrm flipH="1" rot="-5400000">
            <a:off x="8216821" y="3022301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54"/>
          <p:cNvSpPr/>
          <p:nvPr/>
        </p:nvSpPr>
        <p:spPr>
          <a:xfrm flipH="1" rot="-5400000">
            <a:off x="8217252" y="-341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54"/>
          <p:cNvSpPr/>
          <p:nvPr/>
        </p:nvSpPr>
        <p:spPr>
          <a:xfrm flipH="1" rot="-5400000">
            <a:off x="8217290" y="60207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54"/>
          <p:cNvSpPr/>
          <p:nvPr/>
        </p:nvSpPr>
        <p:spPr>
          <a:xfrm flipH="1" rot="-5400000">
            <a:off x="8217288" y="1207170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54"/>
          <p:cNvSpPr/>
          <p:nvPr/>
        </p:nvSpPr>
        <p:spPr>
          <a:xfrm flipH="1" rot="-5400000">
            <a:off x="8215057" y="1811950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54"/>
          <p:cNvSpPr/>
          <p:nvPr/>
        </p:nvSpPr>
        <p:spPr>
          <a:xfrm flipH="1" rot="-5400000">
            <a:off x="8215066" y="362733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54"/>
          <p:cNvSpPr/>
          <p:nvPr/>
        </p:nvSpPr>
        <p:spPr>
          <a:xfrm flipH="1" rot="-5400000">
            <a:off x="8215546" y="423236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54"/>
          <p:cNvSpPr/>
          <p:nvPr/>
        </p:nvSpPr>
        <p:spPr>
          <a:xfrm flipH="1" rot="-5400000">
            <a:off x="8215066" y="483744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54"/>
          <p:cNvSpPr/>
          <p:nvPr/>
        </p:nvSpPr>
        <p:spPr>
          <a:xfrm flipH="1" rot="5400000">
            <a:off x="1243048" y="-33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54"/>
          <p:cNvSpPr/>
          <p:nvPr/>
        </p:nvSpPr>
        <p:spPr>
          <a:xfrm flipH="1" rot="-5400000">
            <a:off x="8837214" y="2417291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54"/>
          <p:cNvSpPr/>
          <p:nvPr/>
        </p:nvSpPr>
        <p:spPr>
          <a:xfrm flipH="1" rot="-5400000">
            <a:off x="8837214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54"/>
          <p:cNvSpPr/>
          <p:nvPr/>
        </p:nvSpPr>
        <p:spPr>
          <a:xfrm flipH="1" rot="-5400000">
            <a:off x="8837645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54"/>
          <p:cNvSpPr/>
          <p:nvPr/>
        </p:nvSpPr>
        <p:spPr>
          <a:xfrm flipH="1" rot="-5400000">
            <a:off x="8837683" y="60209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54"/>
          <p:cNvSpPr/>
          <p:nvPr/>
        </p:nvSpPr>
        <p:spPr>
          <a:xfrm flipH="1" rot="-5400000">
            <a:off x="8837680" y="120719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54"/>
          <p:cNvSpPr/>
          <p:nvPr/>
        </p:nvSpPr>
        <p:spPr>
          <a:xfrm flipH="1" rot="-5400000">
            <a:off x="8835450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54"/>
          <p:cNvSpPr/>
          <p:nvPr/>
        </p:nvSpPr>
        <p:spPr>
          <a:xfrm flipH="1" rot="-5400000">
            <a:off x="8835458" y="362736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54"/>
          <p:cNvSpPr/>
          <p:nvPr/>
        </p:nvSpPr>
        <p:spPr>
          <a:xfrm flipH="1" rot="-5400000">
            <a:off x="8835939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54"/>
          <p:cNvSpPr/>
          <p:nvPr/>
        </p:nvSpPr>
        <p:spPr>
          <a:xfrm flipH="1" rot="-5400000">
            <a:off x="8835458" y="483746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8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8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8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8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8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8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8"/>
          <p:cNvSpPr/>
          <p:nvPr/>
        </p:nvSpPr>
        <p:spPr>
          <a:xfrm flipH="1" rot="10800000">
            <a:off x="8257867" y="14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8"/>
          <p:cNvSpPr/>
          <p:nvPr/>
        </p:nvSpPr>
        <p:spPr>
          <a:xfrm flipH="1" rot="10800000">
            <a:off x="8847624" y="602608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8"/>
          <p:cNvSpPr/>
          <p:nvPr/>
        </p:nvSpPr>
        <p:spPr>
          <a:xfrm flipH="1" rot="10800000">
            <a:off x="8848630" y="-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8"/>
          <p:cNvSpPr/>
          <p:nvPr/>
        </p:nvSpPr>
        <p:spPr>
          <a:xfrm flipH="1" rot="10800000">
            <a:off x="8847702" y="1205203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8"/>
          <p:cNvSpPr/>
          <p:nvPr/>
        </p:nvSpPr>
        <p:spPr>
          <a:xfrm flipH="1" rot="10800000">
            <a:off x="8847687" y="1807156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8"/>
          <p:cNvSpPr/>
          <p:nvPr/>
        </p:nvSpPr>
        <p:spPr>
          <a:xfrm flipH="1" rot="10800000">
            <a:off x="8259817" y="602189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8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8"/>
          <p:cNvSpPr txBox="1"/>
          <p:nvPr>
            <p:ph idx="1" type="body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Arial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28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/>
          <p:nvPr/>
        </p:nvSpPr>
        <p:spPr>
          <a:xfrm flipH="1" rot="10800000">
            <a:off x="8257042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9"/>
          <p:cNvSpPr/>
          <p:nvPr/>
        </p:nvSpPr>
        <p:spPr>
          <a:xfrm flipH="1" rot="10800000">
            <a:off x="34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9"/>
          <p:cNvSpPr/>
          <p:nvPr/>
        </p:nvSpPr>
        <p:spPr>
          <a:xfrm flipH="1" rot="10800000">
            <a:off x="58975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9"/>
          <p:cNvSpPr/>
          <p:nvPr/>
        </p:nvSpPr>
        <p:spPr>
          <a:xfrm flipH="1" rot="10800000">
            <a:off x="117946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/>
          <p:nvPr/>
        </p:nvSpPr>
        <p:spPr>
          <a:xfrm flipH="1" rot="10800000">
            <a:off x="34" y="1207138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9"/>
          <p:cNvSpPr/>
          <p:nvPr/>
        </p:nvSpPr>
        <p:spPr>
          <a:xfrm flipH="1" rot="10800000">
            <a:off x="8846799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9"/>
          <p:cNvSpPr/>
          <p:nvPr/>
        </p:nvSpPr>
        <p:spPr>
          <a:xfrm flipH="1" rot="10800000">
            <a:off x="590662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/>
          <p:nvPr/>
        </p:nvSpPr>
        <p:spPr>
          <a:xfrm flipH="1" rot="10800000">
            <a:off x="-2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9"/>
          <p:cNvSpPr/>
          <p:nvPr/>
        </p:nvSpPr>
        <p:spPr>
          <a:xfrm flipH="1" rot="10800000">
            <a:off x="590194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9"/>
          <p:cNvSpPr/>
          <p:nvPr/>
        </p:nvSpPr>
        <p:spPr>
          <a:xfrm flipH="1" rot="10800000">
            <a:off x="1179956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9"/>
          <p:cNvSpPr/>
          <p:nvPr/>
        </p:nvSpPr>
        <p:spPr>
          <a:xfrm flipH="1" rot="10800000">
            <a:off x="1768954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9"/>
          <p:cNvSpPr/>
          <p:nvPr/>
        </p:nvSpPr>
        <p:spPr>
          <a:xfrm flipH="1" rot="10800000">
            <a:off x="7076711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9"/>
          <p:cNvSpPr/>
          <p:nvPr/>
        </p:nvSpPr>
        <p:spPr>
          <a:xfrm flipH="1" rot="10800000">
            <a:off x="7667345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9"/>
          <p:cNvSpPr/>
          <p:nvPr/>
        </p:nvSpPr>
        <p:spPr>
          <a:xfrm flipH="1" rot="10800000">
            <a:off x="7666423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9"/>
          <p:cNvSpPr/>
          <p:nvPr/>
        </p:nvSpPr>
        <p:spPr>
          <a:xfrm flipH="1" rot="10800000">
            <a:off x="8257074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9"/>
          <p:cNvSpPr/>
          <p:nvPr/>
        </p:nvSpPr>
        <p:spPr>
          <a:xfrm flipH="1" rot="10800000">
            <a:off x="884860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9"/>
          <p:cNvSpPr/>
          <p:nvPr/>
        </p:nvSpPr>
        <p:spPr>
          <a:xfrm flipH="1" rot="10800000">
            <a:off x="884780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9"/>
          <p:cNvSpPr txBox="1"/>
          <p:nvPr>
            <p:ph type="title"/>
          </p:nvPr>
        </p:nvSpPr>
        <p:spPr>
          <a:xfrm>
            <a:off x="2102668" y="1820075"/>
            <a:ext cx="2693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9"/>
          <p:cNvSpPr txBox="1"/>
          <p:nvPr>
            <p:ph idx="1" type="subTitle"/>
          </p:nvPr>
        </p:nvSpPr>
        <p:spPr>
          <a:xfrm>
            <a:off x="2102668" y="2272050"/>
            <a:ext cx="242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9"/>
          <p:cNvSpPr txBox="1"/>
          <p:nvPr>
            <p:ph idx="2" type="title"/>
          </p:nvPr>
        </p:nvSpPr>
        <p:spPr>
          <a:xfrm>
            <a:off x="2102668" y="3392975"/>
            <a:ext cx="2693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29"/>
          <p:cNvSpPr txBox="1"/>
          <p:nvPr>
            <p:ph idx="3" type="subTitle"/>
          </p:nvPr>
        </p:nvSpPr>
        <p:spPr>
          <a:xfrm>
            <a:off x="2102668" y="3845075"/>
            <a:ext cx="242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29"/>
          <p:cNvSpPr txBox="1"/>
          <p:nvPr>
            <p:ph idx="4" type="title"/>
          </p:nvPr>
        </p:nvSpPr>
        <p:spPr>
          <a:xfrm>
            <a:off x="5809669" y="1820075"/>
            <a:ext cx="2693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29"/>
          <p:cNvSpPr txBox="1"/>
          <p:nvPr>
            <p:ph idx="5" type="subTitle"/>
          </p:nvPr>
        </p:nvSpPr>
        <p:spPr>
          <a:xfrm>
            <a:off x="5809671" y="2272050"/>
            <a:ext cx="242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29"/>
          <p:cNvSpPr txBox="1"/>
          <p:nvPr>
            <p:ph idx="6" type="title"/>
          </p:nvPr>
        </p:nvSpPr>
        <p:spPr>
          <a:xfrm>
            <a:off x="5809669" y="3392975"/>
            <a:ext cx="2693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29"/>
          <p:cNvSpPr txBox="1"/>
          <p:nvPr>
            <p:ph idx="7" type="subTitle"/>
          </p:nvPr>
        </p:nvSpPr>
        <p:spPr>
          <a:xfrm>
            <a:off x="5809671" y="3845075"/>
            <a:ext cx="242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9"/>
          <p:cNvSpPr txBox="1"/>
          <p:nvPr>
            <p:ph idx="8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/>
          <p:nvPr/>
        </p:nvSpPr>
        <p:spPr>
          <a:xfrm>
            <a:off x="235895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294866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0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0"/>
          <p:cNvSpPr/>
          <p:nvPr/>
        </p:nvSpPr>
        <p:spPr>
          <a:xfrm>
            <a:off x="5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58977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176920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353838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0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0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0"/>
          <p:cNvSpPr/>
          <p:nvPr/>
        </p:nvSpPr>
        <p:spPr>
          <a:xfrm>
            <a:off x="59021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0"/>
          <p:cNvSpPr/>
          <p:nvPr/>
        </p:nvSpPr>
        <p:spPr>
          <a:xfrm>
            <a:off x="117998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0"/>
          <p:cNvSpPr/>
          <p:nvPr/>
        </p:nvSpPr>
        <p:spPr>
          <a:xfrm>
            <a:off x="176897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0"/>
          <p:cNvSpPr/>
          <p:nvPr/>
        </p:nvSpPr>
        <p:spPr>
          <a:xfrm>
            <a:off x="353839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0"/>
          <p:cNvSpPr/>
          <p:nvPr/>
        </p:nvSpPr>
        <p:spPr>
          <a:xfrm>
            <a:off x="412858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0"/>
          <p:cNvSpPr/>
          <p:nvPr/>
        </p:nvSpPr>
        <p:spPr>
          <a:xfrm>
            <a:off x="471785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0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0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0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/>
          <p:nvPr/>
        </p:nvSpPr>
        <p:spPr>
          <a:xfrm>
            <a:off x="412810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0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0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0"/>
          <p:cNvSpPr/>
          <p:nvPr/>
        </p:nvSpPr>
        <p:spPr>
          <a:xfrm>
            <a:off x="1768971" y="36379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59" y="3636224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0"/>
          <p:cNvSpPr/>
          <p:nvPr/>
        </p:nvSpPr>
        <p:spPr>
          <a:xfrm>
            <a:off x="8848624" y="363770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0"/>
          <p:cNvSpPr txBox="1"/>
          <p:nvPr>
            <p:ph idx="1" type="subTitle"/>
          </p:nvPr>
        </p:nvSpPr>
        <p:spPr>
          <a:xfrm>
            <a:off x="1059150" y="1276625"/>
            <a:ext cx="7025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1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type="title"/>
          </p:nvPr>
        </p:nvSpPr>
        <p:spPr>
          <a:xfrm>
            <a:off x="2332425" y="3034500"/>
            <a:ext cx="56976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ONE_COLUMN_TEXT_1_1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1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1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1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1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1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1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1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1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1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1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/>
          <p:nvPr/>
        </p:nvSpPr>
        <p:spPr>
          <a:xfrm rot="10800000">
            <a:off x="592018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/>
          <p:nvPr/>
        </p:nvSpPr>
        <p:spPr>
          <a:xfrm rot="-5400000">
            <a:off x="6360817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2"/>
          <p:cNvSpPr/>
          <p:nvPr/>
        </p:nvSpPr>
        <p:spPr>
          <a:xfrm rot="-5400000">
            <a:off x="6360817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2"/>
          <p:cNvSpPr/>
          <p:nvPr/>
        </p:nvSpPr>
        <p:spPr>
          <a:xfrm rot="-5400000">
            <a:off x="5742564" y="4837014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2"/>
          <p:cNvSpPr/>
          <p:nvPr/>
        </p:nvSpPr>
        <p:spPr>
          <a:xfrm rot="-5400000">
            <a:off x="5742548" y="423196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2"/>
          <p:cNvSpPr/>
          <p:nvPr/>
        </p:nvSpPr>
        <p:spPr>
          <a:xfrm rot="-5400000">
            <a:off x="5742548" y="362692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2"/>
          <p:cNvSpPr/>
          <p:nvPr/>
        </p:nvSpPr>
        <p:spPr>
          <a:xfrm rot="-5400000">
            <a:off x="5742548" y="302188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2"/>
          <p:cNvSpPr/>
          <p:nvPr/>
        </p:nvSpPr>
        <p:spPr>
          <a:xfrm rot="-5400000">
            <a:off x="5742548" y="18117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2"/>
          <p:cNvSpPr/>
          <p:nvPr/>
        </p:nvSpPr>
        <p:spPr>
          <a:xfrm rot="-5400000">
            <a:off x="5742548" y="120674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2"/>
          <p:cNvSpPr/>
          <p:nvPr/>
        </p:nvSpPr>
        <p:spPr>
          <a:xfrm rot="-5400000">
            <a:off x="5742548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2"/>
          <p:cNvSpPr/>
          <p:nvPr/>
        </p:nvSpPr>
        <p:spPr>
          <a:xfrm rot="-5400000">
            <a:off x="5124295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2"/>
          <p:cNvSpPr/>
          <p:nvPr/>
        </p:nvSpPr>
        <p:spPr>
          <a:xfrm rot="-5400000">
            <a:off x="4506040" y="4836999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/>
          <p:nvPr/>
        </p:nvSpPr>
        <p:spPr>
          <a:xfrm rot="-5400000">
            <a:off x="3887786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2"/>
          <p:cNvSpPr/>
          <p:nvPr/>
        </p:nvSpPr>
        <p:spPr>
          <a:xfrm rot="-5400000">
            <a:off x="4506518" y="4231531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2"/>
          <p:cNvSpPr/>
          <p:nvPr/>
        </p:nvSpPr>
        <p:spPr>
          <a:xfrm rot="-5400000">
            <a:off x="5124774" y="423194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2"/>
          <p:cNvSpPr/>
          <p:nvPr/>
        </p:nvSpPr>
        <p:spPr>
          <a:xfrm rot="-5400000">
            <a:off x="6361248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2"/>
          <p:cNvSpPr/>
          <p:nvPr/>
        </p:nvSpPr>
        <p:spPr>
          <a:xfrm rot="-5400000">
            <a:off x="6361286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2"/>
          <p:cNvSpPr/>
          <p:nvPr/>
        </p:nvSpPr>
        <p:spPr>
          <a:xfrm rot="-5400000">
            <a:off x="6361284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2"/>
          <p:cNvSpPr/>
          <p:nvPr/>
        </p:nvSpPr>
        <p:spPr>
          <a:xfrm rot="-5400000">
            <a:off x="6359054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2"/>
          <p:cNvSpPr/>
          <p:nvPr/>
        </p:nvSpPr>
        <p:spPr>
          <a:xfrm rot="-5400000">
            <a:off x="5742544" y="241725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2"/>
          <p:cNvSpPr/>
          <p:nvPr/>
        </p:nvSpPr>
        <p:spPr>
          <a:xfrm rot="-5400000">
            <a:off x="6359062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2"/>
          <p:cNvSpPr/>
          <p:nvPr/>
        </p:nvSpPr>
        <p:spPr>
          <a:xfrm rot="-5400000">
            <a:off x="6359542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2"/>
          <p:cNvSpPr/>
          <p:nvPr/>
        </p:nvSpPr>
        <p:spPr>
          <a:xfrm rot="-5400000">
            <a:off x="6359062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2"/>
          <p:cNvSpPr/>
          <p:nvPr/>
        </p:nvSpPr>
        <p:spPr>
          <a:xfrm rot="-5400000">
            <a:off x="5742602" y="60170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2"/>
          <p:cNvSpPr/>
          <p:nvPr/>
        </p:nvSpPr>
        <p:spPr>
          <a:xfrm rot="-5400000">
            <a:off x="5126024" y="302254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/>
          <p:nvPr/>
        </p:nvSpPr>
        <p:spPr>
          <a:xfrm rot="-5400000">
            <a:off x="5126024" y="120882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2"/>
          <p:cNvSpPr/>
          <p:nvPr/>
        </p:nvSpPr>
        <p:spPr>
          <a:xfrm rot="-5400000">
            <a:off x="697945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2"/>
          <p:cNvSpPr/>
          <p:nvPr/>
        </p:nvSpPr>
        <p:spPr>
          <a:xfrm rot="-5400000">
            <a:off x="697945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/>
          <p:nvPr/>
        </p:nvSpPr>
        <p:spPr>
          <a:xfrm rot="-5400000">
            <a:off x="697988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/>
          <p:nvPr/>
        </p:nvSpPr>
        <p:spPr>
          <a:xfrm rot="-5400000">
            <a:off x="6979927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2"/>
          <p:cNvSpPr/>
          <p:nvPr/>
        </p:nvSpPr>
        <p:spPr>
          <a:xfrm rot="-5400000">
            <a:off x="6979924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2"/>
          <p:cNvSpPr/>
          <p:nvPr/>
        </p:nvSpPr>
        <p:spPr>
          <a:xfrm rot="-5400000">
            <a:off x="6977694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/>
          <p:nvPr/>
        </p:nvSpPr>
        <p:spPr>
          <a:xfrm rot="-5400000">
            <a:off x="6977702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2"/>
          <p:cNvSpPr/>
          <p:nvPr/>
        </p:nvSpPr>
        <p:spPr>
          <a:xfrm rot="-5400000">
            <a:off x="697818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2"/>
          <p:cNvSpPr/>
          <p:nvPr/>
        </p:nvSpPr>
        <p:spPr>
          <a:xfrm rot="-5400000">
            <a:off x="6977702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2"/>
          <p:cNvSpPr/>
          <p:nvPr/>
        </p:nvSpPr>
        <p:spPr>
          <a:xfrm rot="-5400000">
            <a:off x="759809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2"/>
          <p:cNvSpPr/>
          <p:nvPr/>
        </p:nvSpPr>
        <p:spPr>
          <a:xfrm rot="-5400000">
            <a:off x="759809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2"/>
          <p:cNvSpPr/>
          <p:nvPr/>
        </p:nvSpPr>
        <p:spPr>
          <a:xfrm rot="-5400000">
            <a:off x="759852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2"/>
          <p:cNvSpPr/>
          <p:nvPr/>
        </p:nvSpPr>
        <p:spPr>
          <a:xfrm rot="-5400000">
            <a:off x="7598568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2"/>
          <p:cNvSpPr/>
          <p:nvPr/>
        </p:nvSpPr>
        <p:spPr>
          <a:xfrm rot="-5400000">
            <a:off x="7598565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2"/>
          <p:cNvSpPr/>
          <p:nvPr/>
        </p:nvSpPr>
        <p:spPr>
          <a:xfrm rot="-5400000">
            <a:off x="7596335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2"/>
          <p:cNvSpPr/>
          <p:nvPr/>
        </p:nvSpPr>
        <p:spPr>
          <a:xfrm rot="-5400000">
            <a:off x="7596343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/>
          <p:nvPr/>
        </p:nvSpPr>
        <p:spPr>
          <a:xfrm rot="-5400000">
            <a:off x="759682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/>
          <p:nvPr/>
        </p:nvSpPr>
        <p:spPr>
          <a:xfrm rot="-5400000">
            <a:off x="7596343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/>
          <p:nvPr/>
        </p:nvSpPr>
        <p:spPr>
          <a:xfrm rot="-5400000">
            <a:off x="8216739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/>
          <p:nvPr/>
        </p:nvSpPr>
        <p:spPr>
          <a:xfrm rot="-5400000">
            <a:off x="8216739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2"/>
          <p:cNvSpPr/>
          <p:nvPr/>
        </p:nvSpPr>
        <p:spPr>
          <a:xfrm rot="-5400000">
            <a:off x="8217170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2"/>
          <p:cNvSpPr/>
          <p:nvPr/>
        </p:nvSpPr>
        <p:spPr>
          <a:xfrm rot="-5400000">
            <a:off x="8217208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/>
          <p:nvPr/>
        </p:nvSpPr>
        <p:spPr>
          <a:xfrm rot="-5400000">
            <a:off x="8217206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2"/>
          <p:cNvSpPr/>
          <p:nvPr/>
        </p:nvSpPr>
        <p:spPr>
          <a:xfrm rot="-5400000">
            <a:off x="8214975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2"/>
          <p:cNvSpPr/>
          <p:nvPr/>
        </p:nvSpPr>
        <p:spPr>
          <a:xfrm rot="-5400000">
            <a:off x="8214984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2"/>
          <p:cNvSpPr/>
          <p:nvPr/>
        </p:nvSpPr>
        <p:spPr>
          <a:xfrm rot="-5400000">
            <a:off x="8215464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2"/>
          <p:cNvSpPr/>
          <p:nvPr/>
        </p:nvSpPr>
        <p:spPr>
          <a:xfrm rot="-5400000">
            <a:off x="8214984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2"/>
          <p:cNvSpPr/>
          <p:nvPr/>
        </p:nvSpPr>
        <p:spPr>
          <a:xfrm rot="-5400000">
            <a:off x="5125600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/>
          <p:cNvSpPr/>
          <p:nvPr/>
        </p:nvSpPr>
        <p:spPr>
          <a:xfrm rot="-5400000">
            <a:off x="4508653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2"/>
          <p:cNvSpPr/>
          <p:nvPr/>
        </p:nvSpPr>
        <p:spPr>
          <a:xfrm rot="-5400000">
            <a:off x="8837137" y="241723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2"/>
          <p:cNvSpPr/>
          <p:nvPr/>
        </p:nvSpPr>
        <p:spPr>
          <a:xfrm rot="-5400000">
            <a:off x="8837137" y="181219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2"/>
          <p:cNvSpPr/>
          <p:nvPr/>
        </p:nvSpPr>
        <p:spPr>
          <a:xfrm rot="-5400000">
            <a:off x="8837568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2"/>
          <p:cNvSpPr/>
          <p:nvPr/>
        </p:nvSpPr>
        <p:spPr>
          <a:xfrm rot="-5400000">
            <a:off x="8837606" y="423239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2"/>
          <p:cNvSpPr/>
          <p:nvPr/>
        </p:nvSpPr>
        <p:spPr>
          <a:xfrm rot="-5400000">
            <a:off x="8837603" y="362732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2"/>
          <p:cNvSpPr/>
          <p:nvPr/>
        </p:nvSpPr>
        <p:spPr>
          <a:xfrm rot="-5400000">
            <a:off x="8835373" y="302251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2"/>
          <p:cNvSpPr/>
          <p:nvPr/>
        </p:nvSpPr>
        <p:spPr>
          <a:xfrm rot="-5400000">
            <a:off x="8835381" y="120713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2"/>
          <p:cNvSpPr/>
          <p:nvPr/>
        </p:nvSpPr>
        <p:spPr>
          <a:xfrm rot="-5400000">
            <a:off x="8835861" y="60210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2"/>
          <p:cNvSpPr/>
          <p:nvPr/>
        </p:nvSpPr>
        <p:spPr>
          <a:xfrm rot="-5400000">
            <a:off x="8835381" y="-297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2"/>
          <p:cNvSpPr txBox="1"/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32"/>
          <p:cNvSpPr txBox="1"/>
          <p:nvPr>
            <p:ph idx="2" type="title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32"/>
          <p:cNvSpPr txBox="1"/>
          <p:nvPr>
            <p:ph idx="1" type="subTitle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ONE_COLUMN_TEXT_1_1_1_1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/>
          <p:nvPr/>
        </p:nvSpPr>
        <p:spPr>
          <a:xfrm flipH="1">
            <a:off x="6489629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3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3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3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3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3"/>
          <p:cNvSpPr/>
          <p:nvPr/>
        </p:nvSpPr>
        <p:spPr>
          <a:xfrm flipH="1">
            <a:off x="2951306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3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3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3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3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3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3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3"/>
          <p:cNvSpPr/>
          <p:nvPr/>
        </p:nvSpPr>
        <p:spPr>
          <a:xfrm flipH="1">
            <a:off x="3541462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3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3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3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3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/>
          <p:nvPr/>
        </p:nvSpPr>
        <p:spPr>
          <a:xfrm flipH="1" rot="-5400000">
            <a:off x="8837117" y="2417294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4"/>
          <p:cNvSpPr/>
          <p:nvPr/>
        </p:nvSpPr>
        <p:spPr>
          <a:xfrm flipH="1" rot="-5400000">
            <a:off x="8837117" y="3022331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4"/>
          <p:cNvSpPr/>
          <p:nvPr/>
        </p:nvSpPr>
        <p:spPr>
          <a:xfrm flipH="1" rot="-5400000">
            <a:off x="8218864" y="-3340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4"/>
          <p:cNvSpPr/>
          <p:nvPr/>
        </p:nvSpPr>
        <p:spPr>
          <a:xfrm flipH="1" rot="-5400000">
            <a:off x="8218848" y="60171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4"/>
          <p:cNvSpPr/>
          <p:nvPr/>
        </p:nvSpPr>
        <p:spPr>
          <a:xfrm flipH="1" rot="-5400000">
            <a:off x="8218848" y="120675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4"/>
          <p:cNvSpPr/>
          <p:nvPr/>
        </p:nvSpPr>
        <p:spPr>
          <a:xfrm flipH="1" rot="-5400000">
            <a:off x="8218848" y="181178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4"/>
          <p:cNvSpPr/>
          <p:nvPr/>
        </p:nvSpPr>
        <p:spPr>
          <a:xfrm flipH="1" rot="-5400000">
            <a:off x="8218848" y="3021891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4"/>
          <p:cNvSpPr/>
          <p:nvPr/>
        </p:nvSpPr>
        <p:spPr>
          <a:xfrm flipH="1" rot="-5400000">
            <a:off x="8218848" y="36269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4"/>
          <p:cNvSpPr/>
          <p:nvPr/>
        </p:nvSpPr>
        <p:spPr>
          <a:xfrm flipH="1" rot="-5400000">
            <a:off x="8218848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4"/>
          <p:cNvSpPr/>
          <p:nvPr/>
        </p:nvSpPr>
        <p:spPr>
          <a:xfrm flipH="1" rot="-5400000">
            <a:off x="7600595" y="-2900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4"/>
          <p:cNvSpPr/>
          <p:nvPr/>
        </p:nvSpPr>
        <p:spPr>
          <a:xfrm flipH="1" rot="-5400000">
            <a:off x="6982340" y="-3354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4"/>
          <p:cNvSpPr/>
          <p:nvPr/>
        </p:nvSpPr>
        <p:spPr>
          <a:xfrm flipH="1" rot="-5400000">
            <a:off x="6364086" y="-2900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4"/>
          <p:cNvSpPr/>
          <p:nvPr/>
        </p:nvSpPr>
        <p:spPr>
          <a:xfrm flipH="1" rot="-5400000">
            <a:off x="6982818" y="602114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4"/>
          <p:cNvSpPr/>
          <p:nvPr/>
        </p:nvSpPr>
        <p:spPr>
          <a:xfrm flipH="1" rot="-5400000">
            <a:off x="7601074" y="60258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4"/>
          <p:cNvSpPr/>
          <p:nvPr/>
        </p:nvSpPr>
        <p:spPr>
          <a:xfrm flipH="1" rot="-5400000">
            <a:off x="8837548" y="-3385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4"/>
          <p:cNvSpPr/>
          <p:nvPr/>
        </p:nvSpPr>
        <p:spPr>
          <a:xfrm flipH="1" rot="-5400000">
            <a:off x="8837586" y="6021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4"/>
          <p:cNvSpPr/>
          <p:nvPr/>
        </p:nvSpPr>
        <p:spPr>
          <a:xfrm flipH="1" rot="-5400000">
            <a:off x="8837584" y="1207199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4"/>
          <p:cNvSpPr/>
          <p:nvPr/>
        </p:nvSpPr>
        <p:spPr>
          <a:xfrm flipH="1" rot="-5400000">
            <a:off x="8835354" y="18119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4"/>
          <p:cNvSpPr/>
          <p:nvPr/>
        </p:nvSpPr>
        <p:spPr>
          <a:xfrm flipH="1" rot="-5400000">
            <a:off x="8218844" y="241726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4"/>
          <p:cNvSpPr/>
          <p:nvPr/>
        </p:nvSpPr>
        <p:spPr>
          <a:xfrm flipH="1" rot="-5400000">
            <a:off x="8835362" y="3627366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4"/>
          <p:cNvSpPr/>
          <p:nvPr/>
        </p:nvSpPr>
        <p:spPr>
          <a:xfrm flipH="1" rot="-5400000">
            <a:off x="8835842" y="423239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4"/>
          <p:cNvSpPr/>
          <p:nvPr/>
        </p:nvSpPr>
        <p:spPr>
          <a:xfrm flipH="1" rot="-5400000">
            <a:off x="8835362" y="4837471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4"/>
          <p:cNvSpPr/>
          <p:nvPr/>
        </p:nvSpPr>
        <p:spPr>
          <a:xfrm flipH="1" rot="-5400000">
            <a:off x="8218902" y="423196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4"/>
          <p:cNvSpPr/>
          <p:nvPr/>
        </p:nvSpPr>
        <p:spPr>
          <a:xfrm flipH="1" rot="-5400000">
            <a:off x="7602324" y="181198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4"/>
          <p:cNvSpPr/>
          <p:nvPr/>
        </p:nvSpPr>
        <p:spPr>
          <a:xfrm flipH="1" rot="-5400000">
            <a:off x="7602324" y="362570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4"/>
          <p:cNvSpPr/>
          <p:nvPr/>
        </p:nvSpPr>
        <p:spPr>
          <a:xfrm flipH="1" rot="-5400000">
            <a:off x="7601900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4"/>
          <p:cNvSpPr/>
          <p:nvPr/>
        </p:nvSpPr>
        <p:spPr>
          <a:xfrm flipH="1" rot="-5400000">
            <a:off x="6984953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4"/>
          <p:cNvSpPr txBox="1"/>
          <p:nvPr>
            <p:ph type="title"/>
          </p:nvPr>
        </p:nvSpPr>
        <p:spPr>
          <a:xfrm>
            <a:off x="1500200" y="1693000"/>
            <a:ext cx="56127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34"/>
          <p:cNvSpPr/>
          <p:nvPr/>
        </p:nvSpPr>
        <p:spPr>
          <a:xfrm flipH="1" rot="-5400000">
            <a:off x="6368449" y="48374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4"/>
          <p:cNvSpPr/>
          <p:nvPr/>
        </p:nvSpPr>
        <p:spPr>
          <a:xfrm flipH="1" rot="-5400000">
            <a:off x="5692174" y="-291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4"/>
          <p:cNvSpPr/>
          <p:nvPr/>
        </p:nvSpPr>
        <p:spPr>
          <a:xfrm flipH="1" rot="-5400000">
            <a:off x="5020249" y="-291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4"/>
          <p:cNvSpPr/>
          <p:nvPr/>
        </p:nvSpPr>
        <p:spPr>
          <a:xfrm flipH="1" rot="-5400000">
            <a:off x="5752349" y="483747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4"/>
          <p:cNvSpPr/>
          <p:nvPr/>
        </p:nvSpPr>
        <p:spPr>
          <a:xfrm rot="5400000">
            <a:off x="3454" y="-3368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4"/>
          <p:cNvSpPr/>
          <p:nvPr/>
        </p:nvSpPr>
        <p:spPr>
          <a:xfrm rot="5400000">
            <a:off x="3438" y="60168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4"/>
          <p:cNvSpPr/>
          <p:nvPr/>
        </p:nvSpPr>
        <p:spPr>
          <a:xfrm rot="5400000">
            <a:off x="3438" y="181175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4"/>
          <p:cNvSpPr/>
          <p:nvPr/>
        </p:nvSpPr>
        <p:spPr>
          <a:xfrm rot="5400000">
            <a:off x="3438" y="362689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4"/>
          <p:cNvSpPr/>
          <p:nvPr/>
        </p:nvSpPr>
        <p:spPr>
          <a:xfrm rot="5400000">
            <a:off x="3438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4"/>
          <p:cNvSpPr/>
          <p:nvPr/>
        </p:nvSpPr>
        <p:spPr>
          <a:xfrm rot="5400000">
            <a:off x="621721" y="-2929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4"/>
          <p:cNvSpPr/>
          <p:nvPr/>
        </p:nvSpPr>
        <p:spPr>
          <a:xfrm rot="5400000">
            <a:off x="622197" y="60255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4"/>
          <p:cNvSpPr/>
          <p:nvPr/>
        </p:nvSpPr>
        <p:spPr>
          <a:xfrm rot="5400000">
            <a:off x="3442" y="241723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4"/>
          <p:cNvSpPr/>
          <p:nvPr/>
        </p:nvSpPr>
        <p:spPr>
          <a:xfrm rot="5400000">
            <a:off x="3384" y="423194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4"/>
          <p:cNvSpPr/>
          <p:nvPr/>
        </p:nvSpPr>
        <p:spPr>
          <a:xfrm rot="5400000">
            <a:off x="619959" y="181195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4"/>
          <p:cNvSpPr/>
          <p:nvPr/>
        </p:nvSpPr>
        <p:spPr>
          <a:xfrm rot="5400000">
            <a:off x="619959" y="362567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4"/>
          <p:cNvSpPr/>
          <p:nvPr/>
        </p:nvSpPr>
        <p:spPr>
          <a:xfrm rot="5400000">
            <a:off x="620383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4"/>
          <p:cNvSpPr/>
          <p:nvPr/>
        </p:nvSpPr>
        <p:spPr>
          <a:xfrm rot="5400000">
            <a:off x="1237329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b="0" i="0" sz="30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ijoart.org/docs/Image-Compression-using-Singular-Value-Decomposition.pdf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"/>
          <p:cNvSpPr txBox="1"/>
          <p:nvPr>
            <p:ph type="ctrTitle"/>
          </p:nvPr>
        </p:nvSpPr>
        <p:spPr>
          <a:xfrm>
            <a:off x="2320763" y="2259125"/>
            <a:ext cx="2746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Domain : </a:t>
            </a:r>
            <a:endParaRPr/>
          </a:p>
        </p:txBody>
      </p:sp>
      <p:sp>
        <p:nvSpPr>
          <p:cNvPr id="960" name="Google Shape;960;p1"/>
          <p:cNvSpPr txBox="1"/>
          <p:nvPr>
            <p:ph idx="1" type="subTitle"/>
          </p:nvPr>
        </p:nvSpPr>
        <p:spPr>
          <a:xfrm>
            <a:off x="2320763" y="3397750"/>
            <a:ext cx="4283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Group 2 - Out_of_Bounds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61" name="Google Shape;961;p1"/>
          <p:cNvSpPr txBox="1"/>
          <p:nvPr>
            <p:ph idx="2" type="ctrTitle"/>
          </p:nvPr>
        </p:nvSpPr>
        <p:spPr>
          <a:xfrm>
            <a:off x="734250" y="857250"/>
            <a:ext cx="76755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Image Compression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962" name="Google Shape;962;p1"/>
          <p:cNvSpPr txBox="1"/>
          <p:nvPr>
            <p:ph type="ctrTitle"/>
          </p:nvPr>
        </p:nvSpPr>
        <p:spPr>
          <a:xfrm>
            <a:off x="4425938" y="2349550"/>
            <a:ext cx="23973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n"/>
              <a:t>SVD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0"/>
          <p:cNvSpPr txBox="1"/>
          <p:nvPr/>
        </p:nvSpPr>
        <p:spPr>
          <a:xfrm>
            <a:off x="884088" y="759101"/>
            <a:ext cx="7375800" cy="30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Compression Ratio is the ratio of the storage space required to store original image to that required to store a compressed image and is given by 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0" i="0" lang="en" sz="1400" u="sng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Compression Ratio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= m*n / (k*(m+n+1))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Eigenvectors of a square matrix are the non-zero vectors that change only in magnitude, not in direction. 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SVD is lossy compression (compressing image but some information will be lost)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Lost information cannot be recovered</a:t>
            </a:r>
            <a:endParaRPr b="0" i="0" sz="1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7316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1"/>
          <p:cNvSpPr txBox="1"/>
          <p:nvPr>
            <p:ph idx="4294967295" type="subTitle"/>
          </p:nvPr>
        </p:nvSpPr>
        <p:spPr>
          <a:xfrm>
            <a:off x="833700" y="1224150"/>
            <a:ext cx="73320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ven Pro"/>
              <a:buChar char="●"/>
            </a:pPr>
            <a:r>
              <a:rPr b="0" i="0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singular value σ₁, σ₂, …, σₙ are unique, however, the matrices U and V are not unique.</a:t>
            </a:r>
            <a:endParaRPr b="0" i="0" sz="15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ven Pro"/>
              <a:buChar char="●"/>
            </a:pPr>
            <a:r>
              <a:rPr b="0" i="0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As </a:t>
            </a:r>
            <a:r>
              <a:rPr b="0" i="1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AᵀA = VSᵀSVᵀ</a:t>
            </a:r>
            <a:r>
              <a:rPr b="0" i="0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so V diagonalizes </a:t>
            </a:r>
            <a:r>
              <a:rPr b="0" i="1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AᵀA</a:t>
            </a:r>
            <a:r>
              <a:rPr b="0" i="0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it follows that the vⱼ’s are  the  eigenvector of </a:t>
            </a:r>
            <a:r>
              <a:rPr b="0" i="1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AᵀA</a:t>
            </a:r>
            <a:r>
              <a:rPr b="0" i="0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b="0" i="0" sz="15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ven Pro"/>
              <a:buChar char="●"/>
            </a:pPr>
            <a:r>
              <a:rPr b="0" i="1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As AAᵀ = USSᵀUᵀ</a:t>
            </a:r>
            <a:r>
              <a:rPr b="0" i="0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, so it follows that U diagonalizes </a:t>
            </a:r>
            <a:r>
              <a:rPr b="0" i="1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AAᵀ</a:t>
            </a:r>
            <a:r>
              <a:rPr b="0" i="0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and that the uⱼ’s are the eigenvectors of </a:t>
            </a:r>
            <a:r>
              <a:rPr b="0" i="1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AAᵀ</a:t>
            </a:r>
            <a:r>
              <a:rPr b="0" i="0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b="0" i="0" sz="15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ven Pro"/>
              <a:buChar char="●"/>
            </a:pPr>
            <a:r>
              <a:rPr b="0" i="0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If A has rank of r then vⱼ, vⱼ, …, vᵣ form an orthonormal basis for range space of </a:t>
            </a:r>
            <a:r>
              <a:rPr b="0" i="1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Aᵀ</a:t>
            </a:r>
            <a:r>
              <a:rPr b="0" i="0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b="0" i="1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R(Aᵀ)</a:t>
            </a:r>
            <a:r>
              <a:rPr b="0" i="0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and uⱼ, uⱼ, …, uᵣ form an  orthonormal basis for range space A, </a:t>
            </a:r>
            <a:r>
              <a:rPr b="0" i="1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R(A)</a:t>
            </a:r>
            <a:r>
              <a:rPr b="0" i="0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b="0" i="0" sz="15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ven Pro"/>
              <a:buChar char="●"/>
            </a:pPr>
            <a:r>
              <a:rPr b="0" i="0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rank of matrix A is equal to the number of its nonzero singular values</a:t>
            </a:r>
            <a:endParaRPr b="0" i="0" sz="15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65" name="Google Shape;1065;p11"/>
          <p:cNvSpPr txBox="1"/>
          <p:nvPr>
            <p:ph type="title"/>
          </p:nvPr>
        </p:nvSpPr>
        <p:spPr>
          <a:xfrm>
            <a:off x="1269600" y="605200"/>
            <a:ext cx="6460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Properties of SVD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2"/>
          <p:cNvSpPr txBox="1"/>
          <p:nvPr>
            <p:ph idx="4294967295" type="subTitle"/>
          </p:nvPr>
        </p:nvSpPr>
        <p:spPr>
          <a:xfrm>
            <a:off x="1442075" y="3007650"/>
            <a:ext cx="60699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While compressing the above sum is not performed till the very last term. </a:t>
            </a:r>
            <a:endParaRPr b="0" i="0" sz="15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Instead sum is taken till first “k” term,</a:t>
            </a:r>
            <a:endParaRPr b="0" i="0" sz="15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71" name="Google Shape;1071;p12"/>
          <p:cNvSpPr txBox="1"/>
          <p:nvPr>
            <p:ph type="title"/>
          </p:nvPr>
        </p:nvSpPr>
        <p:spPr>
          <a:xfrm>
            <a:off x="1253350" y="312700"/>
            <a:ext cx="56127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SVD methodology</a:t>
            </a:r>
            <a:endParaRPr sz="2800"/>
          </a:p>
        </p:txBody>
      </p:sp>
      <p:pic>
        <p:nvPicPr>
          <p:cNvPr id="1072" name="Google Shape;10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338" y="1648863"/>
            <a:ext cx="2162175" cy="82867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3" name="Google Shape;107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3425" y="1763163"/>
            <a:ext cx="3028950" cy="60007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4" name="Google Shape;107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9175" y="3885013"/>
            <a:ext cx="3238500" cy="50482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3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080" name="Google Shape;1080;p13"/>
          <p:cNvSpPr txBox="1"/>
          <p:nvPr>
            <p:ph idx="4294967295" type="subTitle"/>
          </p:nvPr>
        </p:nvSpPr>
        <p:spPr>
          <a:xfrm>
            <a:off x="906000" y="1932450"/>
            <a:ext cx="733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take the largest k elements along the diagonal and set others to 0.</a:t>
            </a:r>
            <a:endParaRPr b="0" i="0" sz="18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 to 0 : columns in U and rows in Vᵀ with index larger than k.</a:t>
            </a:r>
            <a:endParaRPr b="0" i="0" sz="18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81" name="Google Shape;1081;p13"/>
          <p:cNvSpPr txBox="1"/>
          <p:nvPr>
            <p:ph type="title"/>
          </p:nvPr>
        </p:nvSpPr>
        <p:spPr>
          <a:xfrm>
            <a:off x="1226000" y="1389775"/>
            <a:ext cx="2014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“k”</a:t>
            </a:r>
            <a:endParaRPr/>
          </a:p>
        </p:txBody>
      </p:sp>
      <p:pic>
        <p:nvPicPr>
          <p:cNvPr id="1082" name="Google Shape;10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5150" y="3225449"/>
            <a:ext cx="6902850" cy="146845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4"/>
          <p:cNvSpPr txBox="1"/>
          <p:nvPr>
            <p:ph idx="1" type="subTitle"/>
          </p:nvPr>
        </p:nvSpPr>
        <p:spPr>
          <a:xfrm>
            <a:off x="4823875" y="2811775"/>
            <a:ext cx="37671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300"/>
              <a:t>To measure the quality between original image and compressed image</a:t>
            </a:r>
            <a:r>
              <a:rPr lang="en" sz="1300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1088" name="Google Shape;1088;p14"/>
          <p:cNvSpPr txBox="1"/>
          <p:nvPr>
            <p:ph idx="2" type="subTitle"/>
          </p:nvPr>
        </p:nvSpPr>
        <p:spPr>
          <a:xfrm>
            <a:off x="577175" y="1503125"/>
            <a:ext cx="3602700" cy="27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/>
              <a:t>Original Image= m x n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/>
              <a:t>Compressed Image= k (m + n + 1)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U ( m x k )= mk values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Vᵀ ( n x k )= nk values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 S ( k x k) = k values   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Aᵢ= mk + nk + k      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 = k(m+n+1)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089" name="Google Shape;1089;p14"/>
          <p:cNvSpPr txBox="1"/>
          <p:nvPr>
            <p:ph type="ctrTitle"/>
          </p:nvPr>
        </p:nvSpPr>
        <p:spPr>
          <a:xfrm>
            <a:off x="788694" y="1017175"/>
            <a:ext cx="2979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090" name="Google Shape;1090;p14"/>
          <p:cNvSpPr txBox="1"/>
          <p:nvPr>
            <p:ph idx="3" type="ctrTitle"/>
          </p:nvPr>
        </p:nvSpPr>
        <p:spPr>
          <a:xfrm>
            <a:off x="4823874" y="1017175"/>
            <a:ext cx="3602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Compression Ratio</a:t>
            </a:r>
            <a:endParaRPr/>
          </a:p>
        </p:txBody>
      </p:sp>
      <p:sp>
        <p:nvSpPr>
          <p:cNvPr id="1091" name="Google Shape;1091;p14"/>
          <p:cNvSpPr txBox="1"/>
          <p:nvPr>
            <p:ph idx="4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1092" name="Google Shape;10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7000" y="1503125"/>
            <a:ext cx="207645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14"/>
          <p:cNvSpPr txBox="1"/>
          <p:nvPr>
            <p:ph idx="3" type="ctrTitle"/>
          </p:nvPr>
        </p:nvSpPr>
        <p:spPr>
          <a:xfrm>
            <a:off x="4823874" y="2293650"/>
            <a:ext cx="3602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Mean Square Error (MSE)</a:t>
            </a:r>
            <a:endParaRPr/>
          </a:p>
        </p:txBody>
      </p:sp>
      <p:pic>
        <p:nvPicPr>
          <p:cNvPr id="1094" name="Google Shape;10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3138" y="3470400"/>
            <a:ext cx="29241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5"/>
          <p:cNvSpPr txBox="1"/>
          <p:nvPr>
            <p:ph idx="3" type="subTitle"/>
          </p:nvPr>
        </p:nvSpPr>
        <p:spPr>
          <a:xfrm>
            <a:off x="978109" y="672175"/>
            <a:ext cx="7014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From a research paper by Miss Samruddhi Kahu and Ms. Reena Rahate,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00" name="Google Shape;1100;p15"/>
          <p:cNvSpPr txBox="1"/>
          <p:nvPr>
            <p:ph idx="2" type="subTitle"/>
          </p:nvPr>
        </p:nvSpPr>
        <p:spPr>
          <a:xfrm>
            <a:off x="978100" y="1602075"/>
            <a:ext cx="6853500" cy="3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Lower singular values carrying no or little information can be eliminated without causing severe visual distortion.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Value of k(number of eigenvalues used to compress and reconstruct an image) is related to image quality and compression ratio.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Smaller k → higher compression ratio → more degradation in image and vice versa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compressing image,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m*n &gt; k*(m+n+1)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6"/>
          <p:cNvSpPr txBox="1"/>
          <p:nvPr>
            <p:ph type="title"/>
          </p:nvPr>
        </p:nvSpPr>
        <p:spPr>
          <a:xfrm>
            <a:off x="1813050" y="1567744"/>
            <a:ext cx="5517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Reproduced Work</a:t>
            </a:r>
            <a:endParaRPr/>
          </a:p>
        </p:txBody>
      </p:sp>
      <p:sp>
        <p:nvSpPr>
          <p:cNvPr id="1106" name="Google Shape;1106;p16"/>
          <p:cNvSpPr txBox="1"/>
          <p:nvPr>
            <p:ph idx="1" type="subTitle"/>
          </p:nvPr>
        </p:nvSpPr>
        <p:spPr>
          <a:xfrm>
            <a:off x="2155200" y="3328294"/>
            <a:ext cx="48336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(taking into consideration of research papers mentioned in references)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7"/>
          <p:cNvSpPr txBox="1"/>
          <p:nvPr>
            <p:ph type="title"/>
          </p:nvPr>
        </p:nvSpPr>
        <p:spPr>
          <a:xfrm>
            <a:off x="763525" y="589400"/>
            <a:ext cx="81663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Matlab Simulation</a:t>
            </a:r>
            <a:endParaRPr/>
          </a:p>
        </p:txBody>
      </p:sp>
      <p:sp>
        <p:nvSpPr>
          <p:cNvPr id="1112" name="Google Shape;1112;p17"/>
          <p:cNvSpPr txBox="1"/>
          <p:nvPr>
            <p:ph idx="1" type="body"/>
          </p:nvPr>
        </p:nvSpPr>
        <p:spPr>
          <a:xfrm>
            <a:off x="570900" y="1624050"/>
            <a:ext cx="7449000" cy="26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500"/>
              <a:t>Image into grayscale format</a:t>
            </a:r>
            <a:endParaRPr sz="15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500"/>
              <a:t>Image data →  matrix of each pixel (value 0-255)</a:t>
            </a:r>
            <a:endParaRPr sz="15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500"/>
              <a:t>Computation of SVD operations on matrix</a:t>
            </a:r>
            <a:endParaRPr sz="15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500"/>
              <a:t>Computation of errors and displaying error graph  </a:t>
            </a:r>
            <a:endParaRPr sz="15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500"/>
              <a:t>Output as compressed images with different singular values taken at each time.</a:t>
            </a:r>
            <a:endParaRPr sz="1500"/>
          </a:p>
        </p:txBody>
      </p:sp>
      <p:sp>
        <p:nvSpPr>
          <p:cNvPr id="1113" name="Google Shape;1113;p17"/>
          <p:cNvSpPr/>
          <p:nvPr/>
        </p:nvSpPr>
        <p:spPr>
          <a:xfrm>
            <a:off x="4466545" y="270465"/>
            <a:ext cx="234379" cy="226699"/>
          </a:xfrm>
          <a:custGeom>
            <a:rect b="b" l="l" r="r" t="t"/>
            <a:pathLst>
              <a:path extrusionOk="0" h="52967" w="52967">
                <a:moveTo>
                  <a:pt x="9841" y="0"/>
                </a:moveTo>
                <a:lnTo>
                  <a:pt x="0" y="9841"/>
                </a:lnTo>
                <a:lnTo>
                  <a:pt x="16594" y="26435"/>
                </a:lnTo>
                <a:lnTo>
                  <a:pt x="0" y="43030"/>
                </a:lnTo>
                <a:lnTo>
                  <a:pt x="9841" y="52967"/>
                </a:lnTo>
                <a:lnTo>
                  <a:pt x="26435" y="36373"/>
                </a:lnTo>
                <a:lnTo>
                  <a:pt x="43029" y="52967"/>
                </a:lnTo>
                <a:lnTo>
                  <a:pt x="52967" y="43030"/>
                </a:lnTo>
                <a:lnTo>
                  <a:pt x="36372" y="26435"/>
                </a:lnTo>
                <a:lnTo>
                  <a:pt x="52967" y="9841"/>
                </a:lnTo>
                <a:lnTo>
                  <a:pt x="43029" y="0"/>
                </a:lnTo>
                <a:lnTo>
                  <a:pt x="26435" y="16595"/>
                </a:lnTo>
                <a:lnTo>
                  <a:pt x="98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17"/>
          <p:cNvSpPr/>
          <p:nvPr/>
        </p:nvSpPr>
        <p:spPr>
          <a:xfrm>
            <a:off x="4700023" y="275833"/>
            <a:ext cx="293293" cy="211834"/>
          </a:xfrm>
          <a:custGeom>
            <a:rect b="b" l="l" r="r" t="t"/>
            <a:pathLst>
              <a:path extrusionOk="0" h="49494" w="66281">
                <a:moveTo>
                  <a:pt x="33092" y="25181"/>
                </a:moveTo>
                <a:lnTo>
                  <a:pt x="40039" y="35601"/>
                </a:lnTo>
                <a:lnTo>
                  <a:pt x="26146" y="35601"/>
                </a:lnTo>
                <a:lnTo>
                  <a:pt x="33092" y="25181"/>
                </a:lnTo>
                <a:close/>
                <a:moveTo>
                  <a:pt x="33092" y="1"/>
                </a:moveTo>
                <a:lnTo>
                  <a:pt x="1" y="49494"/>
                </a:lnTo>
                <a:lnTo>
                  <a:pt x="66281" y="49494"/>
                </a:lnTo>
                <a:lnTo>
                  <a:pt x="3309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17"/>
          <p:cNvSpPr/>
          <p:nvPr/>
        </p:nvSpPr>
        <p:spPr>
          <a:xfrm>
            <a:off x="4150683" y="262683"/>
            <a:ext cx="289453" cy="239851"/>
          </a:xfrm>
          <a:custGeom>
            <a:rect b="b" l="l" r="r" t="t"/>
            <a:pathLst>
              <a:path extrusionOk="0" h="56040" w="65413">
                <a:moveTo>
                  <a:pt x="37434" y="13975"/>
                </a:moveTo>
                <a:cubicBezTo>
                  <a:pt x="45152" y="13975"/>
                  <a:pt x="51423" y="20246"/>
                  <a:pt x="51423" y="27964"/>
                </a:cubicBezTo>
                <a:cubicBezTo>
                  <a:pt x="51489" y="36469"/>
                  <a:pt x="44545" y="42090"/>
                  <a:pt x="37300" y="42090"/>
                </a:cubicBezTo>
                <a:cubicBezTo>
                  <a:pt x="33861" y="42090"/>
                  <a:pt x="30354" y="40824"/>
                  <a:pt x="27497" y="37998"/>
                </a:cubicBezTo>
                <a:cubicBezTo>
                  <a:pt x="18621" y="29122"/>
                  <a:pt x="24892" y="14071"/>
                  <a:pt x="37434" y="14071"/>
                </a:cubicBezTo>
                <a:lnTo>
                  <a:pt x="37434" y="13975"/>
                </a:lnTo>
                <a:close/>
                <a:moveTo>
                  <a:pt x="37201" y="1"/>
                </a:moveTo>
                <a:cubicBezTo>
                  <a:pt x="30310" y="1"/>
                  <a:pt x="23281" y="2561"/>
                  <a:pt x="17560" y="8282"/>
                </a:cubicBezTo>
                <a:cubicBezTo>
                  <a:pt x="1" y="25938"/>
                  <a:pt x="12447" y="56039"/>
                  <a:pt x="37434" y="56039"/>
                </a:cubicBezTo>
                <a:cubicBezTo>
                  <a:pt x="52871" y="56039"/>
                  <a:pt x="65413" y="43497"/>
                  <a:pt x="65413" y="27964"/>
                </a:cubicBezTo>
                <a:cubicBezTo>
                  <a:pt x="65348" y="11139"/>
                  <a:pt x="51574" y="1"/>
                  <a:pt x="372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17"/>
          <p:cNvSpPr/>
          <p:nvPr/>
        </p:nvSpPr>
        <p:spPr>
          <a:xfrm>
            <a:off x="4284710" y="232452"/>
            <a:ext cx="63189" cy="139986"/>
          </a:xfrm>
          <a:custGeom>
            <a:rect b="b" l="l" r="r" t="t"/>
            <a:pathLst>
              <a:path extrusionOk="0" h="32707" w="14280">
                <a:moveTo>
                  <a:pt x="1" y="0"/>
                </a:moveTo>
                <a:lnTo>
                  <a:pt x="1" y="32706"/>
                </a:lnTo>
                <a:lnTo>
                  <a:pt x="14280" y="32706"/>
                </a:lnTo>
                <a:lnTo>
                  <a:pt x="142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8"/>
          <p:cNvSpPr txBox="1"/>
          <p:nvPr>
            <p:ph type="title"/>
          </p:nvPr>
        </p:nvSpPr>
        <p:spPr>
          <a:xfrm>
            <a:off x="317300" y="116900"/>
            <a:ext cx="8567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Compressed Images (different k values)</a:t>
            </a:r>
            <a:endParaRPr sz="1200"/>
          </a:p>
        </p:txBody>
      </p:sp>
      <p:sp>
        <p:nvSpPr>
          <p:cNvPr id="1122" name="Google Shape;1122;p18"/>
          <p:cNvSpPr/>
          <p:nvPr/>
        </p:nvSpPr>
        <p:spPr>
          <a:xfrm>
            <a:off x="3184500" y="4287452"/>
            <a:ext cx="97" cy="97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18"/>
          <p:cNvSpPr/>
          <p:nvPr/>
        </p:nvSpPr>
        <p:spPr>
          <a:xfrm>
            <a:off x="3184500" y="3878420"/>
            <a:ext cx="97" cy="9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18"/>
          <p:cNvSpPr/>
          <p:nvPr/>
        </p:nvSpPr>
        <p:spPr>
          <a:xfrm>
            <a:off x="3541541" y="3615949"/>
            <a:ext cx="63726" cy="21339"/>
          </a:xfrm>
          <a:custGeom>
            <a:rect b="b" l="l" r="r" t="t"/>
            <a:pathLst>
              <a:path extrusionOk="0" h="220" w="657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18"/>
          <p:cNvSpPr/>
          <p:nvPr/>
        </p:nvSpPr>
        <p:spPr>
          <a:xfrm>
            <a:off x="3555024" y="3652614"/>
            <a:ext cx="61786" cy="21339"/>
          </a:xfrm>
          <a:custGeom>
            <a:rect b="b" l="l" r="r" t="t"/>
            <a:pathLst>
              <a:path extrusionOk="0" h="220" w="637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18"/>
          <p:cNvSpPr/>
          <p:nvPr/>
        </p:nvSpPr>
        <p:spPr>
          <a:xfrm>
            <a:off x="3782673" y="4331876"/>
            <a:ext cx="61883" cy="21242"/>
          </a:xfrm>
          <a:custGeom>
            <a:rect b="b" l="l" r="r" t="t"/>
            <a:pathLst>
              <a:path extrusionOk="0" h="219" w="638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18"/>
          <p:cNvSpPr/>
          <p:nvPr/>
        </p:nvSpPr>
        <p:spPr>
          <a:xfrm rot="-5400000">
            <a:off x="4797492" y="3671070"/>
            <a:ext cx="97" cy="9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8" name="Google Shape;1128;p18"/>
          <p:cNvPicPr preferRelativeResize="0"/>
          <p:nvPr/>
        </p:nvPicPr>
        <p:blipFill rotWithShape="1">
          <a:blip r:embed="rId3">
            <a:alphaModFix/>
          </a:blip>
          <a:srcRect b="18132" l="0" r="0" t="0"/>
          <a:stretch/>
        </p:blipFill>
        <p:spPr>
          <a:xfrm>
            <a:off x="1220100" y="555925"/>
            <a:ext cx="6728950" cy="440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9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Graph</a:t>
            </a:r>
            <a:endParaRPr/>
          </a:p>
        </p:txBody>
      </p:sp>
      <p:pic>
        <p:nvPicPr>
          <p:cNvPr id="1134" name="Google Shape;1134;p19"/>
          <p:cNvPicPr preferRelativeResize="0"/>
          <p:nvPr/>
        </p:nvPicPr>
        <p:blipFill rotWithShape="1">
          <a:blip r:embed="rId3">
            <a:alphaModFix/>
          </a:blip>
          <a:srcRect b="16677" l="15749" r="4056" t="28726"/>
          <a:stretch/>
        </p:blipFill>
        <p:spPr>
          <a:xfrm>
            <a:off x="445824" y="1271286"/>
            <a:ext cx="8252349" cy="3160264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19"/>
          <p:cNvSpPr txBox="1"/>
          <p:nvPr>
            <p:ph idx="5" type="subTitle"/>
          </p:nvPr>
        </p:nvSpPr>
        <p:spPr>
          <a:xfrm>
            <a:off x="2576375" y="4490000"/>
            <a:ext cx="4703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Error vs Number of singular values used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2"/>
          <p:cNvSpPr txBox="1"/>
          <p:nvPr>
            <p:ph idx="15" type="title"/>
          </p:nvPr>
        </p:nvSpPr>
        <p:spPr>
          <a:xfrm>
            <a:off x="935375" y="51087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OF CONTENTS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968" name="Google Shape;968;p2"/>
          <p:cNvSpPr txBox="1"/>
          <p:nvPr>
            <p:ph idx="6" type="subTitle"/>
          </p:nvPr>
        </p:nvSpPr>
        <p:spPr>
          <a:xfrm>
            <a:off x="1595092" y="1484122"/>
            <a:ext cx="17802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Background</a:t>
            </a:r>
            <a:endParaRPr sz="1200"/>
          </a:p>
        </p:txBody>
      </p:sp>
      <p:sp>
        <p:nvSpPr>
          <p:cNvPr id="969" name="Google Shape;969;p2"/>
          <p:cNvSpPr txBox="1"/>
          <p:nvPr>
            <p:ph idx="7" type="subTitle"/>
          </p:nvPr>
        </p:nvSpPr>
        <p:spPr>
          <a:xfrm>
            <a:off x="3774291" y="1484122"/>
            <a:ext cx="17802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Motivation</a:t>
            </a:r>
            <a:endParaRPr sz="1200"/>
          </a:p>
        </p:txBody>
      </p:sp>
      <p:sp>
        <p:nvSpPr>
          <p:cNvPr id="970" name="Google Shape;970;p2"/>
          <p:cNvSpPr txBox="1"/>
          <p:nvPr>
            <p:ph idx="8" type="subTitle"/>
          </p:nvPr>
        </p:nvSpPr>
        <p:spPr>
          <a:xfrm>
            <a:off x="1480399" y="2843363"/>
            <a:ext cx="19458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Basic  Mathematics</a:t>
            </a:r>
            <a:endParaRPr sz="1200"/>
          </a:p>
        </p:txBody>
      </p:sp>
      <p:sp>
        <p:nvSpPr>
          <p:cNvPr id="971" name="Google Shape;971;p2"/>
          <p:cNvSpPr txBox="1"/>
          <p:nvPr>
            <p:ph type="title"/>
          </p:nvPr>
        </p:nvSpPr>
        <p:spPr>
          <a:xfrm>
            <a:off x="2197292" y="1075200"/>
            <a:ext cx="575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1200"/>
              <a:t>01</a:t>
            </a:r>
            <a:endParaRPr sz="1200"/>
          </a:p>
        </p:txBody>
      </p:sp>
      <p:sp>
        <p:nvSpPr>
          <p:cNvPr id="972" name="Google Shape;972;p2"/>
          <p:cNvSpPr txBox="1"/>
          <p:nvPr>
            <p:ph idx="14" type="subTitle"/>
          </p:nvPr>
        </p:nvSpPr>
        <p:spPr>
          <a:xfrm>
            <a:off x="6268224" y="1483084"/>
            <a:ext cx="17802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Problem Statement</a:t>
            </a:r>
            <a:endParaRPr sz="1200"/>
          </a:p>
        </p:txBody>
      </p:sp>
      <p:sp>
        <p:nvSpPr>
          <p:cNvPr id="973" name="Google Shape;973;p2"/>
          <p:cNvSpPr txBox="1"/>
          <p:nvPr>
            <p:ph type="title"/>
          </p:nvPr>
        </p:nvSpPr>
        <p:spPr>
          <a:xfrm>
            <a:off x="4376499" y="1075200"/>
            <a:ext cx="575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1200"/>
              <a:t>02</a:t>
            </a:r>
            <a:endParaRPr sz="1200"/>
          </a:p>
        </p:txBody>
      </p:sp>
      <p:sp>
        <p:nvSpPr>
          <p:cNvPr id="974" name="Google Shape;974;p2"/>
          <p:cNvSpPr txBox="1"/>
          <p:nvPr>
            <p:ph type="title"/>
          </p:nvPr>
        </p:nvSpPr>
        <p:spPr>
          <a:xfrm>
            <a:off x="6588049" y="1075208"/>
            <a:ext cx="575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1200"/>
              <a:t>03</a:t>
            </a:r>
            <a:endParaRPr sz="1200"/>
          </a:p>
        </p:txBody>
      </p:sp>
      <p:sp>
        <p:nvSpPr>
          <p:cNvPr id="975" name="Google Shape;975;p2"/>
          <p:cNvSpPr txBox="1"/>
          <p:nvPr>
            <p:ph type="title"/>
          </p:nvPr>
        </p:nvSpPr>
        <p:spPr>
          <a:xfrm>
            <a:off x="2082617" y="2299145"/>
            <a:ext cx="575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1200"/>
              <a:t>04</a:t>
            </a:r>
            <a:endParaRPr sz="1200"/>
          </a:p>
        </p:txBody>
      </p:sp>
      <p:sp>
        <p:nvSpPr>
          <p:cNvPr id="976" name="Google Shape;976;p2"/>
          <p:cNvSpPr txBox="1"/>
          <p:nvPr>
            <p:ph idx="8" type="subTitle"/>
          </p:nvPr>
        </p:nvSpPr>
        <p:spPr>
          <a:xfrm>
            <a:off x="3825317" y="2843381"/>
            <a:ext cx="17802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Literature Survey</a:t>
            </a:r>
            <a:endParaRPr sz="1200"/>
          </a:p>
        </p:txBody>
      </p:sp>
      <p:sp>
        <p:nvSpPr>
          <p:cNvPr id="977" name="Google Shape;977;p2"/>
          <p:cNvSpPr txBox="1"/>
          <p:nvPr>
            <p:ph type="title"/>
          </p:nvPr>
        </p:nvSpPr>
        <p:spPr>
          <a:xfrm>
            <a:off x="4427526" y="2299155"/>
            <a:ext cx="575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1200"/>
              <a:t>05</a:t>
            </a:r>
            <a:endParaRPr sz="1200"/>
          </a:p>
        </p:txBody>
      </p:sp>
      <p:sp>
        <p:nvSpPr>
          <p:cNvPr id="978" name="Google Shape;978;p2"/>
          <p:cNvSpPr txBox="1"/>
          <p:nvPr>
            <p:ph idx="8" type="subTitle"/>
          </p:nvPr>
        </p:nvSpPr>
        <p:spPr>
          <a:xfrm>
            <a:off x="1429342" y="4203644"/>
            <a:ext cx="17802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Plan of Action</a:t>
            </a:r>
            <a:endParaRPr sz="1200"/>
          </a:p>
        </p:txBody>
      </p:sp>
      <p:sp>
        <p:nvSpPr>
          <p:cNvPr id="979" name="Google Shape;979;p2"/>
          <p:cNvSpPr txBox="1"/>
          <p:nvPr>
            <p:ph idx="14" type="subTitle"/>
          </p:nvPr>
        </p:nvSpPr>
        <p:spPr>
          <a:xfrm>
            <a:off x="6319257" y="2864694"/>
            <a:ext cx="17802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Reproduced work</a:t>
            </a:r>
            <a:endParaRPr sz="1200"/>
          </a:p>
        </p:txBody>
      </p:sp>
      <p:sp>
        <p:nvSpPr>
          <p:cNvPr id="980" name="Google Shape;980;p2"/>
          <p:cNvSpPr txBox="1"/>
          <p:nvPr>
            <p:ph type="title"/>
          </p:nvPr>
        </p:nvSpPr>
        <p:spPr>
          <a:xfrm>
            <a:off x="6610033" y="2277819"/>
            <a:ext cx="575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1200"/>
              <a:t>06</a:t>
            </a:r>
            <a:endParaRPr sz="1200"/>
          </a:p>
        </p:txBody>
      </p:sp>
      <p:sp>
        <p:nvSpPr>
          <p:cNvPr id="981" name="Google Shape;981;p2"/>
          <p:cNvSpPr txBox="1"/>
          <p:nvPr>
            <p:ph type="title"/>
          </p:nvPr>
        </p:nvSpPr>
        <p:spPr>
          <a:xfrm>
            <a:off x="2031551" y="3659419"/>
            <a:ext cx="575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1200"/>
              <a:t>07</a:t>
            </a:r>
            <a:endParaRPr sz="1200"/>
          </a:p>
        </p:txBody>
      </p:sp>
      <p:sp>
        <p:nvSpPr>
          <p:cNvPr id="982" name="Google Shape;982;p2"/>
          <p:cNvSpPr txBox="1"/>
          <p:nvPr>
            <p:ph idx="8" type="subTitle"/>
          </p:nvPr>
        </p:nvSpPr>
        <p:spPr>
          <a:xfrm>
            <a:off x="3550950" y="4237175"/>
            <a:ext cx="2042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Contribution</a:t>
            </a:r>
            <a:endParaRPr sz="1200"/>
          </a:p>
        </p:txBody>
      </p:sp>
      <p:sp>
        <p:nvSpPr>
          <p:cNvPr id="983" name="Google Shape;983;p2"/>
          <p:cNvSpPr txBox="1"/>
          <p:nvPr>
            <p:ph type="title"/>
          </p:nvPr>
        </p:nvSpPr>
        <p:spPr>
          <a:xfrm>
            <a:off x="4284159" y="3659428"/>
            <a:ext cx="575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1200"/>
              <a:t>08</a:t>
            </a:r>
            <a:endParaRPr sz="1200"/>
          </a:p>
        </p:txBody>
      </p:sp>
      <p:sp>
        <p:nvSpPr>
          <p:cNvPr id="984" name="Google Shape;984;p2"/>
          <p:cNvSpPr txBox="1"/>
          <p:nvPr>
            <p:ph idx="8" type="subTitle"/>
          </p:nvPr>
        </p:nvSpPr>
        <p:spPr>
          <a:xfrm>
            <a:off x="6167167" y="4203644"/>
            <a:ext cx="17802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References</a:t>
            </a:r>
            <a:endParaRPr sz="1200"/>
          </a:p>
        </p:txBody>
      </p:sp>
      <p:sp>
        <p:nvSpPr>
          <p:cNvPr id="985" name="Google Shape;985;p2"/>
          <p:cNvSpPr txBox="1"/>
          <p:nvPr>
            <p:ph type="title"/>
          </p:nvPr>
        </p:nvSpPr>
        <p:spPr>
          <a:xfrm>
            <a:off x="6769376" y="3659419"/>
            <a:ext cx="575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1200"/>
              <a:t>09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0"/>
          <p:cNvSpPr txBox="1"/>
          <p:nvPr>
            <p:ph idx="3" type="subTitle"/>
          </p:nvPr>
        </p:nvSpPr>
        <p:spPr>
          <a:xfrm>
            <a:off x="717433" y="873213"/>
            <a:ext cx="65703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Plan to code SVD compression in python using following steps:</a:t>
            </a:r>
            <a:endParaRPr/>
          </a:p>
        </p:txBody>
      </p:sp>
      <p:sp>
        <p:nvSpPr>
          <p:cNvPr id="1141" name="Google Shape;1141;p20"/>
          <p:cNvSpPr txBox="1"/>
          <p:nvPr>
            <p:ph idx="2" type="subTitle"/>
          </p:nvPr>
        </p:nvSpPr>
        <p:spPr>
          <a:xfrm>
            <a:off x="597725" y="1800375"/>
            <a:ext cx="1828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Taking image as input and separating its RGB components</a:t>
            </a:r>
            <a:endParaRPr/>
          </a:p>
        </p:txBody>
      </p:sp>
      <p:sp>
        <p:nvSpPr>
          <p:cNvPr id="1142" name="Google Shape;1142;p20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Plan of Action</a:t>
            </a:r>
            <a:endParaRPr/>
          </a:p>
        </p:txBody>
      </p:sp>
      <p:sp>
        <p:nvSpPr>
          <p:cNvPr id="1143" name="Google Shape;1143;p20"/>
          <p:cNvSpPr/>
          <p:nvPr/>
        </p:nvSpPr>
        <p:spPr>
          <a:xfrm rot="2039313">
            <a:off x="2779889" y="1902958"/>
            <a:ext cx="767299" cy="599432"/>
          </a:xfrm>
          <a:custGeom>
            <a:rect b="b" l="l" r="r" t="t"/>
            <a:pathLst>
              <a:path extrusionOk="0" h="15932" w="20157">
                <a:moveTo>
                  <a:pt x="18599" y="750"/>
                </a:moveTo>
                <a:lnTo>
                  <a:pt x="18599" y="750"/>
                </a:lnTo>
                <a:cubicBezTo>
                  <a:pt x="18285" y="1022"/>
                  <a:pt x="17971" y="1273"/>
                  <a:pt x="17657" y="1503"/>
                </a:cubicBezTo>
                <a:cubicBezTo>
                  <a:pt x="17469" y="1336"/>
                  <a:pt x="17260" y="1189"/>
                  <a:pt x="17050" y="1064"/>
                </a:cubicBezTo>
                <a:cubicBezTo>
                  <a:pt x="17574" y="980"/>
                  <a:pt x="18076" y="854"/>
                  <a:pt x="18599" y="750"/>
                </a:cubicBezTo>
                <a:close/>
                <a:moveTo>
                  <a:pt x="19457" y="540"/>
                </a:moveTo>
                <a:cubicBezTo>
                  <a:pt x="19122" y="1147"/>
                  <a:pt x="18787" y="1754"/>
                  <a:pt x="18369" y="2319"/>
                </a:cubicBezTo>
                <a:cubicBezTo>
                  <a:pt x="18327" y="2277"/>
                  <a:pt x="18306" y="2193"/>
                  <a:pt x="18264" y="2173"/>
                </a:cubicBezTo>
                <a:cubicBezTo>
                  <a:pt x="18180" y="2068"/>
                  <a:pt x="18076" y="1921"/>
                  <a:pt x="17992" y="1817"/>
                </a:cubicBezTo>
                <a:cubicBezTo>
                  <a:pt x="18369" y="1524"/>
                  <a:pt x="18724" y="1273"/>
                  <a:pt x="19122" y="1001"/>
                </a:cubicBezTo>
                <a:cubicBezTo>
                  <a:pt x="19268" y="875"/>
                  <a:pt x="19268" y="687"/>
                  <a:pt x="19164" y="582"/>
                </a:cubicBezTo>
                <a:cubicBezTo>
                  <a:pt x="19268" y="561"/>
                  <a:pt x="19352" y="540"/>
                  <a:pt x="19457" y="540"/>
                </a:cubicBezTo>
                <a:close/>
                <a:moveTo>
                  <a:pt x="19914" y="1"/>
                </a:moveTo>
                <a:cubicBezTo>
                  <a:pt x="19889" y="1"/>
                  <a:pt x="19862" y="6"/>
                  <a:pt x="19833" y="17"/>
                </a:cubicBezTo>
                <a:cubicBezTo>
                  <a:pt x="18745" y="331"/>
                  <a:pt x="17657" y="499"/>
                  <a:pt x="16611" y="875"/>
                </a:cubicBezTo>
                <a:cubicBezTo>
                  <a:pt x="16590" y="875"/>
                  <a:pt x="16590" y="854"/>
                  <a:pt x="16548" y="854"/>
                </a:cubicBezTo>
                <a:cubicBezTo>
                  <a:pt x="16537" y="851"/>
                  <a:pt x="16526" y="849"/>
                  <a:pt x="16515" y="849"/>
                </a:cubicBezTo>
                <a:cubicBezTo>
                  <a:pt x="16409" y="849"/>
                  <a:pt x="16348" y="1025"/>
                  <a:pt x="16444" y="1064"/>
                </a:cubicBezTo>
                <a:cubicBezTo>
                  <a:pt x="16757" y="1273"/>
                  <a:pt x="17071" y="1503"/>
                  <a:pt x="17343" y="1754"/>
                </a:cubicBezTo>
                <a:cubicBezTo>
                  <a:pt x="15335" y="3365"/>
                  <a:pt x="13263" y="4914"/>
                  <a:pt x="11213" y="6504"/>
                </a:cubicBezTo>
                <a:cubicBezTo>
                  <a:pt x="8765" y="8408"/>
                  <a:pt x="6254" y="10333"/>
                  <a:pt x="3848" y="12320"/>
                </a:cubicBezTo>
                <a:cubicBezTo>
                  <a:pt x="2529" y="13388"/>
                  <a:pt x="1253" y="14517"/>
                  <a:pt x="81" y="15731"/>
                </a:cubicBezTo>
                <a:cubicBezTo>
                  <a:pt x="0" y="15812"/>
                  <a:pt x="70" y="15932"/>
                  <a:pt x="155" y="15932"/>
                </a:cubicBezTo>
                <a:cubicBezTo>
                  <a:pt x="179" y="15932"/>
                  <a:pt x="205" y="15922"/>
                  <a:pt x="228" y="15898"/>
                </a:cubicBezTo>
                <a:cubicBezTo>
                  <a:pt x="2425" y="13827"/>
                  <a:pt x="4810" y="11965"/>
                  <a:pt x="7195" y="10144"/>
                </a:cubicBezTo>
                <a:cubicBezTo>
                  <a:pt x="9727" y="8199"/>
                  <a:pt x="12259" y="6274"/>
                  <a:pt x="14770" y="4307"/>
                </a:cubicBezTo>
                <a:cubicBezTo>
                  <a:pt x="15753" y="3553"/>
                  <a:pt x="16716" y="2800"/>
                  <a:pt x="17678" y="2068"/>
                </a:cubicBezTo>
                <a:cubicBezTo>
                  <a:pt x="17699" y="2089"/>
                  <a:pt x="17762" y="2131"/>
                  <a:pt x="17783" y="2193"/>
                </a:cubicBezTo>
                <a:cubicBezTo>
                  <a:pt x="17846" y="2277"/>
                  <a:pt x="17887" y="2382"/>
                  <a:pt x="17971" y="2445"/>
                </a:cubicBezTo>
                <a:lnTo>
                  <a:pt x="17971" y="2486"/>
                </a:lnTo>
                <a:cubicBezTo>
                  <a:pt x="17950" y="2486"/>
                  <a:pt x="17950" y="2507"/>
                  <a:pt x="17908" y="2507"/>
                </a:cubicBezTo>
                <a:cubicBezTo>
                  <a:pt x="17762" y="2654"/>
                  <a:pt x="17887" y="2842"/>
                  <a:pt x="18076" y="2863"/>
                </a:cubicBezTo>
                <a:cubicBezTo>
                  <a:pt x="18126" y="2951"/>
                  <a:pt x="18230" y="3009"/>
                  <a:pt x="18332" y="3009"/>
                </a:cubicBezTo>
                <a:cubicBezTo>
                  <a:pt x="18399" y="3009"/>
                  <a:pt x="18465" y="2984"/>
                  <a:pt x="18515" y="2926"/>
                </a:cubicBezTo>
                <a:cubicBezTo>
                  <a:pt x="19122" y="2110"/>
                  <a:pt x="19666" y="1252"/>
                  <a:pt x="20084" y="352"/>
                </a:cubicBezTo>
                <a:cubicBezTo>
                  <a:pt x="20157" y="208"/>
                  <a:pt x="20073" y="1"/>
                  <a:pt x="199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20"/>
          <p:cNvSpPr txBox="1"/>
          <p:nvPr>
            <p:ph idx="2" type="subTitle"/>
          </p:nvPr>
        </p:nvSpPr>
        <p:spPr>
          <a:xfrm>
            <a:off x="3772300" y="1800375"/>
            <a:ext cx="14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Calculating rank </a:t>
            </a:r>
            <a:endParaRPr/>
          </a:p>
        </p:txBody>
      </p:sp>
      <p:sp>
        <p:nvSpPr>
          <p:cNvPr id="1145" name="Google Shape;1145;p20"/>
          <p:cNvSpPr/>
          <p:nvPr/>
        </p:nvSpPr>
        <p:spPr>
          <a:xfrm rot="2039313">
            <a:off x="5397814" y="1902958"/>
            <a:ext cx="767299" cy="599432"/>
          </a:xfrm>
          <a:custGeom>
            <a:rect b="b" l="l" r="r" t="t"/>
            <a:pathLst>
              <a:path extrusionOk="0" h="15932" w="20157">
                <a:moveTo>
                  <a:pt x="18599" y="750"/>
                </a:moveTo>
                <a:lnTo>
                  <a:pt x="18599" y="750"/>
                </a:lnTo>
                <a:cubicBezTo>
                  <a:pt x="18285" y="1022"/>
                  <a:pt x="17971" y="1273"/>
                  <a:pt x="17657" y="1503"/>
                </a:cubicBezTo>
                <a:cubicBezTo>
                  <a:pt x="17469" y="1336"/>
                  <a:pt x="17260" y="1189"/>
                  <a:pt x="17050" y="1064"/>
                </a:cubicBezTo>
                <a:cubicBezTo>
                  <a:pt x="17574" y="980"/>
                  <a:pt x="18076" y="854"/>
                  <a:pt x="18599" y="750"/>
                </a:cubicBezTo>
                <a:close/>
                <a:moveTo>
                  <a:pt x="19457" y="540"/>
                </a:moveTo>
                <a:cubicBezTo>
                  <a:pt x="19122" y="1147"/>
                  <a:pt x="18787" y="1754"/>
                  <a:pt x="18369" y="2319"/>
                </a:cubicBezTo>
                <a:cubicBezTo>
                  <a:pt x="18327" y="2277"/>
                  <a:pt x="18306" y="2193"/>
                  <a:pt x="18264" y="2173"/>
                </a:cubicBezTo>
                <a:cubicBezTo>
                  <a:pt x="18180" y="2068"/>
                  <a:pt x="18076" y="1921"/>
                  <a:pt x="17992" y="1817"/>
                </a:cubicBezTo>
                <a:cubicBezTo>
                  <a:pt x="18369" y="1524"/>
                  <a:pt x="18724" y="1273"/>
                  <a:pt x="19122" y="1001"/>
                </a:cubicBezTo>
                <a:cubicBezTo>
                  <a:pt x="19268" y="875"/>
                  <a:pt x="19268" y="687"/>
                  <a:pt x="19164" y="582"/>
                </a:cubicBezTo>
                <a:cubicBezTo>
                  <a:pt x="19268" y="561"/>
                  <a:pt x="19352" y="540"/>
                  <a:pt x="19457" y="540"/>
                </a:cubicBezTo>
                <a:close/>
                <a:moveTo>
                  <a:pt x="19914" y="1"/>
                </a:moveTo>
                <a:cubicBezTo>
                  <a:pt x="19889" y="1"/>
                  <a:pt x="19862" y="6"/>
                  <a:pt x="19833" y="17"/>
                </a:cubicBezTo>
                <a:cubicBezTo>
                  <a:pt x="18745" y="331"/>
                  <a:pt x="17657" y="499"/>
                  <a:pt x="16611" y="875"/>
                </a:cubicBezTo>
                <a:cubicBezTo>
                  <a:pt x="16590" y="875"/>
                  <a:pt x="16590" y="854"/>
                  <a:pt x="16548" y="854"/>
                </a:cubicBezTo>
                <a:cubicBezTo>
                  <a:pt x="16537" y="851"/>
                  <a:pt x="16526" y="849"/>
                  <a:pt x="16515" y="849"/>
                </a:cubicBezTo>
                <a:cubicBezTo>
                  <a:pt x="16409" y="849"/>
                  <a:pt x="16348" y="1025"/>
                  <a:pt x="16444" y="1064"/>
                </a:cubicBezTo>
                <a:cubicBezTo>
                  <a:pt x="16757" y="1273"/>
                  <a:pt x="17071" y="1503"/>
                  <a:pt x="17343" y="1754"/>
                </a:cubicBezTo>
                <a:cubicBezTo>
                  <a:pt x="15335" y="3365"/>
                  <a:pt x="13263" y="4914"/>
                  <a:pt x="11213" y="6504"/>
                </a:cubicBezTo>
                <a:cubicBezTo>
                  <a:pt x="8765" y="8408"/>
                  <a:pt x="6254" y="10333"/>
                  <a:pt x="3848" y="12320"/>
                </a:cubicBezTo>
                <a:cubicBezTo>
                  <a:pt x="2529" y="13388"/>
                  <a:pt x="1253" y="14517"/>
                  <a:pt x="81" y="15731"/>
                </a:cubicBezTo>
                <a:cubicBezTo>
                  <a:pt x="0" y="15812"/>
                  <a:pt x="70" y="15932"/>
                  <a:pt x="155" y="15932"/>
                </a:cubicBezTo>
                <a:cubicBezTo>
                  <a:pt x="179" y="15932"/>
                  <a:pt x="205" y="15922"/>
                  <a:pt x="228" y="15898"/>
                </a:cubicBezTo>
                <a:cubicBezTo>
                  <a:pt x="2425" y="13827"/>
                  <a:pt x="4810" y="11965"/>
                  <a:pt x="7195" y="10144"/>
                </a:cubicBezTo>
                <a:cubicBezTo>
                  <a:pt x="9727" y="8199"/>
                  <a:pt x="12259" y="6274"/>
                  <a:pt x="14770" y="4307"/>
                </a:cubicBezTo>
                <a:cubicBezTo>
                  <a:pt x="15753" y="3553"/>
                  <a:pt x="16716" y="2800"/>
                  <a:pt x="17678" y="2068"/>
                </a:cubicBezTo>
                <a:cubicBezTo>
                  <a:pt x="17699" y="2089"/>
                  <a:pt x="17762" y="2131"/>
                  <a:pt x="17783" y="2193"/>
                </a:cubicBezTo>
                <a:cubicBezTo>
                  <a:pt x="17846" y="2277"/>
                  <a:pt x="17887" y="2382"/>
                  <a:pt x="17971" y="2445"/>
                </a:cubicBezTo>
                <a:lnTo>
                  <a:pt x="17971" y="2486"/>
                </a:lnTo>
                <a:cubicBezTo>
                  <a:pt x="17950" y="2486"/>
                  <a:pt x="17950" y="2507"/>
                  <a:pt x="17908" y="2507"/>
                </a:cubicBezTo>
                <a:cubicBezTo>
                  <a:pt x="17762" y="2654"/>
                  <a:pt x="17887" y="2842"/>
                  <a:pt x="18076" y="2863"/>
                </a:cubicBezTo>
                <a:cubicBezTo>
                  <a:pt x="18126" y="2951"/>
                  <a:pt x="18230" y="3009"/>
                  <a:pt x="18332" y="3009"/>
                </a:cubicBezTo>
                <a:cubicBezTo>
                  <a:pt x="18399" y="3009"/>
                  <a:pt x="18465" y="2984"/>
                  <a:pt x="18515" y="2926"/>
                </a:cubicBezTo>
                <a:cubicBezTo>
                  <a:pt x="19122" y="2110"/>
                  <a:pt x="19666" y="1252"/>
                  <a:pt x="20084" y="352"/>
                </a:cubicBezTo>
                <a:cubicBezTo>
                  <a:pt x="20157" y="208"/>
                  <a:pt x="20073" y="1"/>
                  <a:pt x="199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20"/>
          <p:cNvSpPr txBox="1"/>
          <p:nvPr>
            <p:ph idx="2" type="subTitle"/>
          </p:nvPr>
        </p:nvSpPr>
        <p:spPr>
          <a:xfrm>
            <a:off x="6390225" y="1800375"/>
            <a:ext cx="1828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Performing SVD on component matrices</a:t>
            </a:r>
            <a:endParaRPr/>
          </a:p>
        </p:txBody>
      </p:sp>
      <p:sp>
        <p:nvSpPr>
          <p:cNvPr id="1147" name="Google Shape;1147;p20"/>
          <p:cNvSpPr/>
          <p:nvPr/>
        </p:nvSpPr>
        <p:spPr>
          <a:xfrm rot="7522240">
            <a:off x="7124913" y="2797043"/>
            <a:ext cx="536602" cy="405490"/>
          </a:xfrm>
          <a:custGeom>
            <a:rect b="b" l="l" r="r" t="t"/>
            <a:pathLst>
              <a:path extrusionOk="0" h="15932" w="20157">
                <a:moveTo>
                  <a:pt x="18599" y="750"/>
                </a:moveTo>
                <a:lnTo>
                  <a:pt x="18599" y="750"/>
                </a:lnTo>
                <a:cubicBezTo>
                  <a:pt x="18285" y="1022"/>
                  <a:pt x="17971" y="1273"/>
                  <a:pt x="17657" y="1503"/>
                </a:cubicBezTo>
                <a:cubicBezTo>
                  <a:pt x="17469" y="1336"/>
                  <a:pt x="17260" y="1189"/>
                  <a:pt x="17050" y="1064"/>
                </a:cubicBezTo>
                <a:cubicBezTo>
                  <a:pt x="17574" y="980"/>
                  <a:pt x="18076" y="854"/>
                  <a:pt x="18599" y="750"/>
                </a:cubicBezTo>
                <a:close/>
                <a:moveTo>
                  <a:pt x="19457" y="540"/>
                </a:moveTo>
                <a:cubicBezTo>
                  <a:pt x="19122" y="1147"/>
                  <a:pt x="18787" y="1754"/>
                  <a:pt x="18369" y="2319"/>
                </a:cubicBezTo>
                <a:cubicBezTo>
                  <a:pt x="18327" y="2277"/>
                  <a:pt x="18306" y="2193"/>
                  <a:pt x="18264" y="2173"/>
                </a:cubicBezTo>
                <a:cubicBezTo>
                  <a:pt x="18180" y="2068"/>
                  <a:pt x="18076" y="1921"/>
                  <a:pt x="17992" y="1817"/>
                </a:cubicBezTo>
                <a:cubicBezTo>
                  <a:pt x="18369" y="1524"/>
                  <a:pt x="18724" y="1273"/>
                  <a:pt x="19122" y="1001"/>
                </a:cubicBezTo>
                <a:cubicBezTo>
                  <a:pt x="19268" y="875"/>
                  <a:pt x="19268" y="687"/>
                  <a:pt x="19164" y="582"/>
                </a:cubicBezTo>
                <a:cubicBezTo>
                  <a:pt x="19268" y="561"/>
                  <a:pt x="19352" y="540"/>
                  <a:pt x="19457" y="540"/>
                </a:cubicBezTo>
                <a:close/>
                <a:moveTo>
                  <a:pt x="19914" y="1"/>
                </a:moveTo>
                <a:cubicBezTo>
                  <a:pt x="19889" y="1"/>
                  <a:pt x="19862" y="6"/>
                  <a:pt x="19833" y="17"/>
                </a:cubicBezTo>
                <a:cubicBezTo>
                  <a:pt x="18745" y="331"/>
                  <a:pt x="17657" y="499"/>
                  <a:pt x="16611" y="875"/>
                </a:cubicBezTo>
                <a:cubicBezTo>
                  <a:pt x="16590" y="875"/>
                  <a:pt x="16590" y="854"/>
                  <a:pt x="16548" y="854"/>
                </a:cubicBezTo>
                <a:cubicBezTo>
                  <a:pt x="16537" y="851"/>
                  <a:pt x="16526" y="849"/>
                  <a:pt x="16515" y="849"/>
                </a:cubicBezTo>
                <a:cubicBezTo>
                  <a:pt x="16409" y="849"/>
                  <a:pt x="16348" y="1025"/>
                  <a:pt x="16444" y="1064"/>
                </a:cubicBezTo>
                <a:cubicBezTo>
                  <a:pt x="16757" y="1273"/>
                  <a:pt x="17071" y="1503"/>
                  <a:pt x="17343" y="1754"/>
                </a:cubicBezTo>
                <a:cubicBezTo>
                  <a:pt x="15335" y="3365"/>
                  <a:pt x="13263" y="4914"/>
                  <a:pt x="11213" y="6504"/>
                </a:cubicBezTo>
                <a:cubicBezTo>
                  <a:pt x="8765" y="8408"/>
                  <a:pt x="6254" y="10333"/>
                  <a:pt x="3848" y="12320"/>
                </a:cubicBezTo>
                <a:cubicBezTo>
                  <a:pt x="2529" y="13388"/>
                  <a:pt x="1253" y="14517"/>
                  <a:pt x="81" y="15731"/>
                </a:cubicBezTo>
                <a:cubicBezTo>
                  <a:pt x="0" y="15812"/>
                  <a:pt x="70" y="15932"/>
                  <a:pt x="155" y="15932"/>
                </a:cubicBezTo>
                <a:cubicBezTo>
                  <a:pt x="179" y="15932"/>
                  <a:pt x="205" y="15922"/>
                  <a:pt x="228" y="15898"/>
                </a:cubicBezTo>
                <a:cubicBezTo>
                  <a:pt x="2425" y="13827"/>
                  <a:pt x="4810" y="11965"/>
                  <a:pt x="7195" y="10144"/>
                </a:cubicBezTo>
                <a:cubicBezTo>
                  <a:pt x="9727" y="8199"/>
                  <a:pt x="12259" y="6274"/>
                  <a:pt x="14770" y="4307"/>
                </a:cubicBezTo>
                <a:cubicBezTo>
                  <a:pt x="15753" y="3553"/>
                  <a:pt x="16716" y="2800"/>
                  <a:pt x="17678" y="2068"/>
                </a:cubicBezTo>
                <a:cubicBezTo>
                  <a:pt x="17699" y="2089"/>
                  <a:pt x="17762" y="2131"/>
                  <a:pt x="17783" y="2193"/>
                </a:cubicBezTo>
                <a:cubicBezTo>
                  <a:pt x="17846" y="2277"/>
                  <a:pt x="17887" y="2382"/>
                  <a:pt x="17971" y="2445"/>
                </a:cubicBezTo>
                <a:lnTo>
                  <a:pt x="17971" y="2486"/>
                </a:lnTo>
                <a:cubicBezTo>
                  <a:pt x="17950" y="2486"/>
                  <a:pt x="17950" y="2507"/>
                  <a:pt x="17908" y="2507"/>
                </a:cubicBezTo>
                <a:cubicBezTo>
                  <a:pt x="17762" y="2654"/>
                  <a:pt x="17887" y="2842"/>
                  <a:pt x="18076" y="2863"/>
                </a:cubicBezTo>
                <a:cubicBezTo>
                  <a:pt x="18126" y="2951"/>
                  <a:pt x="18230" y="3009"/>
                  <a:pt x="18332" y="3009"/>
                </a:cubicBezTo>
                <a:cubicBezTo>
                  <a:pt x="18399" y="3009"/>
                  <a:pt x="18465" y="2984"/>
                  <a:pt x="18515" y="2926"/>
                </a:cubicBezTo>
                <a:cubicBezTo>
                  <a:pt x="19122" y="2110"/>
                  <a:pt x="19666" y="1252"/>
                  <a:pt x="20084" y="352"/>
                </a:cubicBezTo>
                <a:cubicBezTo>
                  <a:pt x="20157" y="208"/>
                  <a:pt x="20073" y="1"/>
                  <a:pt x="199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20"/>
          <p:cNvSpPr txBox="1"/>
          <p:nvPr>
            <p:ph idx="2" type="subTitle"/>
          </p:nvPr>
        </p:nvSpPr>
        <p:spPr>
          <a:xfrm>
            <a:off x="6478813" y="3681800"/>
            <a:ext cx="1828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Applying approximations and removing singularity</a:t>
            </a:r>
            <a:endParaRPr/>
          </a:p>
        </p:txBody>
      </p:sp>
      <p:sp>
        <p:nvSpPr>
          <p:cNvPr id="1149" name="Google Shape;1149;p20"/>
          <p:cNvSpPr/>
          <p:nvPr/>
        </p:nvSpPr>
        <p:spPr>
          <a:xfrm rot="-8655272">
            <a:off x="5666476" y="3677635"/>
            <a:ext cx="767293" cy="599436"/>
          </a:xfrm>
          <a:custGeom>
            <a:rect b="b" l="l" r="r" t="t"/>
            <a:pathLst>
              <a:path extrusionOk="0" h="15932" w="20157">
                <a:moveTo>
                  <a:pt x="18599" y="750"/>
                </a:moveTo>
                <a:lnTo>
                  <a:pt x="18599" y="750"/>
                </a:lnTo>
                <a:cubicBezTo>
                  <a:pt x="18285" y="1022"/>
                  <a:pt x="17971" y="1273"/>
                  <a:pt x="17657" y="1503"/>
                </a:cubicBezTo>
                <a:cubicBezTo>
                  <a:pt x="17469" y="1336"/>
                  <a:pt x="17260" y="1189"/>
                  <a:pt x="17050" y="1064"/>
                </a:cubicBezTo>
                <a:cubicBezTo>
                  <a:pt x="17574" y="980"/>
                  <a:pt x="18076" y="854"/>
                  <a:pt x="18599" y="750"/>
                </a:cubicBezTo>
                <a:close/>
                <a:moveTo>
                  <a:pt x="19457" y="540"/>
                </a:moveTo>
                <a:cubicBezTo>
                  <a:pt x="19122" y="1147"/>
                  <a:pt x="18787" y="1754"/>
                  <a:pt x="18369" y="2319"/>
                </a:cubicBezTo>
                <a:cubicBezTo>
                  <a:pt x="18327" y="2277"/>
                  <a:pt x="18306" y="2193"/>
                  <a:pt x="18264" y="2173"/>
                </a:cubicBezTo>
                <a:cubicBezTo>
                  <a:pt x="18180" y="2068"/>
                  <a:pt x="18076" y="1921"/>
                  <a:pt x="17992" y="1817"/>
                </a:cubicBezTo>
                <a:cubicBezTo>
                  <a:pt x="18369" y="1524"/>
                  <a:pt x="18724" y="1273"/>
                  <a:pt x="19122" y="1001"/>
                </a:cubicBezTo>
                <a:cubicBezTo>
                  <a:pt x="19268" y="875"/>
                  <a:pt x="19268" y="687"/>
                  <a:pt x="19164" y="582"/>
                </a:cubicBezTo>
                <a:cubicBezTo>
                  <a:pt x="19268" y="561"/>
                  <a:pt x="19352" y="540"/>
                  <a:pt x="19457" y="540"/>
                </a:cubicBezTo>
                <a:close/>
                <a:moveTo>
                  <a:pt x="19914" y="1"/>
                </a:moveTo>
                <a:cubicBezTo>
                  <a:pt x="19889" y="1"/>
                  <a:pt x="19862" y="6"/>
                  <a:pt x="19833" y="17"/>
                </a:cubicBezTo>
                <a:cubicBezTo>
                  <a:pt x="18745" y="331"/>
                  <a:pt x="17657" y="499"/>
                  <a:pt x="16611" y="875"/>
                </a:cubicBezTo>
                <a:cubicBezTo>
                  <a:pt x="16590" y="875"/>
                  <a:pt x="16590" y="854"/>
                  <a:pt x="16548" y="854"/>
                </a:cubicBezTo>
                <a:cubicBezTo>
                  <a:pt x="16537" y="851"/>
                  <a:pt x="16526" y="849"/>
                  <a:pt x="16515" y="849"/>
                </a:cubicBezTo>
                <a:cubicBezTo>
                  <a:pt x="16409" y="849"/>
                  <a:pt x="16348" y="1025"/>
                  <a:pt x="16444" y="1064"/>
                </a:cubicBezTo>
                <a:cubicBezTo>
                  <a:pt x="16757" y="1273"/>
                  <a:pt x="17071" y="1503"/>
                  <a:pt x="17343" y="1754"/>
                </a:cubicBezTo>
                <a:cubicBezTo>
                  <a:pt x="15335" y="3365"/>
                  <a:pt x="13263" y="4914"/>
                  <a:pt x="11213" y="6504"/>
                </a:cubicBezTo>
                <a:cubicBezTo>
                  <a:pt x="8765" y="8408"/>
                  <a:pt x="6254" y="10333"/>
                  <a:pt x="3848" y="12320"/>
                </a:cubicBezTo>
                <a:cubicBezTo>
                  <a:pt x="2529" y="13388"/>
                  <a:pt x="1253" y="14517"/>
                  <a:pt x="81" y="15731"/>
                </a:cubicBezTo>
                <a:cubicBezTo>
                  <a:pt x="0" y="15812"/>
                  <a:pt x="70" y="15932"/>
                  <a:pt x="155" y="15932"/>
                </a:cubicBezTo>
                <a:cubicBezTo>
                  <a:pt x="179" y="15932"/>
                  <a:pt x="205" y="15922"/>
                  <a:pt x="228" y="15898"/>
                </a:cubicBezTo>
                <a:cubicBezTo>
                  <a:pt x="2425" y="13827"/>
                  <a:pt x="4810" y="11965"/>
                  <a:pt x="7195" y="10144"/>
                </a:cubicBezTo>
                <a:cubicBezTo>
                  <a:pt x="9727" y="8199"/>
                  <a:pt x="12259" y="6274"/>
                  <a:pt x="14770" y="4307"/>
                </a:cubicBezTo>
                <a:cubicBezTo>
                  <a:pt x="15753" y="3553"/>
                  <a:pt x="16716" y="2800"/>
                  <a:pt x="17678" y="2068"/>
                </a:cubicBezTo>
                <a:cubicBezTo>
                  <a:pt x="17699" y="2089"/>
                  <a:pt x="17762" y="2131"/>
                  <a:pt x="17783" y="2193"/>
                </a:cubicBezTo>
                <a:cubicBezTo>
                  <a:pt x="17846" y="2277"/>
                  <a:pt x="17887" y="2382"/>
                  <a:pt x="17971" y="2445"/>
                </a:cubicBezTo>
                <a:lnTo>
                  <a:pt x="17971" y="2486"/>
                </a:lnTo>
                <a:cubicBezTo>
                  <a:pt x="17950" y="2486"/>
                  <a:pt x="17950" y="2507"/>
                  <a:pt x="17908" y="2507"/>
                </a:cubicBezTo>
                <a:cubicBezTo>
                  <a:pt x="17762" y="2654"/>
                  <a:pt x="17887" y="2842"/>
                  <a:pt x="18076" y="2863"/>
                </a:cubicBezTo>
                <a:cubicBezTo>
                  <a:pt x="18126" y="2951"/>
                  <a:pt x="18230" y="3009"/>
                  <a:pt x="18332" y="3009"/>
                </a:cubicBezTo>
                <a:cubicBezTo>
                  <a:pt x="18399" y="3009"/>
                  <a:pt x="18465" y="2984"/>
                  <a:pt x="18515" y="2926"/>
                </a:cubicBezTo>
                <a:cubicBezTo>
                  <a:pt x="19122" y="2110"/>
                  <a:pt x="19666" y="1252"/>
                  <a:pt x="20084" y="352"/>
                </a:cubicBezTo>
                <a:cubicBezTo>
                  <a:pt x="20157" y="208"/>
                  <a:pt x="20073" y="1"/>
                  <a:pt x="199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20"/>
          <p:cNvSpPr txBox="1"/>
          <p:nvPr>
            <p:ph idx="2" type="subTitle"/>
          </p:nvPr>
        </p:nvSpPr>
        <p:spPr>
          <a:xfrm>
            <a:off x="3558088" y="3681800"/>
            <a:ext cx="1828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Regenerating matrix components and combining them</a:t>
            </a:r>
            <a:endParaRPr/>
          </a:p>
        </p:txBody>
      </p:sp>
      <p:sp>
        <p:nvSpPr>
          <p:cNvPr id="1151" name="Google Shape;1151;p20"/>
          <p:cNvSpPr/>
          <p:nvPr/>
        </p:nvSpPr>
        <p:spPr>
          <a:xfrm rot="-8655272">
            <a:off x="2779888" y="3784385"/>
            <a:ext cx="767293" cy="599436"/>
          </a:xfrm>
          <a:custGeom>
            <a:rect b="b" l="l" r="r" t="t"/>
            <a:pathLst>
              <a:path extrusionOk="0" h="15932" w="20157">
                <a:moveTo>
                  <a:pt x="18599" y="750"/>
                </a:moveTo>
                <a:lnTo>
                  <a:pt x="18599" y="750"/>
                </a:lnTo>
                <a:cubicBezTo>
                  <a:pt x="18285" y="1022"/>
                  <a:pt x="17971" y="1273"/>
                  <a:pt x="17657" y="1503"/>
                </a:cubicBezTo>
                <a:cubicBezTo>
                  <a:pt x="17469" y="1336"/>
                  <a:pt x="17260" y="1189"/>
                  <a:pt x="17050" y="1064"/>
                </a:cubicBezTo>
                <a:cubicBezTo>
                  <a:pt x="17574" y="980"/>
                  <a:pt x="18076" y="854"/>
                  <a:pt x="18599" y="750"/>
                </a:cubicBezTo>
                <a:close/>
                <a:moveTo>
                  <a:pt x="19457" y="540"/>
                </a:moveTo>
                <a:cubicBezTo>
                  <a:pt x="19122" y="1147"/>
                  <a:pt x="18787" y="1754"/>
                  <a:pt x="18369" y="2319"/>
                </a:cubicBezTo>
                <a:cubicBezTo>
                  <a:pt x="18327" y="2277"/>
                  <a:pt x="18306" y="2193"/>
                  <a:pt x="18264" y="2173"/>
                </a:cubicBezTo>
                <a:cubicBezTo>
                  <a:pt x="18180" y="2068"/>
                  <a:pt x="18076" y="1921"/>
                  <a:pt x="17992" y="1817"/>
                </a:cubicBezTo>
                <a:cubicBezTo>
                  <a:pt x="18369" y="1524"/>
                  <a:pt x="18724" y="1273"/>
                  <a:pt x="19122" y="1001"/>
                </a:cubicBezTo>
                <a:cubicBezTo>
                  <a:pt x="19268" y="875"/>
                  <a:pt x="19268" y="687"/>
                  <a:pt x="19164" y="582"/>
                </a:cubicBezTo>
                <a:cubicBezTo>
                  <a:pt x="19268" y="561"/>
                  <a:pt x="19352" y="540"/>
                  <a:pt x="19457" y="540"/>
                </a:cubicBezTo>
                <a:close/>
                <a:moveTo>
                  <a:pt x="19914" y="1"/>
                </a:moveTo>
                <a:cubicBezTo>
                  <a:pt x="19889" y="1"/>
                  <a:pt x="19862" y="6"/>
                  <a:pt x="19833" y="17"/>
                </a:cubicBezTo>
                <a:cubicBezTo>
                  <a:pt x="18745" y="331"/>
                  <a:pt x="17657" y="499"/>
                  <a:pt x="16611" y="875"/>
                </a:cubicBezTo>
                <a:cubicBezTo>
                  <a:pt x="16590" y="875"/>
                  <a:pt x="16590" y="854"/>
                  <a:pt x="16548" y="854"/>
                </a:cubicBezTo>
                <a:cubicBezTo>
                  <a:pt x="16537" y="851"/>
                  <a:pt x="16526" y="849"/>
                  <a:pt x="16515" y="849"/>
                </a:cubicBezTo>
                <a:cubicBezTo>
                  <a:pt x="16409" y="849"/>
                  <a:pt x="16348" y="1025"/>
                  <a:pt x="16444" y="1064"/>
                </a:cubicBezTo>
                <a:cubicBezTo>
                  <a:pt x="16757" y="1273"/>
                  <a:pt x="17071" y="1503"/>
                  <a:pt x="17343" y="1754"/>
                </a:cubicBezTo>
                <a:cubicBezTo>
                  <a:pt x="15335" y="3365"/>
                  <a:pt x="13263" y="4914"/>
                  <a:pt x="11213" y="6504"/>
                </a:cubicBezTo>
                <a:cubicBezTo>
                  <a:pt x="8765" y="8408"/>
                  <a:pt x="6254" y="10333"/>
                  <a:pt x="3848" y="12320"/>
                </a:cubicBezTo>
                <a:cubicBezTo>
                  <a:pt x="2529" y="13388"/>
                  <a:pt x="1253" y="14517"/>
                  <a:pt x="81" y="15731"/>
                </a:cubicBezTo>
                <a:cubicBezTo>
                  <a:pt x="0" y="15812"/>
                  <a:pt x="70" y="15932"/>
                  <a:pt x="155" y="15932"/>
                </a:cubicBezTo>
                <a:cubicBezTo>
                  <a:pt x="179" y="15932"/>
                  <a:pt x="205" y="15922"/>
                  <a:pt x="228" y="15898"/>
                </a:cubicBezTo>
                <a:cubicBezTo>
                  <a:pt x="2425" y="13827"/>
                  <a:pt x="4810" y="11965"/>
                  <a:pt x="7195" y="10144"/>
                </a:cubicBezTo>
                <a:cubicBezTo>
                  <a:pt x="9727" y="8199"/>
                  <a:pt x="12259" y="6274"/>
                  <a:pt x="14770" y="4307"/>
                </a:cubicBezTo>
                <a:cubicBezTo>
                  <a:pt x="15753" y="3553"/>
                  <a:pt x="16716" y="2800"/>
                  <a:pt x="17678" y="2068"/>
                </a:cubicBezTo>
                <a:cubicBezTo>
                  <a:pt x="17699" y="2089"/>
                  <a:pt x="17762" y="2131"/>
                  <a:pt x="17783" y="2193"/>
                </a:cubicBezTo>
                <a:cubicBezTo>
                  <a:pt x="17846" y="2277"/>
                  <a:pt x="17887" y="2382"/>
                  <a:pt x="17971" y="2445"/>
                </a:cubicBezTo>
                <a:lnTo>
                  <a:pt x="17971" y="2486"/>
                </a:lnTo>
                <a:cubicBezTo>
                  <a:pt x="17950" y="2486"/>
                  <a:pt x="17950" y="2507"/>
                  <a:pt x="17908" y="2507"/>
                </a:cubicBezTo>
                <a:cubicBezTo>
                  <a:pt x="17762" y="2654"/>
                  <a:pt x="17887" y="2842"/>
                  <a:pt x="18076" y="2863"/>
                </a:cubicBezTo>
                <a:cubicBezTo>
                  <a:pt x="18126" y="2951"/>
                  <a:pt x="18230" y="3009"/>
                  <a:pt x="18332" y="3009"/>
                </a:cubicBezTo>
                <a:cubicBezTo>
                  <a:pt x="18399" y="3009"/>
                  <a:pt x="18465" y="2984"/>
                  <a:pt x="18515" y="2926"/>
                </a:cubicBezTo>
                <a:cubicBezTo>
                  <a:pt x="19122" y="2110"/>
                  <a:pt x="19666" y="1252"/>
                  <a:pt x="20084" y="352"/>
                </a:cubicBezTo>
                <a:cubicBezTo>
                  <a:pt x="20157" y="208"/>
                  <a:pt x="20073" y="1"/>
                  <a:pt x="199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20"/>
          <p:cNvSpPr txBox="1"/>
          <p:nvPr>
            <p:ph idx="2" type="subTitle"/>
          </p:nvPr>
        </p:nvSpPr>
        <p:spPr>
          <a:xfrm>
            <a:off x="637363" y="3681800"/>
            <a:ext cx="1828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Output 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Compressed image</a:t>
            </a:r>
            <a:endParaRPr/>
          </a:p>
        </p:txBody>
      </p:sp>
      <p:sp>
        <p:nvSpPr>
          <p:cNvPr id="1153" name="Google Shape;1153;p20"/>
          <p:cNvSpPr/>
          <p:nvPr/>
        </p:nvSpPr>
        <p:spPr>
          <a:xfrm flipH="1" rot="-812007">
            <a:off x="503206" y="3441199"/>
            <a:ext cx="2017852" cy="1285808"/>
          </a:xfrm>
          <a:custGeom>
            <a:rect b="b" l="l" r="r" t="t"/>
            <a:pathLst>
              <a:path extrusionOk="0" h="170310" w="235513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cap="flat" cmpd="sng" w="38100">
            <a:solidFill>
              <a:srgbClr val="F259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1"/>
          <p:cNvSpPr txBox="1"/>
          <p:nvPr>
            <p:ph type="title"/>
          </p:nvPr>
        </p:nvSpPr>
        <p:spPr>
          <a:xfrm>
            <a:off x="508550" y="392300"/>
            <a:ext cx="3303000" cy="19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/>
              <a:t>Matlab Simulation</a:t>
            </a:r>
            <a:endParaRPr sz="2100"/>
          </a:p>
        </p:txBody>
      </p:sp>
      <p:sp>
        <p:nvSpPr>
          <p:cNvPr id="1159" name="Google Shape;1159;p21"/>
          <p:cNvSpPr txBox="1"/>
          <p:nvPr>
            <p:ph idx="2" type="title"/>
          </p:nvPr>
        </p:nvSpPr>
        <p:spPr>
          <a:xfrm>
            <a:off x="5544506" y="936500"/>
            <a:ext cx="30867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/>
              <a:t>Python code</a:t>
            </a:r>
            <a:endParaRPr sz="2100"/>
          </a:p>
        </p:txBody>
      </p:sp>
      <p:sp>
        <p:nvSpPr>
          <p:cNvPr id="1160" name="Google Shape;1160;p21"/>
          <p:cNvSpPr txBox="1"/>
          <p:nvPr>
            <p:ph idx="1" type="subTitle"/>
          </p:nvPr>
        </p:nvSpPr>
        <p:spPr>
          <a:xfrm>
            <a:off x="5616956" y="1856913"/>
            <a:ext cx="2941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For color images </a:t>
            </a:r>
            <a:endParaRPr/>
          </a:p>
        </p:txBody>
      </p:sp>
      <p:sp>
        <p:nvSpPr>
          <p:cNvPr id="1161" name="Google Shape;1161;p21"/>
          <p:cNvSpPr txBox="1"/>
          <p:nvPr>
            <p:ph idx="3" type="subTitle"/>
          </p:nvPr>
        </p:nvSpPr>
        <p:spPr>
          <a:xfrm>
            <a:off x="689144" y="1856925"/>
            <a:ext cx="2941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Simulation of grayscale images </a:t>
            </a:r>
            <a:endParaRPr/>
          </a:p>
        </p:txBody>
      </p:sp>
      <p:sp>
        <p:nvSpPr>
          <p:cNvPr id="1162" name="Google Shape;1162;p21"/>
          <p:cNvSpPr txBox="1"/>
          <p:nvPr>
            <p:ph type="title"/>
          </p:nvPr>
        </p:nvSpPr>
        <p:spPr>
          <a:xfrm>
            <a:off x="581200" y="2973775"/>
            <a:ext cx="3303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/>
              <a:t>Comparison</a:t>
            </a:r>
            <a:endParaRPr sz="2100"/>
          </a:p>
        </p:txBody>
      </p:sp>
      <p:sp>
        <p:nvSpPr>
          <p:cNvPr id="1163" name="Google Shape;1163;p21"/>
          <p:cNvSpPr txBox="1"/>
          <p:nvPr>
            <p:ph idx="3" type="subTitle"/>
          </p:nvPr>
        </p:nvSpPr>
        <p:spPr>
          <a:xfrm>
            <a:off x="508544" y="3806875"/>
            <a:ext cx="2941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Detailed comparison between compressed and original images </a:t>
            </a:r>
            <a:endParaRPr/>
          </a:p>
        </p:txBody>
      </p:sp>
      <p:sp>
        <p:nvSpPr>
          <p:cNvPr id="1164" name="Google Shape;1164;p21"/>
          <p:cNvSpPr txBox="1"/>
          <p:nvPr>
            <p:ph idx="2" type="title"/>
          </p:nvPr>
        </p:nvSpPr>
        <p:spPr>
          <a:xfrm>
            <a:off x="5544500" y="2901175"/>
            <a:ext cx="33030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/>
              <a:t>Optimum Compression</a:t>
            </a:r>
            <a:endParaRPr sz="2100"/>
          </a:p>
        </p:txBody>
      </p:sp>
      <p:sp>
        <p:nvSpPr>
          <p:cNvPr id="1165" name="Google Shape;1165;p21"/>
          <p:cNvSpPr txBox="1"/>
          <p:nvPr>
            <p:ph idx="1" type="subTitle"/>
          </p:nvPr>
        </p:nvSpPr>
        <p:spPr>
          <a:xfrm>
            <a:off x="5725106" y="3806875"/>
            <a:ext cx="2941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How to choose appropriate value of k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2"/>
          <p:cNvSpPr txBox="1"/>
          <p:nvPr>
            <p:ph idx="7" type="subTitle"/>
          </p:nvPr>
        </p:nvSpPr>
        <p:spPr>
          <a:xfrm>
            <a:off x="6496911" y="3133800"/>
            <a:ext cx="2034300" cy="16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Background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Motivation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Research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Code 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Presentation</a:t>
            </a:r>
            <a:endParaRPr sz="1300"/>
          </a:p>
        </p:txBody>
      </p:sp>
      <p:sp>
        <p:nvSpPr>
          <p:cNvPr id="1171" name="Google Shape;1171;p22"/>
          <p:cNvSpPr txBox="1"/>
          <p:nvPr>
            <p:ph idx="8" type="subTitle"/>
          </p:nvPr>
        </p:nvSpPr>
        <p:spPr>
          <a:xfrm>
            <a:off x="3588560" y="3218662"/>
            <a:ext cx="2397600" cy="16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Matlab Simulation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Code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Literature Survey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Research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Presentation</a:t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300"/>
          </a:p>
        </p:txBody>
      </p:sp>
      <p:sp>
        <p:nvSpPr>
          <p:cNvPr id="1172" name="Google Shape;1172;p22"/>
          <p:cNvSpPr txBox="1"/>
          <p:nvPr>
            <p:ph type="title"/>
          </p:nvPr>
        </p:nvSpPr>
        <p:spPr>
          <a:xfrm>
            <a:off x="717450" y="627100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1173" name="Google Shape;1173;p22"/>
          <p:cNvSpPr txBox="1"/>
          <p:nvPr>
            <p:ph idx="3" type="subTitle"/>
          </p:nvPr>
        </p:nvSpPr>
        <p:spPr>
          <a:xfrm>
            <a:off x="3730925" y="2488400"/>
            <a:ext cx="19035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/>
              <a:t>Priyanshu Pathak</a:t>
            </a:r>
            <a:endParaRPr sz="1400"/>
          </a:p>
        </p:txBody>
      </p:sp>
      <p:sp>
        <p:nvSpPr>
          <p:cNvPr id="1174" name="Google Shape;1174;p22"/>
          <p:cNvSpPr txBox="1"/>
          <p:nvPr>
            <p:ph idx="4" type="subTitle"/>
          </p:nvPr>
        </p:nvSpPr>
        <p:spPr>
          <a:xfrm>
            <a:off x="6662020" y="2578100"/>
            <a:ext cx="1673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/>
              <a:t>Yansi Memdani </a:t>
            </a:r>
            <a:endParaRPr sz="1400"/>
          </a:p>
        </p:txBody>
      </p:sp>
      <p:sp>
        <p:nvSpPr>
          <p:cNvPr id="1175" name="Google Shape;1175;p22"/>
          <p:cNvSpPr txBox="1"/>
          <p:nvPr>
            <p:ph idx="6" type="subTitle"/>
          </p:nvPr>
        </p:nvSpPr>
        <p:spPr>
          <a:xfrm>
            <a:off x="612725" y="3160750"/>
            <a:ext cx="20922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Research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Literature Survey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Documentation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Code 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Presentation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300"/>
          </a:p>
        </p:txBody>
      </p:sp>
      <p:sp>
        <p:nvSpPr>
          <p:cNvPr id="1176" name="Google Shape;1176;p22"/>
          <p:cNvSpPr txBox="1"/>
          <p:nvPr>
            <p:ph idx="1" type="subTitle"/>
          </p:nvPr>
        </p:nvSpPr>
        <p:spPr>
          <a:xfrm>
            <a:off x="717432" y="2567150"/>
            <a:ext cx="1673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Priya Jani</a:t>
            </a:r>
            <a:endParaRPr sz="1400"/>
          </a:p>
        </p:txBody>
      </p:sp>
      <p:grpSp>
        <p:nvGrpSpPr>
          <p:cNvPr id="1177" name="Google Shape;1177;p22"/>
          <p:cNvGrpSpPr/>
          <p:nvPr/>
        </p:nvGrpSpPr>
        <p:grpSpPr>
          <a:xfrm>
            <a:off x="7177944" y="1560474"/>
            <a:ext cx="641538" cy="695197"/>
            <a:chOff x="1392050" y="238125"/>
            <a:chExt cx="4816350" cy="5219200"/>
          </a:xfrm>
        </p:grpSpPr>
        <p:sp>
          <p:nvSpPr>
            <p:cNvPr id="1178" name="Google Shape;1178;p22"/>
            <p:cNvSpPr/>
            <p:nvPr/>
          </p:nvSpPr>
          <p:spPr>
            <a:xfrm>
              <a:off x="1392050" y="2053400"/>
              <a:ext cx="910925" cy="1021025"/>
            </a:xfrm>
            <a:custGeom>
              <a:rect b="b" l="l" r="r" t="t"/>
              <a:pathLst>
                <a:path extrusionOk="0" h="40841" w="36437">
                  <a:moveTo>
                    <a:pt x="20420" y="1"/>
                  </a:moveTo>
                  <a:cubicBezTo>
                    <a:pt x="9134" y="1"/>
                    <a:pt x="0" y="9134"/>
                    <a:pt x="0" y="20421"/>
                  </a:cubicBezTo>
                  <a:cubicBezTo>
                    <a:pt x="0" y="31675"/>
                    <a:pt x="9134" y="40841"/>
                    <a:pt x="20420" y="40841"/>
                  </a:cubicBezTo>
                  <a:cubicBezTo>
                    <a:pt x="21236" y="40841"/>
                    <a:pt x="36436" y="40678"/>
                    <a:pt x="36436" y="40678"/>
                  </a:cubicBezTo>
                  <a:lnTo>
                    <a:pt x="36436" y="1"/>
                  </a:lnTo>
                  <a:close/>
                </a:path>
              </a:pathLst>
            </a:custGeom>
            <a:solidFill>
              <a:srgbClr val="FCA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1452375" y="2787350"/>
              <a:ext cx="1021050" cy="1021025"/>
            </a:xfrm>
            <a:custGeom>
              <a:rect b="b" l="l" r="r" t="t"/>
              <a:pathLst>
                <a:path extrusionOk="0" h="40841" w="40842">
                  <a:moveTo>
                    <a:pt x="20421" y="13603"/>
                  </a:moveTo>
                  <a:cubicBezTo>
                    <a:pt x="24172" y="13603"/>
                    <a:pt x="27239" y="16669"/>
                    <a:pt x="27239" y="20421"/>
                  </a:cubicBezTo>
                  <a:cubicBezTo>
                    <a:pt x="27239" y="24172"/>
                    <a:pt x="24172" y="27206"/>
                    <a:pt x="20421" y="27206"/>
                  </a:cubicBezTo>
                  <a:cubicBezTo>
                    <a:pt x="16670" y="27206"/>
                    <a:pt x="13603" y="24172"/>
                    <a:pt x="13603" y="20421"/>
                  </a:cubicBezTo>
                  <a:cubicBezTo>
                    <a:pt x="13603" y="16669"/>
                    <a:pt x="16670" y="13603"/>
                    <a:pt x="20421" y="13603"/>
                  </a:cubicBezTo>
                  <a:close/>
                  <a:moveTo>
                    <a:pt x="20421" y="1"/>
                  </a:moveTo>
                  <a:cubicBezTo>
                    <a:pt x="9167" y="1"/>
                    <a:pt x="1" y="9167"/>
                    <a:pt x="1" y="20421"/>
                  </a:cubicBezTo>
                  <a:cubicBezTo>
                    <a:pt x="1" y="31675"/>
                    <a:pt x="9167" y="40841"/>
                    <a:pt x="20421" y="40841"/>
                  </a:cubicBezTo>
                  <a:cubicBezTo>
                    <a:pt x="31675" y="40841"/>
                    <a:pt x="40841" y="31675"/>
                    <a:pt x="40841" y="20421"/>
                  </a:cubicBezTo>
                  <a:cubicBezTo>
                    <a:pt x="40841" y="9167"/>
                    <a:pt x="31675" y="1"/>
                    <a:pt x="20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3376950" y="1714975"/>
              <a:ext cx="1701975" cy="3060575"/>
            </a:xfrm>
            <a:custGeom>
              <a:rect b="b" l="l" r="r" t="t"/>
              <a:pathLst>
                <a:path extrusionOk="0" h="122423" w="68079">
                  <a:moveTo>
                    <a:pt x="1" y="1"/>
                  </a:moveTo>
                  <a:lnTo>
                    <a:pt x="9102" y="122423"/>
                  </a:lnTo>
                  <a:cubicBezTo>
                    <a:pt x="22574" y="122423"/>
                    <a:pt x="37514" y="115540"/>
                    <a:pt x="49942" y="104580"/>
                  </a:cubicBezTo>
                  <a:lnTo>
                    <a:pt x="68079" y="248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A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1902550" y="1019350"/>
              <a:ext cx="1701950" cy="3757025"/>
            </a:xfrm>
            <a:custGeom>
              <a:rect b="b" l="l" r="r" t="t"/>
              <a:pathLst>
                <a:path extrusionOk="0" h="150281" w="68078">
                  <a:moveTo>
                    <a:pt x="45374" y="1"/>
                  </a:moveTo>
                  <a:cubicBezTo>
                    <a:pt x="33142" y="13962"/>
                    <a:pt x="0" y="41363"/>
                    <a:pt x="0" y="41363"/>
                  </a:cubicBezTo>
                  <a:lnTo>
                    <a:pt x="0" y="77669"/>
                  </a:lnTo>
                  <a:cubicBezTo>
                    <a:pt x="0" y="115247"/>
                    <a:pt x="37676" y="150281"/>
                    <a:pt x="68078" y="150281"/>
                  </a:cubicBezTo>
                  <a:lnTo>
                    <a:pt x="68078" y="1"/>
                  </a:lnTo>
                  <a:close/>
                </a:path>
              </a:pathLst>
            </a:custGeom>
            <a:solidFill>
              <a:srgbClr val="FCC2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1902550" y="533325"/>
              <a:ext cx="1377400" cy="1520100"/>
            </a:xfrm>
            <a:custGeom>
              <a:rect b="b" l="l" r="r" t="t"/>
              <a:pathLst>
                <a:path extrusionOk="0" h="60804" w="55096">
                  <a:moveTo>
                    <a:pt x="29749" y="0"/>
                  </a:moveTo>
                  <a:cubicBezTo>
                    <a:pt x="11809" y="12233"/>
                    <a:pt x="0" y="32881"/>
                    <a:pt x="0" y="56270"/>
                  </a:cubicBezTo>
                  <a:lnTo>
                    <a:pt x="0" y="60804"/>
                  </a:lnTo>
                  <a:cubicBezTo>
                    <a:pt x="17778" y="54149"/>
                    <a:pt x="33142" y="42471"/>
                    <a:pt x="45374" y="28510"/>
                  </a:cubicBezTo>
                  <a:lnTo>
                    <a:pt x="55095" y="13114"/>
                  </a:lnTo>
                  <a:lnTo>
                    <a:pt x="297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2646275" y="238125"/>
              <a:ext cx="3562125" cy="5219200"/>
            </a:xfrm>
            <a:custGeom>
              <a:rect b="b" l="l" r="r" t="t"/>
              <a:pathLst>
                <a:path extrusionOk="0" h="208768" w="142485">
                  <a:moveTo>
                    <a:pt x="38329" y="0"/>
                  </a:moveTo>
                  <a:cubicBezTo>
                    <a:pt x="24107" y="0"/>
                    <a:pt x="10928" y="4338"/>
                    <a:pt x="0" y="11808"/>
                  </a:cubicBezTo>
                  <a:lnTo>
                    <a:pt x="15625" y="40318"/>
                  </a:lnTo>
                  <a:lnTo>
                    <a:pt x="41036" y="86736"/>
                  </a:lnTo>
                  <a:cubicBezTo>
                    <a:pt x="47038" y="97696"/>
                    <a:pt x="62141" y="106634"/>
                    <a:pt x="74602" y="106634"/>
                  </a:cubicBezTo>
                  <a:lnTo>
                    <a:pt x="79169" y="106634"/>
                  </a:lnTo>
                  <a:lnTo>
                    <a:pt x="79169" y="208735"/>
                  </a:lnTo>
                  <a:lnTo>
                    <a:pt x="122553" y="208767"/>
                  </a:lnTo>
                  <a:cubicBezTo>
                    <a:pt x="134851" y="196437"/>
                    <a:pt x="142484" y="179442"/>
                    <a:pt x="142484" y="160653"/>
                  </a:cubicBezTo>
                  <a:cubicBezTo>
                    <a:pt x="142484" y="151911"/>
                    <a:pt x="140853" y="143593"/>
                    <a:pt x="137852" y="135927"/>
                  </a:cubicBezTo>
                  <a:lnTo>
                    <a:pt x="101742" y="43352"/>
                  </a:lnTo>
                  <a:cubicBezTo>
                    <a:pt x="91858" y="17974"/>
                    <a:pt x="67197" y="0"/>
                    <a:pt x="38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2470125" y="2450550"/>
              <a:ext cx="737225" cy="510525"/>
            </a:xfrm>
            <a:custGeom>
              <a:rect b="b" l="l" r="r" t="t"/>
              <a:pathLst>
                <a:path extrusionOk="0" h="20421" w="29489">
                  <a:moveTo>
                    <a:pt x="1" y="1"/>
                  </a:moveTo>
                  <a:lnTo>
                    <a:pt x="1" y="13603"/>
                  </a:lnTo>
                  <a:lnTo>
                    <a:pt x="15854" y="13603"/>
                  </a:lnTo>
                  <a:lnTo>
                    <a:pt x="15854" y="20421"/>
                  </a:lnTo>
                  <a:lnTo>
                    <a:pt x="29489" y="20421"/>
                  </a:lnTo>
                  <a:lnTo>
                    <a:pt x="29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3093975" y="3414475"/>
              <a:ext cx="623875" cy="510525"/>
            </a:xfrm>
            <a:custGeom>
              <a:rect b="b" l="l" r="r" t="t"/>
              <a:pathLst>
                <a:path extrusionOk="0" h="20421" w="24955">
                  <a:moveTo>
                    <a:pt x="1" y="0"/>
                  </a:moveTo>
                  <a:cubicBezTo>
                    <a:pt x="1" y="11254"/>
                    <a:pt x="9134" y="20420"/>
                    <a:pt x="20421" y="20420"/>
                  </a:cubicBezTo>
                  <a:lnTo>
                    <a:pt x="24955" y="13603"/>
                  </a:lnTo>
                  <a:lnTo>
                    <a:pt x="20421" y="6818"/>
                  </a:lnTo>
                  <a:cubicBezTo>
                    <a:pt x="16670" y="6818"/>
                    <a:pt x="13603" y="3752"/>
                    <a:pt x="13603" y="0"/>
                  </a:cubicBezTo>
                  <a:close/>
                </a:path>
              </a:pathLst>
            </a:custGeom>
            <a:solidFill>
              <a:srgbClr val="D97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3604475" y="3414475"/>
              <a:ext cx="510525" cy="510525"/>
            </a:xfrm>
            <a:custGeom>
              <a:rect b="b" l="l" r="r" t="t"/>
              <a:pathLst>
                <a:path extrusionOk="0" h="20421" w="20421">
                  <a:moveTo>
                    <a:pt x="6786" y="0"/>
                  </a:moveTo>
                  <a:cubicBezTo>
                    <a:pt x="6786" y="3752"/>
                    <a:pt x="3752" y="6818"/>
                    <a:pt x="1" y="6818"/>
                  </a:cubicBezTo>
                  <a:lnTo>
                    <a:pt x="1" y="20420"/>
                  </a:lnTo>
                  <a:cubicBezTo>
                    <a:pt x="11255" y="20420"/>
                    <a:pt x="20421" y="11254"/>
                    <a:pt x="20421" y="0"/>
                  </a:cubicBezTo>
                  <a:close/>
                </a:path>
              </a:pathLst>
            </a:custGeom>
            <a:solidFill>
              <a:srgbClr val="CF6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7" name="Google Shape;1187;p22"/>
          <p:cNvGrpSpPr/>
          <p:nvPr/>
        </p:nvGrpSpPr>
        <p:grpSpPr>
          <a:xfrm>
            <a:off x="4398595" y="1560475"/>
            <a:ext cx="568160" cy="670145"/>
            <a:chOff x="1587750" y="238125"/>
            <a:chExt cx="4424925" cy="5219200"/>
          </a:xfrm>
        </p:grpSpPr>
        <p:sp>
          <p:nvSpPr>
            <p:cNvPr id="1188" name="Google Shape;1188;p22"/>
            <p:cNvSpPr/>
            <p:nvPr/>
          </p:nvSpPr>
          <p:spPr>
            <a:xfrm>
              <a:off x="1587750" y="2621000"/>
              <a:ext cx="910950" cy="1021025"/>
            </a:xfrm>
            <a:custGeom>
              <a:rect b="b" l="l" r="r" t="t"/>
              <a:pathLst>
                <a:path extrusionOk="0" h="40841" w="36438">
                  <a:moveTo>
                    <a:pt x="20421" y="0"/>
                  </a:moveTo>
                  <a:cubicBezTo>
                    <a:pt x="9134" y="0"/>
                    <a:pt x="1" y="9134"/>
                    <a:pt x="1" y="20420"/>
                  </a:cubicBezTo>
                  <a:cubicBezTo>
                    <a:pt x="1" y="31707"/>
                    <a:pt x="9134" y="40840"/>
                    <a:pt x="20421" y="40840"/>
                  </a:cubicBezTo>
                  <a:cubicBezTo>
                    <a:pt x="21236" y="40840"/>
                    <a:pt x="36437" y="40710"/>
                    <a:pt x="36437" y="40710"/>
                  </a:cubicBezTo>
                  <a:lnTo>
                    <a:pt x="36437" y="0"/>
                  </a:lnTo>
                  <a:close/>
                </a:path>
              </a:pathLst>
            </a:custGeom>
            <a:solidFill>
              <a:srgbClr val="8F5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5101725" y="2621000"/>
              <a:ext cx="910950" cy="1021025"/>
            </a:xfrm>
            <a:custGeom>
              <a:rect b="b" l="l" r="r" t="t"/>
              <a:pathLst>
                <a:path extrusionOk="0" h="40841" w="36438">
                  <a:moveTo>
                    <a:pt x="1" y="0"/>
                  </a:moveTo>
                  <a:lnTo>
                    <a:pt x="1" y="40710"/>
                  </a:lnTo>
                  <a:cubicBezTo>
                    <a:pt x="1" y="40710"/>
                    <a:pt x="15202" y="40840"/>
                    <a:pt x="16017" y="40840"/>
                  </a:cubicBezTo>
                  <a:cubicBezTo>
                    <a:pt x="27304" y="40840"/>
                    <a:pt x="36437" y="31707"/>
                    <a:pt x="36437" y="20420"/>
                  </a:cubicBezTo>
                  <a:cubicBezTo>
                    <a:pt x="36437" y="9134"/>
                    <a:pt x="27304" y="0"/>
                    <a:pt x="16017" y="0"/>
                  </a:cubicBezTo>
                  <a:close/>
                </a:path>
              </a:pathLst>
            </a:custGeom>
            <a:solidFill>
              <a:srgbClr val="794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3460150" y="1140050"/>
              <a:ext cx="2042025" cy="2728675"/>
            </a:xfrm>
            <a:custGeom>
              <a:rect b="b" l="l" r="r" t="t"/>
              <a:pathLst>
                <a:path extrusionOk="0" h="109147" w="81681">
                  <a:moveTo>
                    <a:pt x="56628" y="1"/>
                  </a:moveTo>
                  <a:lnTo>
                    <a:pt x="0" y="16441"/>
                  </a:lnTo>
                  <a:lnTo>
                    <a:pt x="0" y="109147"/>
                  </a:lnTo>
                  <a:lnTo>
                    <a:pt x="81680" y="100078"/>
                  </a:lnTo>
                  <a:lnTo>
                    <a:pt x="81680" y="61815"/>
                  </a:lnTo>
                  <a:cubicBezTo>
                    <a:pt x="81680" y="40547"/>
                    <a:pt x="71927" y="12494"/>
                    <a:pt x="56628" y="1"/>
                  </a:cubicBezTo>
                  <a:close/>
                </a:path>
              </a:pathLst>
            </a:custGeom>
            <a:solidFill>
              <a:srgbClr val="8F5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2098250" y="1140050"/>
              <a:ext cx="1701975" cy="2842025"/>
            </a:xfrm>
            <a:custGeom>
              <a:rect b="b" l="l" r="r" t="t"/>
              <a:pathLst>
                <a:path extrusionOk="0" h="113681" w="68079">
                  <a:moveTo>
                    <a:pt x="25053" y="1"/>
                  </a:moveTo>
                  <a:cubicBezTo>
                    <a:pt x="9754" y="12494"/>
                    <a:pt x="1" y="40547"/>
                    <a:pt x="1" y="61815"/>
                  </a:cubicBezTo>
                  <a:lnTo>
                    <a:pt x="1" y="100078"/>
                  </a:lnTo>
                  <a:lnTo>
                    <a:pt x="68079" y="113681"/>
                  </a:lnTo>
                  <a:lnTo>
                    <a:pt x="68079" y="30043"/>
                  </a:lnTo>
                  <a:lnTo>
                    <a:pt x="25053" y="1"/>
                  </a:lnTo>
                  <a:close/>
                </a:path>
              </a:pathLst>
            </a:custGeom>
            <a:solidFill>
              <a:srgbClr val="A15F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3460150" y="238125"/>
              <a:ext cx="2042025" cy="2447325"/>
            </a:xfrm>
            <a:custGeom>
              <a:rect b="b" l="l" r="r" t="t"/>
              <a:pathLst>
                <a:path extrusionOk="0" h="97893" w="81681">
                  <a:moveTo>
                    <a:pt x="13603" y="0"/>
                  </a:moveTo>
                  <a:lnTo>
                    <a:pt x="0" y="33077"/>
                  </a:lnTo>
                  <a:lnTo>
                    <a:pt x="13603" y="66120"/>
                  </a:lnTo>
                  <a:cubicBezTo>
                    <a:pt x="30369" y="66120"/>
                    <a:pt x="47592" y="57835"/>
                    <a:pt x="56628" y="45146"/>
                  </a:cubicBezTo>
                  <a:cubicBezTo>
                    <a:pt x="71927" y="57639"/>
                    <a:pt x="81680" y="76624"/>
                    <a:pt x="81680" y="97892"/>
                  </a:cubicBezTo>
                  <a:cubicBezTo>
                    <a:pt x="81680" y="97892"/>
                    <a:pt x="81680" y="47266"/>
                    <a:pt x="81680" y="40612"/>
                  </a:cubicBezTo>
                  <a:cubicBezTo>
                    <a:pt x="81680" y="35654"/>
                    <a:pt x="80049" y="30630"/>
                    <a:pt x="76722" y="26455"/>
                  </a:cubicBezTo>
                  <a:cubicBezTo>
                    <a:pt x="72318" y="20942"/>
                    <a:pt x="65860" y="18006"/>
                    <a:pt x="59303" y="17908"/>
                  </a:cubicBezTo>
                  <a:cubicBezTo>
                    <a:pt x="57150" y="13570"/>
                    <a:pt x="53562" y="9884"/>
                    <a:pt x="48865" y="7633"/>
                  </a:cubicBezTo>
                  <a:cubicBezTo>
                    <a:pt x="45687" y="6095"/>
                    <a:pt x="42335" y="5371"/>
                    <a:pt x="39039" y="5371"/>
                  </a:cubicBezTo>
                  <a:cubicBezTo>
                    <a:pt x="35973" y="5371"/>
                    <a:pt x="32956" y="5997"/>
                    <a:pt x="30173" y="7176"/>
                  </a:cubicBezTo>
                  <a:cubicBezTo>
                    <a:pt x="26031" y="2773"/>
                    <a:pt x="20127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2098250" y="238125"/>
              <a:ext cx="1701975" cy="2447325"/>
            </a:xfrm>
            <a:custGeom>
              <a:rect b="b" l="l" r="r" t="t"/>
              <a:pathLst>
                <a:path extrusionOk="0" h="97893" w="68079">
                  <a:moveTo>
                    <a:pt x="68079" y="0"/>
                  </a:moveTo>
                  <a:cubicBezTo>
                    <a:pt x="61555" y="0"/>
                    <a:pt x="55650" y="2773"/>
                    <a:pt x="51508" y="7176"/>
                  </a:cubicBezTo>
                  <a:cubicBezTo>
                    <a:pt x="48725" y="5997"/>
                    <a:pt x="45708" y="5371"/>
                    <a:pt x="42643" y="5371"/>
                  </a:cubicBezTo>
                  <a:cubicBezTo>
                    <a:pt x="39346" y="5371"/>
                    <a:pt x="35994" y="6095"/>
                    <a:pt x="32816" y="7633"/>
                  </a:cubicBezTo>
                  <a:cubicBezTo>
                    <a:pt x="28119" y="9884"/>
                    <a:pt x="24531" y="13570"/>
                    <a:pt x="22378" y="17908"/>
                  </a:cubicBezTo>
                  <a:cubicBezTo>
                    <a:pt x="15822" y="18006"/>
                    <a:pt x="9363" y="20942"/>
                    <a:pt x="4959" y="26455"/>
                  </a:cubicBezTo>
                  <a:cubicBezTo>
                    <a:pt x="1632" y="30630"/>
                    <a:pt x="1" y="35654"/>
                    <a:pt x="1" y="40612"/>
                  </a:cubicBezTo>
                  <a:cubicBezTo>
                    <a:pt x="1" y="47266"/>
                    <a:pt x="1" y="97892"/>
                    <a:pt x="1" y="97892"/>
                  </a:cubicBezTo>
                  <a:cubicBezTo>
                    <a:pt x="1" y="76624"/>
                    <a:pt x="9754" y="57639"/>
                    <a:pt x="25053" y="45146"/>
                  </a:cubicBezTo>
                  <a:cubicBezTo>
                    <a:pt x="34089" y="57835"/>
                    <a:pt x="51312" y="66120"/>
                    <a:pt x="68079" y="66120"/>
                  </a:cubicBezTo>
                  <a:lnTo>
                    <a:pt x="68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3460150" y="3642000"/>
              <a:ext cx="2042025" cy="1815325"/>
            </a:xfrm>
            <a:custGeom>
              <a:rect b="b" l="l" r="r" t="t"/>
              <a:pathLst>
                <a:path extrusionOk="0" h="72613" w="81681">
                  <a:moveTo>
                    <a:pt x="13603" y="0"/>
                  </a:moveTo>
                  <a:lnTo>
                    <a:pt x="0" y="36306"/>
                  </a:lnTo>
                  <a:lnTo>
                    <a:pt x="13603" y="72612"/>
                  </a:lnTo>
                  <a:cubicBezTo>
                    <a:pt x="51213" y="72612"/>
                    <a:pt x="81680" y="42145"/>
                    <a:pt x="81680" y="4534"/>
                  </a:cubicBezTo>
                  <a:lnTo>
                    <a:pt x="81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2098250" y="3642000"/>
              <a:ext cx="1701975" cy="1815325"/>
            </a:xfrm>
            <a:custGeom>
              <a:rect b="b" l="l" r="r" t="t"/>
              <a:pathLst>
                <a:path extrusionOk="0" h="72613" w="68079">
                  <a:moveTo>
                    <a:pt x="1" y="0"/>
                  </a:moveTo>
                  <a:lnTo>
                    <a:pt x="1" y="4534"/>
                  </a:lnTo>
                  <a:cubicBezTo>
                    <a:pt x="1" y="42145"/>
                    <a:pt x="30468" y="72612"/>
                    <a:pt x="68079" y="72612"/>
                  </a:cubicBezTo>
                  <a:lnTo>
                    <a:pt x="68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2665850" y="2621000"/>
              <a:ext cx="737225" cy="510525"/>
            </a:xfrm>
            <a:custGeom>
              <a:rect b="b" l="l" r="r" t="t"/>
              <a:pathLst>
                <a:path extrusionOk="0" h="20421" w="29489">
                  <a:moveTo>
                    <a:pt x="0" y="0"/>
                  </a:moveTo>
                  <a:lnTo>
                    <a:pt x="0" y="13603"/>
                  </a:lnTo>
                  <a:lnTo>
                    <a:pt x="15886" y="13603"/>
                  </a:lnTo>
                  <a:lnTo>
                    <a:pt x="15886" y="20420"/>
                  </a:lnTo>
                  <a:lnTo>
                    <a:pt x="29489" y="20420"/>
                  </a:lnTo>
                  <a:lnTo>
                    <a:pt x="29489" y="0"/>
                  </a:lnTo>
                  <a:close/>
                </a:path>
              </a:pathLst>
            </a:custGeom>
            <a:solidFill>
              <a:srgbClr val="331D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4197350" y="2621000"/>
              <a:ext cx="737225" cy="510525"/>
            </a:xfrm>
            <a:custGeom>
              <a:rect b="b" l="l" r="r" t="t"/>
              <a:pathLst>
                <a:path extrusionOk="0" h="20421" w="29489">
                  <a:moveTo>
                    <a:pt x="0" y="0"/>
                  </a:moveTo>
                  <a:lnTo>
                    <a:pt x="0" y="20420"/>
                  </a:lnTo>
                  <a:lnTo>
                    <a:pt x="13603" y="20420"/>
                  </a:lnTo>
                  <a:lnTo>
                    <a:pt x="13603" y="13603"/>
                  </a:lnTo>
                  <a:lnTo>
                    <a:pt x="29489" y="13603"/>
                  </a:lnTo>
                  <a:lnTo>
                    <a:pt x="29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3289700" y="3982050"/>
              <a:ext cx="623875" cy="510525"/>
            </a:xfrm>
            <a:custGeom>
              <a:rect b="b" l="l" r="r" t="t"/>
              <a:pathLst>
                <a:path extrusionOk="0" h="20421" w="24955">
                  <a:moveTo>
                    <a:pt x="1" y="1"/>
                  </a:moveTo>
                  <a:cubicBezTo>
                    <a:pt x="1" y="11287"/>
                    <a:pt x="9167" y="20421"/>
                    <a:pt x="20421" y="20421"/>
                  </a:cubicBezTo>
                  <a:lnTo>
                    <a:pt x="24955" y="13636"/>
                  </a:lnTo>
                  <a:lnTo>
                    <a:pt x="20421" y="6818"/>
                  </a:lnTo>
                  <a:cubicBezTo>
                    <a:pt x="16669" y="6818"/>
                    <a:pt x="13603" y="3752"/>
                    <a:pt x="13603" y="1"/>
                  </a:cubicBezTo>
                  <a:close/>
                </a:path>
              </a:pathLst>
            </a:custGeom>
            <a:solidFill>
              <a:srgbClr val="8F5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3800200" y="3982050"/>
              <a:ext cx="510525" cy="510525"/>
            </a:xfrm>
            <a:custGeom>
              <a:rect b="b" l="l" r="r" t="t"/>
              <a:pathLst>
                <a:path extrusionOk="0" h="20421" w="20421">
                  <a:moveTo>
                    <a:pt x="6818" y="1"/>
                  </a:moveTo>
                  <a:cubicBezTo>
                    <a:pt x="6818" y="3752"/>
                    <a:pt x="3752" y="6818"/>
                    <a:pt x="1" y="6818"/>
                  </a:cubicBezTo>
                  <a:lnTo>
                    <a:pt x="1" y="20421"/>
                  </a:lnTo>
                  <a:cubicBezTo>
                    <a:pt x="11254" y="20421"/>
                    <a:pt x="20421" y="11287"/>
                    <a:pt x="20421" y="1"/>
                  </a:cubicBezTo>
                  <a:close/>
                </a:path>
              </a:pathLst>
            </a:custGeom>
            <a:solidFill>
              <a:srgbClr val="794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0" name="Google Shape;1200;p22"/>
          <p:cNvGrpSpPr/>
          <p:nvPr/>
        </p:nvGrpSpPr>
        <p:grpSpPr>
          <a:xfrm>
            <a:off x="1268730" y="1560484"/>
            <a:ext cx="570815" cy="673277"/>
            <a:chOff x="1587750" y="238125"/>
            <a:chExt cx="4424925" cy="5219200"/>
          </a:xfrm>
        </p:grpSpPr>
        <p:sp>
          <p:nvSpPr>
            <p:cNvPr id="1201" name="Google Shape;1201;p22"/>
            <p:cNvSpPr/>
            <p:nvPr/>
          </p:nvSpPr>
          <p:spPr>
            <a:xfrm>
              <a:off x="3460150" y="238125"/>
              <a:ext cx="2382075" cy="2496250"/>
            </a:xfrm>
            <a:custGeom>
              <a:rect b="b" l="l" r="r" t="t"/>
              <a:pathLst>
                <a:path extrusionOk="0" h="99850" w="95283">
                  <a:moveTo>
                    <a:pt x="13603" y="0"/>
                  </a:moveTo>
                  <a:lnTo>
                    <a:pt x="0" y="99849"/>
                  </a:lnTo>
                  <a:lnTo>
                    <a:pt x="95283" y="99849"/>
                  </a:lnTo>
                  <a:lnTo>
                    <a:pt x="95283" y="81680"/>
                  </a:lnTo>
                  <a:cubicBezTo>
                    <a:pt x="95283" y="36632"/>
                    <a:pt x="58651" y="0"/>
                    <a:pt x="1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1758200" y="238125"/>
              <a:ext cx="2042025" cy="2496250"/>
            </a:xfrm>
            <a:custGeom>
              <a:rect b="b" l="l" r="r" t="t"/>
              <a:pathLst>
                <a:path extrusionOk="0" h="99850" w="81681">
                  <a:moveTo>
                    <a:pt x="81681" y="0"/>
                  </a:moveTo>
                  <a:cubicBezTo>
                    <a:pt x="36633" y="0"/>
                    <a:pt x="0" y="36632"/>
                    <a:pt x="0" y="81680"/>
                  </a:cubicBezTo>
                  <a:lnTo>
                    <a:pt x="0" y="99849"/>
                  </a:lnTo>
                  <a:lnTo>
                    <a:pt x="81681" y="99849"/>
                  </a:lnTo>
                  <a:lnTo>
                    <a:pt x="816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2"/>
            <p:cNvSpPr/>
            <p:nvPr/>
          </p:nvSpPr>
          <p:spPr>
            <a:xfrm>
              <a:off x="1758200" y="3074400"/>
              <a:ext cx="2268725" cy="2382925"/>
            </a:xfrm>
            <a:custGeom>
              <a:rect b="b" l="l" r="r" t="t"/>
              <a:pathLst>
                <a:path extrusionOk="0" h="95317" w="90749">
                  <a:moveTo>
                    <a:pt x="0" y="1"/>
                  </a:moveTo>
                  <a:lnTo>
                    <a:pt x="0" y="95316"/>
                  </a:lnTo>
                  <a:lnTo>
                    <a:pt x="81681" y="95316"/>
                  </a:lnTo>
                  <a:lnTo>
                    <a:pt x="907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22"/>
            <p:cNvSpPr/>
            <p:nvPr/>
          </p:nvSpPr>
          <p:spPr>
            <a:xfrm>
              <a:off x="3800200" y="3074400"/>
              <a:ext cx="2042025" cy="2382925"/>
            </a:xfrm>
            <a:custGeom>
              <a:rect b="b" l="l" r="r" t="t"/>
              <a:pathLst>
                <a:path extrusionOk="0" h="95317" w="81681">
                  <a:moveTo>
                    <a:pt x="1" y="1"/>
                  </a:moveTo>
                  <a:lnTo>
                    <a:pt x="1" y="95316"/>
                  </a:lnTo>
                  <a:lnTo>
                    <a:pt x="81681" y="95316"/>
                  </a:lnTo>
                  <a:lnTo>
                    <a:pt x="81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5101725" y="2507650"/>
              <a:ext cx="910950" cy="1021025"/>
            </a:xfrm>
            <a:custGeom>
              <a:rect b="b" l="l" r="r" t="t"/>
              <a:pathLst>
                <a:path extrusionOk="0" h="40841" w="36438">
                  <a:moveTo>
                    <a:pt x="1" y="0"/>
                  </a:moveTo>
                  <a:lnTo>
                    <a:pt x="1" y="40677"/>
                  </a:lnTo>
                  <a:cubicBezTo>
                    <a:pt x="1" y="40677"/>
                    <a:pt x="15202" y="40840"/>
                    <a:pt x="16017" y="40840"/>
                  </a:cubicBezTo>
                  <a:cubicBezTo>
                    <a:pt x="27304" y="40840"/>
                    <a:pt x="36437" y="31674"/>
                    <a:pt x="36437" y="20420"/>
                  </a:cubicBezTo>
                  <a:cubicBezTo>
                    <a:pt x="36437" y="9134"/>
                    <a:pt x="27304" y="0"/>
                    <a:pt x="16017" y="0"/>
                  </a:cubicBezTo>
                  <a:close/>
                </a:path>
              </a:pathLst>
            </a:custGeom>
            <a:solidFill>
              <a:srgbClr val="FF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1587750" y="2507650"/>
              <a:ext cx="910950" cy="1021025"/>
            </a:xfrm>
            <a:custGeom>
              <a:rect b="b" l="l" r="r" t="t"/>
              <a:pathLst>
                <a:path extrusionOk="0" h="40841" w="36438">
                  <a:moveTo>
                    <a:pt x="20421" y="0"/>
                  </a:moveTo>
                  <a:cubicBezTo>
                    <a:pt x="9134" y="0"/>
                    <a:pt x="1" y="9134"/>
                    <a:pt x="1" y="20420"/>
                  </a:cubicBezTo>
                  <a:cubicBezTo>
                    <a:pt x="1" y="31674"/>
                    <a:pt x="9134" y="40840"/>
                    <a:pt x="20421" y="40840"/>
                  </a:cubicBezTo>
                  <a:cubicBezTo>
                    <a:pt x="21236" y="40840"/>
                    <a:pt x="36437" y="40677"/>
                    <a:pt x="36437" y="40677"/>
                  </a:cubicBezTo>
                  <a:lnTo>
                    <a:pt x="36437" y="0"/>
                  </a:lnTo>
                  <a:close/>
                </a:path>
              </a:pathLst>
            </a:custGeom>
            <a:solidFill>
              <a:srgbClr val="FDC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1648100" y="3241575"/>
              <a:ext cx="1021025" cy="1021050"/>
            </a:xfrm>
            <a:custGeom>
              <a:rect b="b" l="l" r="r" t="t"/>
              <a:pathLst>
                <a:path extrusionOk="0" h="40842" w="40841">
                  <a:moveTo>
                    <a:pt x="20421" y="13603"/>
                  </a:moveTo>
                  <a:cubicBezTo>
                    <a:pt x="24172" y="13603"/>
                    <a:pt x="27238" y="16670"/>
                    <a:pt x="27238" y="20421"/>
                  </a:cubicBezTo>
                  <a:cubicBezTo>
                    <a:pt x="27238" y="24172"/>
                    <a:pt x="24172" y="27206"/>
                    <a:pt x="20421" y="27206"/>
                  </a:cubicBezTo>
                  <a:cubicBezTo>
                    <a:pt x="16669" y="27206"/>
                    <a:pt x="13603" y="24172"/>
                    <a:pt x="13603" y="20421"/>
                  </a:cubicBezTo>
                  <a:cubicBezTo>
                    <a:pt x="13603" y="16670"/>
                    <a:pt x="16669" y="13603"/>
                    <a:pt x="20421" y="13603"/>
                  </a:cubicBezTo>
                  <a:close/>
                  <a:moveTo>
                    <a:pt x="20421" y="1"/>
                  </a:moveTo>
                  <a:cubicBezTo>
                    <a:pt x="9167" y="1"/>
                    <a:pt x="1" y="9135"/>
                    <a:pt x="1" y="20421"/>
                  </a:cubicBezTo>
                  <a:cubicBezTo>
                    <a:pt x="1" y="31675"/>
                    <a:pt x="9167" y="40841"/>
                    <a:pt x="20421" y="40841"/>
                  </a:cubicBezTo>
                  <a:cubicBezTo>
                    <a:pt x="31675" y="40841"/>
                    <a:pt x="40841" y="31675"/>
                    <a:pt x="40841" y="20421"/>
                  </a:cubicBezTo>
                  <a:cubicBezTo>
                    <a:pt x="40841" y="9135"/>
                    <a:pt x="31675" y="1"/>
                    <a:pt x="20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4931300" y="3241575"/>
              <a:ext cx="1021025" cy="1021050"/>
            </a:xfrm>
            <a:custGeom>
              <a:rect b="b" l="l" r="r" t="t"/>
              <a:pathLst>
                <a:path extrusionOk="0" h="40842" w="40841">
                  <a:moveTo>
                    <a:pt x="20420" y="13603"/>
                  </a:moveTo>
                  <a:cubicBezTo>
                    <a:pt x="24172" y="13603"/>
                    <a:pt x="27238" y="16670"/>
                    <a:pt x="27238" y="20421"/>
                  </a:cubicBezTo>
                  <a:cubicBezTo>
                    <a:pt x="27238" y="24172"/>
                    <a:pt x="24172" y="27206"/>
                    <a:pt x="20420" y="27206"/>
                  </a:cubicBezTo>
                  <a:cubicBezTo>
                    <a:pt x="16669" y="27206"/>
                    <a:pt x="13603" y="24172"/>
                    <a:pt x="13603" y="20421"/>
                  </a:cubicBezTo>
                  <a:cubicBezTo>
                    <a:pt x="13603" y="16670"/>
                    <a:pt x="16669" y="13603"/>
                    <a:pt x="20420" y="13603"/>
                  </a:cubicBezTo>
                  <a:close/>
                  <a:moveTo>
                    <a:pt x="20420" y="1"/>
                  </a:moveTo>
                  <a:cubicBezTo>
                    <a:pt x="9167" y="1"/>
                    <a:pt x="0" y="9135"/>
                    <a:pt x="0" y="20421"/>
                  </a:cubicBezTo>
                  <a:cubicBezTo>
                    <a:pt x="0" y="31675"/>
                    <a:pt x="9167" y="40841"/>
                    <a:pt x="20420" y="40841"/>
                  </a:cubicBezTo>
                  <a:cubicBezTo>
                    <a:pt x="31674" y="40841"/>
                    <a:pt x="40840" y="31675"/>
                    <a:pt x="40840" y="20421"/>
                  </a:cubicBezTo>
                  <a:cubicBezTo>
                    <a:pt x="40840" y="9135"/>
                    <a:pt x="31674" y="1"/>
                    <a:pt x="20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2098250" y="805700"/>
              <a:ext cx="1928675" cy="3970675"/>
            </a:xfrm>
            <a:custGeom>
              <a:rect b="b" l="l" r="r" t="t"/>
              <a:pathLst>
                <a:path extrusionOk="0" h="158827" w="77147">
                  <a:moveTo>
                    <a:pt x="68079" y="0"/>
                  </a:moveTo>
                  <a:lnTo>
                    <a:pt x="2611" y="40319"/>
                  </a:lnTo>
                  <a:cubicBezTo>
                    <a:pt x="914" y="46255"/>
                    <a:pt x="1" y="52518"/>
                    <a:pt x="1" y="58977"/>
                  </a:cubicBezTo>
                  <a:lnTo>
                    <a:pt x="1" y="90749"/>
                  </a:lnTo>
                  <a:cubicBezTo>
                    <a:pt x="1" y="128360"/>
                    <a:pt x="30468" y="158827"/>
                    <a:pt x="68079" y="158827"/>
                  </a:cubicBezTo>
                  <a:lnTo>
                    <a:pt x="77147" y="79397"/>
                  </a:lnTo>
                  <a:lnTo>
                    <a:pt x="68079" y="0"/>
                  </a:lnTo>
                  <a:close/>
                </a:path>
              </a:pathLst>
            </a:custGeom>
            <a:solidFill>
              <a:srgbClr val="FFE0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3800200" y="805700"/>
              <a:ext cx="1701975" cy="3970675"/>
            </a:xfrm>
            <a:custGeom>
              <a:rect b="b" l="l" r="r" t="t"/>
              <a:pathLst>
                <a:path extrusionOk="0" h="158827" w="68079">
                  <a:moveTo>
                    <a:pt x="1" y="0"/>
                  </a:moveTo>
                  <a:lnTo>
                    <a:pt x="1" y="158827"/>
                  </a:lnTo>
                  <a:cubicBezTo>
                    <a:pt x="37611" y="158827"/>
                    <a:pt x="68078" y="128360"/>
                    <a:pt x="68078" y="90749"/>
                  </a:cubicBezTo>
                  <a:lnTo>
                    <a:pt x="68078" y="58977"/>
                  </a:lnTo>
                  <a:cubicBezTo>
                    <a:pt x="68078" y="52518"/>
                    <a:pt x="67165" y="46255"/>
                    <a:pt x="65469" y="403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DC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3800200" y="578175"/>
              <a:ext cx="1636725" cy="1235500"/>
            </a:xfrm>
            <a:custGeom>
              <a:rect b="b" l="l" r="r" t="t"/>
              <a:pathLst>
                <a:path extrusionOk="0" h="49420" w="65469">
                  <a:moveTo>
                    <a:pt x="1" y="0"/>
                  </a:moveTo>
                  <a:lnTo>
                    <a:pt x="1" y="9101"/>
                  </a:lnTo>
                  <a:cubicBezTo>
                    <a:pt x="1" y="24074"/>
                    <a:pt x="12005" y="38720"/>
                    <a:pt x="26716" y="41656"/>
                  </a:cubicBezTo>
                  <a:lnTo>
                    <a:pt x="65469" y="49420"/>
                  </a:lnTo>
                  <a:cubicBezTo>
                    <a:pt x="57379" y="20910"/>
                    <a:pt x="3112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2163500" y="578175"/>
              <a:ext cx="1636725" cy="1235500"/>
            </a:xfrm>
            <a:custGeom>
              <a:rect b="b" l="l" r="r" t="t"/>
              <a:pathLst>
                <a:path extrusionOk="0" h="49420" w="65469">
                  <a:moveTo>
                    <a:pt x="65469" y="0"/>
                  </a:moveTo>
                  <a:cubicBezTo>
                    <a:pt x="34349" y="0"/>
                    <a:pt x="8090" y="20910"/>
                    <a:pt x="1" y="49420"/>
                  </a:cubicBezTo>
                  <a:lnTo>
                    <a:pt x="38753" y="41656"/>
                  </a:lnTo>
                  <a:cubicBezTo>
                    <a:pt x="53464" y="38720"/>
                    <a:pt x="65469" y="24074"/>
                    <a:pt x="65469" y="9101"/>
                  </a:cubicBezTo>
                  <a:lnTo>
                    <a:pt x="654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2665850" y="2450550"/>
              <a:ext cx="737225" cy="510525"/>
            </a:xfrm>
            <a:custGeom>
              <a:rect b="b" l="l" r="r" t="t"/>
              <a:pathLst>
                <a:path extrusionOk="0" h="20421" w="29489">
                  <a:moveTo>
                    <a:pt x="0" y="1"/>
                  </a:moveTo>
                  <a:lnTo>
                    <a:pt x="0" y="13603"/>
                  </a:lnTo>
                  <a:lnTo>
                    <a:pt x="15886" y="13603"/>
                  </a:lnTo>
                  <a:lnTo>
                    <a:pt x="15886" y="20421"/>
                  </a:lnTo>
                  <a:lnTo>
                    <a:pt x="29489" y="20421"/>
                  </a:lnTo>
                  <a:lnTo>
                    <a:pt x="29489" y="1"/>
                  </a:lnTo>
                  <a:close/>
                </a:path>
              </a:pathLst>
            </a:custGeom>
            <a:solidFill>
              <a:srgbClr val="5B32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4197350" y="2450550"/>
              <a:ext cx="737225" cy="510525"/>
            </a:xfrm>
            <a:custGeom>
              <a:rect b="b" l="l" r="r" t="t"/>
              <a:pathLst>
                <a:path extrusionOk="0" h="20421" w="29489">
                  <a:moveTo>
                    <a:pt x="0" y="1"/>
                  </a:moveTo>
                  <a:lnTo>
                    <a:pt x="0" y="20421"/>
                  </a:lnTo>
                  <a:lnTo>
                    <a:pt x="13603" y="20421"/>
                  </a:lnTo>
                  <a:lnTo>
                    <a:pt x="13603" y="13603"/>
                  </a:lnTo>
                  <a:lnTo>
                    <a:pt x="29489" y="13603"/>
                  </a:lnTo>
                  <a:lnTo>
                    <a:pt x="29489" y="1"/>
                  </a:lnTo>
                  <a:close/>
                </a:path>
              </a:pathLst>
            </a:custGeom>
            <a:solidFill>
              <a:srgbClr val="331D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3289700" y="3415275"/>
              <a:ext cx="623875" cy="510550"/>
            </a:xfrm>
            <a:custGeom>
              <a:rect b="b" l="l" r="r" t="t"/>
              <a:pathLst>
                <a:path extrusionOk="0" h="20422" w="24955">
                  <a:moveTo>
                    <a:pt x="1" y="1"/>
                  </a:moveTo>
                  <a:cubicBezTo>
                    <a:pt x="1" y="11255"/>
                    <a:pt x="9167" y="20421"/>
                    <a:pt x="20421" y="20421"/>
                  </a:cubicBezTo>
                  <a:lnTo>
                    <a:pt x="24955" y="13603"/>
                  </a:lnTo>
                  <a:lnTo>
                    <a:pt x="20421" y="6786"/>
                  </a:lnTo>
                  <a:cubicBezTo>
                    <a:pt x="16669" y="6786"/>
                    <a:pt x="13603" y="3752"/>
                    <a:pt x="13603" y="1"/>
                  </a:cubicBezTo>
                  <a:close/>
                </a:path>
              </a:pathLst>
            </a:custGeom>
            <a:solidFill>
              <a:srgbClr val="F88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3800200" y="3415275"/>
              <a:ext cx="510525" cy="510550"/>
            </a:xfrm>
            <a:custGeom>
              <a:rect b="b" l="l" r="r" t="t"/>
              <a:pathLst>
                <a:path extrusionOk="0" h="20422" w="20421">
                  <a:moveTo>
                    <a:pt x="6818" y="1"/>
                  </a:moveTo>
                  <a:cubicBezTo>
                    <a:pt x="6818" y="3752"/>
                    <a:pt x="3752" y="6786"/>
                    <a:pt x="1" y="6786"/>
                  </a:cubicBezTo>
                  <a:lnTo>
                    <a:pt x="1" y="20421"/>
                  </a:lnTo>
                  <a:cubicBezTo>
                    <a:pt x="11254" y="20421"/>
                    <a:pt x="20421" y="11255"/>
                    <a:pt x="20421" y="1"/>
                  </a:cubicBezTo>
                  <a:close/>
                </a:path>
              </a:pathLst>
            </a:custGeom>
            <a:solidFill>
              <a:srgbClr val="FD4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7" name="Google Shape;1217;p22"/>
          <p:cNvSpPr txBox="1"/>
          <p:nvPr>
            <p:ph idx="1" type="subTitle"/>
          </p:nvPr>
        </p:nvSpPr>
        <p:spPr>
          <a:xfrm>
            <a:off x="717457" y="3018500"/>
            <a:ext cx="1673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AU2040004</a:t>
            </a:r>
            <a:endParaRPr sz="1000"/>
          </a:p>
        </p:txBody>
      </p:sp>
      <p:sp>
        <p:nvSpPr>
          <p:cNvPr id="1218" name="Google Shape;1218;p22"/>
          <p:cNvSpPr txBox="1"/>
          <p:nvPr>
            <p:ph idx="1" type="subTitle"/>
          </p:nvPr>
        </p:nvSpPr>
        <p:spPr>
          <a:xfrm>
            <a:off x="3845982" y="3018500"/>
            <a:ext cx="1673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AU2040241</a:t>
            </a:r>
            <a:endParaRPr sz="1000"/>
          </a:p>
        </p:txBody>
      </p:sp>
      <p:sp>
        <p:nvSpPr>
          <p:cNvPr id="1219" name="Google Shape;1219;p22"/>
          <p:cNvSpPr txBox="1"/>
          <p:nvPr>
            <p:ph idx="1" type="subTitle"/>
          </p:nvPr>
        </p:nvSpPr>
        <p:spPr>
          <a:xfrm>
            <a:off x="6662032" y="3018500"/>
            <a:ext cx="1673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AU2040028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23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25" name="Google Shape;1225;p23"/>
          <p:cNvSpPr txBox="1"/>
          <p:nvPr>
            <p:ph idx="4294967295" type="subTitle"/>
          </p:nvPr>
        </p:nvSpPr>
        <p:spPr>
          <a:xfrm>
            <a:off x="717425" y="984900"/>
            <a:ext cx="68235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1. Jameela, Rehna. (2011). </a:t>
            </a:r>
            <a:r>
              <a:rPr b="0" i="1" lang="en" sz="12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JPEG Image Compression using Singular Value Decomposition</a:t>
            </a:r>
            <a:r>
              <a:rPr b="0" i="0" lang="en" sz="12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 IOSR Journal of Electrical and Electronics Engineering. 1. 81 - 88.</a:t>
            </a:r>
            <a:endParaRPr b="0" i="0" sz="12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2. Kahu, S. and Rahate, R., 2013. </a:t>
            </a:r>
            <a:r>
              <a:rPr b="0" i="1" lang="en" sz="12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Image Compression using Singular Value Decomposition</a:t>
            </a:r>
            <a:r>
              <a:rPr b="0" i="0" lang="en" sz="12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 [ebook] SciResPub., pp.244-248. Available at: &lt;</a:t>
            </a:r>
            <a:r>
              <a:rPr b="0" i="0" lang="en" sz="1200" u="sng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http://www.ijoart.org/docs/Image-Compression-using-Singular-Value-Decomposition.pdf</a:t>
            </a:r>
            <a:r>
              <a:rPr b="0" i="0" lang="en" sz="12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&gt; [Accessed 28 September 2021].</a:t>
            </a:r>
            <a:endParaRPr b="0" i="0" sz="12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3.</a:t>
            </a:r>
            <a:r>
              <a:rPr b="0" i="1" lang="en" sz="12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Singular value decomposition applied to digital image ...</a:t>
            </a:r>
            <a:r>
              <a:rPr b="0" i="0" lang="en" sz="12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(n.d.). Retrieved October 20, 2021, from https://sites.math.washington.edu/~morrow/498_13/svdphoto.pdf. </a:t>
            </a:r>
            <a:endParaRPr b="0" i="0" sz="12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4. </a:t>
            </a:r>
            <a:r>
              <a:rPr b="0" i="1" lang="en" sz="12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Image compression using singular value ... - math</a:t>
            </a:r>
            <a:r>
              <a:rPr b="0" i="0" lang="en" sz="12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 (n.d.). Retrieved October 20, 2021, from https://www.math.utah.edu/~goller/F15_M2270/BradyMathews_SVDImage.pdf. </a:t>
            </a:r>
            <a:endParaRPr b="0" i="0" sz="12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24"/>
          <p:cNvSpPr txBox="1"/>
          <p:nvPr>
            <p:ph type="title"/>
          </p:nvPr>
        </p:nvSpPr>
        <p:spPr>
          <a:xfrm>
            <a:off x="484325" y="1949750"/>
            <a:ext cx="7953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91" name="Google Shape;991;p3"/>
          <p:cNvSpPr txBox="1"/>
          <p:nvPr>
            <p:ph idx="1" type="body"/>
          </p:nvPr>
        </p:nvSpPr>
        <p:spPr>
          <a:xfrm>
            <a:off x="717425" y="1002550"/>
            <a:ext cx="7709100" cy="3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500">
                <a:solidFill>
                  <a:schemeClr val="lt1"/>
                </a:solidFill>
              </a:rPr>
              <a:t>Multimedia content of digital information is increasing day by day. Transfer and Storage of data should be efficient.</a:t>
            </a:r>
            <a:endParaRPr sz="15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500">
                <a:solidFill>
                  <a:schemeClr val="lt1"/>
                </a:solidFill>
              </a:rPr>
              <a:t>Image compression - reducing number of bits to represent data while maintaining acceptable image quality.</a:t>
            </a:r>
            <a:endParaRPr sz="15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500">
                <a:solidFill>
                  <a:schemeClr val="lt1"/>
                </a:solidFill>
              </a:rPr>
              <a:t>A popular technique called SVD (Singular Value Decomposition) is used to compress image.</a:t>
            </a:r>
            <a:endParaRPr sz="15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500">
                <a:solidFill>
                  <a:schemeClr val="lt1"/>
                </a:solidFill>
              </a:rPr>
              <a:t>The SVD was discovered over 100 years ago independently by Eugenio Beltrami (1835–1899) and Camille Jordan (1838–1921), James Joseph Sylvester (1814– 1897), Erhard Schmidt (1876–1959), and Hermann Weyl (1885–1955).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Image compression can be done using different lossy and lossless compression techniques.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"/>
          <p:cNvSpPr/>
          <p:nvPr/>
        </p:nvSpPr>
        <p:spPr>
          <a:xfrm flipH="1" rot="10800000">
            <a:off x="1075200" y="1767141"/>
            <a:ext cx="322368" cy="302822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4"/>
          <p:cNvSpPr txBox="1"/>
          <p:nvPr>
            <p:ph idx="3" type="subTitle"/>
          </p:nvPr>
        </p:nvSpPr>
        <p:spPr>
          <a:xfrm>
            <a:off x="1580976" y="1632825"/>
            <a:ext cx="46812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Comparison speed is high</a:t>
            </a:r>
            <a:endParaRPr/>
          </a:p>
        </p:txBody>
      </p:sp>
      <p:sp>
        <p:nvSpPr>
          <p:cNvPr id="998" name="Google Shape;998;p4"/>
          <p:cNvSpPr txBox="1"/>
          <p:nvPr>
            <p:ph idx="8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99" name="Google Shape;999;p4"/>
          <p:cNvSpPr txBox="1"/>
          <p:nvPr>
            <p:ph idx="4294967295" type="subTitle"/>
          </p:nvPr>
        </p:nvSpPr>
        <p:spPr>
          <a:xfrm>
            <a:off x="1196950" y="1092588"/>
            <a:ext cx="68754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 accomplish image compression in more efficient way than other algorithms as:</a:t>
            </a:r>
            <a:endParaRPr b="0" i="0" sz="1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00" name="Google Shape;1000;p4"/>
          <p:cNvSpPr/>
          <p:nvPr/>
        </p:nvSpPr>
        <p:spPr>
          <a:xfrm flipH="1" rot="10800000">
            <a:off x="1075200" y="2402316"/>
            <a:ext cx="322368" cy="302822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4"/>
          <p:cNvSpPr txBox="1"/>
          <p:nvPr>
            <p:ph idx="3" type="subTitle"/>
          </p:nvPr>
        </p:nvSpPr>
        <p:spPr>
          <a:xfrm>
            <a:off x="1580976" y="2268000"/>
            <a:ext cx="46812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More stable</a:t>
            </a:r>
            <a:endParaRPr/>
          </a:p>
        </p:txBody>
      </p:sp>
      <p:sp>
        <p:nvSpPr>
          <p:cNvPr id="1002" name="Google Shape;1002;p4"/>
          <p:cNvSpPr/>
          <p:nvPr/>
        </p:nvSpPr>
        <p:spPr>
          <a:xfrm flipH="1" rot="10800000">
            <a:off x="1075200" y="3063241"/>
            <a:ext cx="322368" cy="302822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4"/>
          <p:cNvSpPr txBox="1"/>
          <p:nvPr>
            <p:ph idx="3" type="subTitle"/>
          </p:nvPr>
        </p:nvSpPr>
        <p:spPr>
          <a:xfrm>
            <a:off x="1580976" y="3022000"/>
            <a:ext cx="46812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Allows us to perform optimization on memory reduction(unlike fourier transform)</a:t>
            </a:r>
            <a:endParaRPr/>
          </a:p>
        </p:txBody>
      </p:sp>
      <p:sp>
        <p:nvSpPr>
          <p:cNvPr id="1004" name="Google Shape;1004;p4"/>
          <p:cNvSpPr/>
          <p:nvPr/>
        </p:nvSpPr>
        <p:spPr>
          <a:xfrm flipH="1" rot="10800000">
            <a:off x="1075200" y="3968866"/>
            <a:ext cx="322368" cy="302822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4"/>
          <p:cNvSpPr txBox="1"/>
          <p:nvPr>
            <p:ph idx="3" type="subTitle"/>
          </p:nvPr>
        </p:nvSpPr>
        <p:spPr>
          <a:xfrm>
            <a:off x="1580976" y="4050912"/>
            <a:ext cx="46812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Does not lead to the ringing and blocking </a:t>
            </a:r>
            <a:endParaRPr/>
          </a:p>
          <a:p>
            <a:pPr indent="0" lvl="0" marL="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artifacts</a:t>
            </a:r>
            <a:endParaRPr/>
          </a:p>
          <a:p>
            <a:pPr indent="0" lvl="0" marL="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006" name="Google Shape;10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7302" y="1767150"/>
            <a:ext cx="2810298" cy="27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"/>
          <p:cNvSpPr txBox="1"/>
          <p:nvPr>
            <p:ph type="title"/>
          </p:nvPr>
        </p:nvSpPr>
        <p:spPr>
          <a:xfrm>
            <a:off x="1380325" y="871100"/>
            <a:ext cx="66981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C800"/>
                </a:solidFill>
              </a:rPr>
              <a:t>Problem Statement</a:t>
            </a:r>
            <a:endParaRPr sz="3000"/>
          </a:p>
        </p:txBody>
      </p:sp>
      <p:sp>
        <p:nvSpPr>
          <p:cNvPr id="1012" name="Google Shape;1012;p5"/>
          <p:cNvSpPr txBox="1"/>
          <p:nvPr>
            <p:ph idx="1" type="subTitle"/>
          </p:nvPr>
        </p:nvSpPr>
        <p:spPr>
          <a:xfrm>
            <a:off x="1117275" y="1841400"/>
            <a:ext cx="7025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Compressing an image while keeping an appropriate balance between compression ratio and quality.</a:t>
            </a:r>
            <a:r>
              <a:rPr b="1" lang="en" sz="3000"/>
              <a:t> </a:t>
            </a:r>
            <a:endParaRPr b="1"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6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Basic Mathematics</a:t>
            </a:r>
            <a:endParaRPr/>
          </a:p>
        </p:txBody>
      </p:sp>
      <p:sp>
        <p:nvSpPr>
          <p:cNvPr id="1018" name="Google Shape;1018;p6"/>
          <p:cNvSpPr/>
          <p:nvPr/>
        </p:nvSpPr>
        <p:spPr>
          <a:xfrm>
            <a:off x="2964237" y="2520276"/>
            <a:ext cx="429900" cy="66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6"/>
          <p:cNvSpPr/>
          <p:nvPr/>
        </p:nvSpPr>
        <p:spPr>
          <a:xfrm>
            <a:off x="3949713" y="2520276"/>
            <a:ext cx="664500" cy="66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6"/>
          <p:cNvSpPr/>
          <p:nvPr/>
        </p:nvSpPr>
        <p:spPr>
          <a:xfrm>
            <a:off x="4765671" y="2532495"/>
            <a:ext cx="429900" cy="66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6"/>
          <p:cNvSpPr/>
          <p:nvPr/>
        </p:nvSpPr>
        <p:spPr>
          <a:xfrm>
            <a:off x="5347018" y="2520276"/>
            <a:ext cx="429900" cy="407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6"/>
          <p:cNvSpPr txBox="1"/>
          <p:nvPr/>
        </p:nvSpPr>
        <p:spPr>
          <a:xfrm>
            <a:off x="3044361" y="2681185"/>
            <a:ext cx="2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endParaRPr b="0" i="0" sz="1400" u="none" cap="none" strike="noStrik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23" name="Google Shape;1023;p6"/>
          <p:cNvSpPr txBox="1"/>
          <p:nvPr/>
        </p:nvSpPr>
        <p:spPr>
          <a:xfrm>
            <a:off x="4139401" y="2693404"/>
            <a:ext cx="2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U</a:t>
            </a:r>
            <a:endParaRPr b="0" i="0" sz="1400" u="none" cap="none" strike="noStrik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24" name="Google Shape;1024;p6"/>
          <p:cNvSpPr txBox="1"/>
          <p:nvPr/>
        </p:nvSpPr>
        <p:spPr>
          <a:xfrm>
            <a:off x="4849057" y="2693404"/>
            <a:ext cx="2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endParaRPr b="0" i="0" sz="1400" u="none" cap="none" strike="noStrik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25" name="Google Shape;1025;p6"/>
          <p:cNvSpPr txBox="1"/>
          <p:nvPr/>
        </p:nvSpPr>
        <p:spPr>
          <a:xfrm>
            <a:off x="5407910" y="2552566"/>
            <a:ext cx="47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Vᵀ</a:t>
            </a:r>
            <a:endParaRPr b="0" i="0" sz="1000" u="none" cap="none" strike="noStrik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26" name="Google Shape;1026;p6"/>
          <p:cNvSpPr txBox="1"/>
          <p:nvPr/>
        </p:nvSpPr>
        <p:spPr>
          <a:xfrm>
            <a:off x="3545749" y="2730319"/>
            <a:ext cx="2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=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27" name="Google Shape;1027;p6"/>
          <p:cNvSpPr txBox="1"/>
          <p:nvPr/>
        </p:nvSpPr>
        <p:spPr>
          <a:xfrm>
            <a:off x="2964237" y="3197483"/>
            <a:ext cx="60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 x n</a:t>
            </a:r>
            <a:endParaRPr b="0" i="0" sz="10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28" name="Google Shape;1028;p6"/>
          <p:cNvSpPr txBox="1"/>
          <p:nvPr/>
        </p:nvSpPr>
        <p:spPr>
          <a:xfrm>
            <a:off x="4058017" y="3135636"/>
            <a:ext cx="60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 x m</a:t>
            </a:r>
            <a:endParaRPr b="0" i="0" sz="10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29" name="Google Shape;1029;p6"/>
          <p:cNvSpPr txBox="1"/>
          <p:nvPr/>
        </p:nvSpPr>
        <p:spPr>
          <a:xfrm>
            <a:off x="4765671" y="3135636"/>
            <a:ext cx="60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 x n</a:t>
            </a:r>
            <a:endParaRPr b="0" i="0" sz="10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30" name="Google Shape;1030;p6"/>
          <p:cNvSpPr txBox="1"/>
          <p:nvPr/>
        </p:nvSpPr>
        <p:spPr>
          <a:xfrm>
            <a:off x="5407922" y="2970923"/>
            <a:ext cx="60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 x n</a:t>
            </a:r>
            <a:endParaRPr b="0" i="0" sz="10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031" name="Google Shape;10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6987" y="3603125"/>
            <a:ext cx="5525100" cy="125977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2" name="Google Shape;1032;p6"/>
          <p:cNvSpPr txBox="1"/>
          <p:nvPr>
            <p:ph type="title"/>
          </p:nvPr>
        </p:nvSpPr>
        <p:spPr>
          <a:xfrm>
            <a:off x="634975" y="1266400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Image Matrix 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3" name="Google Shape;1033;p6"/>
          <p:cNvSpPr txBox="1"/>
          <p:nvPr>
            <p:ph idx="4294967295" type="subTitle"/>
          </p:nvPr>
        </p:nvSpPr>
        <p:spPr>
          <a:xfrm>
            <a:off x="717425" y="1713575"/>
            <a:ext cx="78405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decomposed into U, S and Vᵀ matrices with both U and V being orthogonal matrices and S is a diagonal matrix composed of singular values of A in decreasing order</a:t>
            </a:r>
            <a:endParaRPr b="0" i="0" sz="1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7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Basic Mathematics</a:t>
            </a:r>
            <a:endParaRPr/>
          </a:p>
        </p:txBody>
      </p:sp>
      <p:sp>
        <p:nvSpPr>
          <p:cNvPr id="1039" name="Google Shape;1039;p7"/>
          <p:cNvSpPr txBox="1"/>
          <p:nvPr>
            <p:ph idx="4294967295" type="subTitle"/>
          </p:nvPr>
        </p:nvSpPr>
        <p:spPr>
          <a:xfrm>
            <a:off x="906000" y="1321275"/>
            <a:ext cx="7332000" cy="3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Matrix U = [u₁, u₂, u₃ ,......, uₘ]</a:t>
            </a:r>
            <a:endParaRPr b="0" i="0" sz="14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column vectors uᵢ , for i = 1, 2, …, m, form an  orthonormal set: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Matrix V = [v₁, v₂, v₃ ,......, vₙ]</a:t>
            </a:r>
            <a:endParaRPr b="0" i="0" sz="14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column vectors vᵢ , for i = 1, 2, …, n, form an  orthonormal set: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Diagonal matrix S has singular values such that: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For i = 1, 2, …, σₙ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 = rank of matrix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040" name="Google Shape;10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875" y="1573157"/>
            <a:ext cx="1568175" cy="561743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1" name="Google Shape;104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7875" y="2472500"/>
            <a:ext cx="1780176" cy="56175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2" name="Google Shape;104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9858" y="3242175"/>
            <a:ext cx="2245592" cy="1654325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3" name="Google Shape;104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3723" y="3858779"/>
            <a:ext cx="2245600" cy="645493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8"/>
          <p:cNvSpPr txBox="1"/>
          <p:nvPr>
            <p:ph type="title"/>
          </p:nvPr>
        </p:nvSpPr>
        <p:spPr>
          <a:xfrm>
            <a:off x="702975" y="2005625"/>
            <a:ext cx="46731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Literature Survey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"/>
          <p:cNvSpPr txBox="1"/>
          <p:nvPr>
            <p:ph type="title"/>
          </p:nvPr>
        </p:nvSpPr>
        <p:spPr>
          <a:xfrm>
            <a:off x="8121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From research paper of Mrs. Rehna V.J and Mr. Abhranil Dasgupta,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54" name="Google Shape;1054;p9"/>
          <p:cNvSpPr txBox="1"/>
          <p:nvPr/>
        </p:nvSpPr>
        <p:spPr>
          <a:xfrm>
            <a:off x="978763" y="1122326"/>
            <a:ext cx="7375800" cy="30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Image Compression is done by removing these redundancies:</a:t>
            </a:r>
            <a:endParaRPr b="0" i="0" sz="1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925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aven Pro"/>
              <a:buChar char="●"/>
            </a:pPr>
            <a:r>
              <a:rPr b="0" i="0" lang="en" sz="19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Coding  redundancy </a:t>
            </a:r>
            <a:endParaRPr b="0" i="0" sz="1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aven Pro"/>
              <a:buChar char="●"/>
            </a:pPr>
            <a:r>
              <a:rPr b="0" i="0" lang="en" sz="19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Spatial/Interpixel redundancy</a:t>
            </a:r>
            <a:endParaRPr b="0" i="0" sz="1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aven Pro"/>
              <a:buChar char="●"/>
            </a:pPr>
            <a:r>
              <a:rPr b="0" i="0" lang="en" sz="19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Psychovisual  redundancies-Irrelevant  information (data  that is ignored by the human visual)</a:t>
            </a:r>
            <a:endParaRPr b="0" i="0" sz="1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7316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