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Medium" charset="1" panose="02000000000000000000"/>
      <p:regular r:id="rId10"/>
    </p:embeddedFont>
    <p:embeddedFont>
      <p:font typeface="Poppins Medium Bold" charset="1" panose="02000000000000000000"/>
      <p:regular r:id="rId11"/>
    </p:embeddedFont>
    <p:embeddedFont>
      <p:font typeface="Poppins Bold" charset="1" panose="02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slides/slide1.xml" Type="http://schemas.openxmlformats.org/officeDocument/2006/relationships/slide"/><Relationship Id="rId14" Target="slides/slide2.xml" Type="http://schemas.openxmlformats.org/officeDocument/2006/relationships/slide"/><Relationship Id="rId15" Target="slides/slide3.xml" Type="http://schemas.openxmlformats.org/officeDocument/2006/relationships/slide"/><Relationship Id="rId16" Target="slides/slide4.xml" Type="http://schemas.openxmlformats.org/officeDocument/2006/relationships/slide"/><Relationship Id="rId17" Target="slides/slide5.xml" Type="http://schemas.openxmlformats.org/officeDocument/2006/relationships/slide"/><Relationship Id="rId18" Target="slides/slide6.xml" Type="http://schemas.openxmlformats.org/officeDocument/2006/relationships/slide"/><Relationship Id="rId19" Target="slides/slide7.xml" Type="http://schemas.openxmlformats.org/officeDocument/2006/relationships/slide"/><Relationship Id="rId2" Target="presProps.xml" Type="http://schemas.openxmlformats.org/officeDocument/2006/relationships/presProps"/><Relationship Id="rId20" Target="slides/slide8.xml" Type="http://schemas.openxmlformats.org/officeDocument/2006/relationships/slide"/><Relationship Id="rId21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0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44637" y="8766504"/>
            <a:ext cx="4014663" cy="983593"/>
          </a:xfrm>
          <a:custGeom>
            <a:avLst/>
            <a:gdLst/>
            <a:ahLst/>
            <a:cxnLst/>
            <a:rect r="r" b="b" t="t" l="l"/>
            <a:pathLst>
              <a:path h="983593" w="4014663">
                <a:moveTo>
                  <a:pt x="0" y="0"/>
                </a:moveTo>
                <a:lnTo>
                  <a:pt x="4014663" y="0"/>
                </a:lnTo>
                <a:lnTo>
                  <a:pt x="4014663" y="983592"/>
                </a:lnTo>
                <a:lnTo>
                  <a:pt x="0" y="983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1163"/>
            <a:ext cx="3416498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2A3D7E"/>
                </a:solidFill>
                <a:latin typeface="Poppins Bold Bold"/>
              </a:rPr>
              <a:t>Agenda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24151"/>
            <a:ext cx="13880604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 Medium"/>
              </a:rPr>
              <a:t>A short history of evolution of ChatGPT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 Medium"/>
              </a:rPr>
              <a:t>Why Langchain is required?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 Medium"/>
              </a:rPr>
              <a:t>What are Vector Databases? 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 Medium"/>
              </a:rPr>
              <a:t>How to utilize Redis as a vector database?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 Medium"/>
              </a:rPr>
              <a:t>Architecture of Chatbot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 Medium"/>
              </a:rPr>
              <a:t>Demo: Build end-to-end apps with Redis and Langchain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 Medium"/>
              </a:rPr>
              <a:t>Deployment: Deploy your app on Streamlit cloud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0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11246" y="7046486"/>
            <a:ext cx="4248054" cy="2584233"/>
          </a:xfrm>
          <a:custGeom>
            <a:avLst/>
            <a:gdLst/>
            <a:ahLst/>
            <a:cxnLst/>
            <a:rect r="r" b="b" t="t" l="l"/>
            <a:pathLst>
              <a:path h="2584233" w="4248054">
                <a:moveTo>
                  <a:pt x="0" y="0"/>
                </a:moveTo>
                <a:lnTo>
                  <a:pt x="4248054" y="0"/>
                </a:lnTo>
                <a:lnTo>
                  <a:pt x="4248054" y="2584232"/>
                </a:lnTo>
                <a:lnTo>
                  <a:pt x="0" y="25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5337" y="1668816"/>
            <a:ext cx="16230600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 Medium"/>
              </a:rPr>
              <a:t>A Short History Of ChatGPT(Generative Pre-trained Transformer)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 Medium"/>
              </a:rPr>
              <a:t>One of the first pre-trained language models was the Transformer, developed by Google in 2017. This model used a neural network architecture which designed to understand natural language in context and produce accurate and useful responses.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26978" y="6390204"/>
            <a:ext cx="11476131" cy="3896796"/>
          </a:xfrm>
          <a:custGeom>
            <a:avLst/>
            <a:gdLst/>
            <a:ahLst/>
            <a:cxnLst/>
            <a:rect r="r" b="b" t="t" l="l"/>
            <a:pathLst>
              <a:path h="3896796" w="11476131">
                <a:moveTo>
                  <a:pt x="0" y="0"/>
                </a:moveTo>
                <a:lnTo>
                  <a:pt x="11476130" y="0"/>
                </a:lnTo>
                <a:lnTo>
                  <a:pt x="11476130" y="3896796"/>
                </a:lnTo>
                <a:lnTo>
                  <a:pt x="0" y="38967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5337" y="345314"/>
            <a:ext cx="7651105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2A3D7E"/>
                </a:solidFill>
                <a:latin typeface="Poppins Bold Bold"/>
              </a:rPr>
              <a:t>Before we begin...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0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89491" y="534988"/>
            <a:ext cx="12294454" cy="9114854"/>
          </a:xfrm>
          <a:custGeom>
            <a:avLst/>
            <a:gdLst/>
            <a:ahLst/>
            <a:cxnLst/>
            <a:rect r="r" b="b" t="t" l="l"/>
            <a:pathLst>
              <a:path h="9114854" w="12294454">
                <a:moveTo>
                  <a:pt x="0" y="0"/>
                </a:moveTo>
                <a:lnTo>
                  <a:pt x="12294454" y="0"/>
                </a:lnTo>
                <a:lnTo>
                  <a:pt x="12294454" y="9114854"/>
                </a:lnTo>
                <a:lnTo>
                  <a:pt x="0" y="9114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0537" y="411163"/>
            <a:ext cx="7372052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2A3D7E"/>
                </a:solidFill>
                <a:latin typeface="Poppins Bold Bold"/>
              </a:rPr>
              <a:t>Why Langchain?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0537" y="2858077"/>
            <a:ext cx="7768879" cy="508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 Medium"/>
              </a:rPr>
              <a:t>Langchain is an Orchestration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 Medium"/>
              </a:rPr>
              <a:t>Tool which helps ChatGPT to efficiently response according to your corpus of data. 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 Medium"/>
              </a:rPr>
              <a:t>It orchestrates the context along with the query to the OpenAI model.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0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0042" y="2203842"/>
            <a:ext cx="15106082" cy="7711286"/>
          </a:xfrm>
          <a:custGeom>
            <a:avLst/>
            <a:gdLst/>
            <a:ahLst/>
            <a:cxnLst/>
            <a:rect r="r" b="b" t="t" l="l"/>
            <a:pathLst>
              <a:path h="7711286" w="15106082">
                <a:moveTo>
                  <a:pt x="0" y="0"/>
                </a:moveTo>
                <a:lnTo>
                  <a:pt x="15106082" y="0"/>
                </a:lnTo>
                <a:lnTo>
                  <a:pt x="15106082" y="7711286"/>
                </a:lnTo>
                <a:lnTo>
                  <a:pt x="0" y="7711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8" r="0" b="-30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6163" y="411163"/>
            <a:ext cx="13126938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2A3D7E"/>
                </a:solidFill>
                <a:latin typeface="Poppins Bold Bold"/>
              </a:rPr>
              <a:t>Why should I use these tools?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0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4081" y="2410002"/>
            <a:ext cx="18362081" cy="6063627"/>
          </a:xfrm>
          <a:custGeom>
            <a:avLst/>
            <a:gdLst/>
            <a:ahLst/>
            <a:cxnLst/>
            <a:rect r="r" b="b" t="t" l="l"/>
            <a:pathLst>
              <a:path h="6063627" w="18362081">
                <a:moveTo>
                  <a:pt x="0" y="0"/>
                </a:moveTo>
                <a:lnTo>
                  <a:pt x="18362081" y="0"/>
                </a:lnTo>
                <a:lnTo>
                  <a:pt x="18362081" y="6063627"/>
                </a:lnTo>
                <a:lnTo>
                  <a:pt x="0" y="6063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344" r="-213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6163" y="411163"/>
            <a:ext cx="8589615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2A3D7E"/>
                </a:solidFill>
                <a:latin typeface="Poppins Bold Bold"/>
              </a:rPr>
              <a:t>Vector Embeddings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0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29248" y="1488771"/>
            <a:ext cx="10029503" cy="8220267"/>
          </a:xfrm>
          <a:custGeom>
            <a:avLst/>
            <a:gdLst/>
            <a:ahLst/>
            <a:cxnLst/>
            <a:rect r="r" b="b" t="t" l="l"/>
            <a:pathLst>
              <a:path h="8220267" w="10029503">
                <a:moveTo>
                  <a:pt x="0" y="0"/>
                </a:moveTo>
                <a:lnTo>
                  <a:pt x="10029504" y="0"/>
                </a:lnTo>
                <a:lnTo>
                  <a:pt x="10029504" y="8220267"/>
                </a:lnTo>
                <a:lnTo>
                  <a:pt x="0" y="82202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0" r="0" b="-30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6984" y="133743"/>
            <a:ext cx="10684520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2A3D7E"/>
                </a:solidFill>
                <a:latin typeface="Poppins Bold Bold"/>
              </a:rPr>
              <a:t>Vector Similarity Search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65495" y="9914716"/>
            <a:ext cx="8429606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Poppins Bold Bold"/>
              </a:rPr>
              <a:t>Source:https://partee.io/2023/04/13/23-LLM-in-prod-talk/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0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54441"/>
          </a:xfrm>
          <a:custGeom>
            <a:avLst/>
            <a:gdLst/>
            <a:ahLst/>
            <a:cxnLst/>
            <a:rect r="r" b="b" t="t" l="l"/>
            <a:pathLst>
              <a:path h="10254441" w="18288000">
                <a:moveTo>
                  <a:pt x="0" y="0"/>
                </a:moveTo>
                <a:lnTo>
                  <a:pt x="18288000" y="0"/>
                </a:lnTo>
                <a:lnTo>
                  <a:pt x="18288000" y="10254441"/>
                </a:lnTo>
                <a:lnTo>
                  <a:pt x="0" y="10254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65495" y="9914716"/>
            <a:ext cx="8429606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Poppins Bold Bold"/>
              </a:rPr>
              <a:t>Source:https://partee.io/2023/04/13/23-LLM-in-prod-talk/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EF0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4695" y="411163"/>
            <a:ext cx="6213128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2A3D7E"/>
                </a:solidFill>
                <a:latin typeface="Poppins Bold Bold"/>
              </a:rPr>
              <a:t>Pre-requisites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4695" y="2988149"/>
            <a:ext cx="18412052" cy="5117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Poppins Bold Bold"/>
              </a:rPr>
              <a:t>Dependencies</a:t>
            </a:r>
          </a:p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Poppins Bold Bold"/>
              </a:rPr>
              <a:t>Github repo link -&gt; https://github.com/mrzaid</a:t>
            </a:r>
          </a:p>
          <a:p>
            <a:pPr marL="626106" indent="-313053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Poppins Bold Bold"/>
              </a:rPr>
              <a:t>Install Docker desktop </a:t>
            </a:r>
          </a:p>
          <a:p>
            <a:pPr marL="626106" indent="-313053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Poppins Bold Bold"/>
              </a:rPr>
              <a:t>Create Redis Database using docker image</a:t>
            </a:r>
          </a:p>
          <a:p>
            <a:pPr marL="626106" indent="-313053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Poppins Bold Bold"/>
              </a:rPr>
              <a:t>docker run -d --name redis-stack-server -p 6379:6379 redis/redis-stack-server:latest</a:t>
            </a:r>
          </a:p>
          <a:p>
            <a:pPr marL="626106" indent="-313053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Poppins Bold Bold"/>
              </a:rPr>
              <a:t>Clone the github Repo </a:t>
            </a:r>
          </a:p>
          <a:p>
            <a:pPr marL="626106" indent="-313053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Poppins Bold Bold"/>
              </a:rPr>
              <a:t>Follow the steps mentioned in Readme file</a:t>
            </a:r>
          </a:p>
          <a:p>
            <a:pPr marL="626106" indent="-313053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Poppins Bold Bold"/>
              </a:rPr>
              <a:t>Create a subscription on Streamlit Cloud to deploy the app.</a:t>
            </a:r>
          </a:p>
          <a:p>
            <a:pPr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DAFmgcCt76M</dc:identifier>
  <dcterms:modified xsi:type="dcterms:W3CDTF">2011-08-01T06:04:30Z</dcterms:modified>
  <cp:revision>1</cp:revision>
  <dc:title>Build Chatgpt with Redis &amp; Langchain</dc:title>
</cp:coreProperties>
</file>