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419"/>
    <a:srgbClr val="FF5F56"/>
    <a:srgbClr val="C40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80600-5008-957E-2D0A-C2763A825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55959-8BD0-2FB0-E076-374292C09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522F81-185F-8773-5F6E-9601A3A0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975C7-9B1D-2AAE-0293-D6817F1E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582E0-E280-8042-80E9-2740FBCC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73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597DA-4444-5A1A-0E9C-B8CC6DE9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C53409-3A00-4EC8-8B5B-7F51A485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B71521-4D22-AE00-0E37-186A2516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9922CF-DB2A-C558-8440-EA8E2D05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8A97E-A16C-8DBF-2521-27F22E7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19D5F0-9B3F-AD24-B95E-929977066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C1A8A-1521-0592-F7A9-68F52A67B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555031-A654-AE59-5143-6EA0D376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B0DC0-D01D-9B49-5484-6B45517D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C1794-055D-D291-7A67-CD31EAFD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219DC-B736-BE13-43C2-73B8F25C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14552-F112-F024-A73E-4B62CD1E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D9BF08-F121-4E3B-DDCB-F571A54D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4C376-A383-FA91-AC01-430DB776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6A1D7-C121-719C-1AF3-05C3F6B3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5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F9B0C-F046-EFB5-171A-C94A2917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0A0AD2-BF26-BEB5-35D2-13BC85F4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29836-0272-A76C-C8C5-D67FA27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8B5A96-AA31-5CB1-76B1-AEE6FB09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6D941-5181-69F8-E163-05264700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99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C4B1A-1FD4-A334-E929-A7D39782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1D4DA-91C3-01BF-B83B-0A11108D9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533342-23AA-1908-2E39-0F16CD264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4BEA73-6B07-DB74-F032-161DE3F5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A55EAD-B59A-8FC1-1778-D74A2C0E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C264EA-61DE-17FA-2C2D-873960EC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59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6BB33-8D06-1779-D848-516CB768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FF1CE6-8CAD-8660-4893-93B7A8F6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62FAFB-2825-8F20-2E02-85DB29E3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C0DB45-9F59-7270-5C11-DAC33D398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5B60E6-B154-3B6B-2F17-48AE56DA8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9320F0-E18B-6F63-DDD4-BFF29AD7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F6A117-0726-2654-9045-6F15AD0D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D99268-C888-0E67-2049-6ED24D88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30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DBF40-7136-4BE4-4A8C-C7887BCB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D00BFA-34E0-074F-D2D8-1C209222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C710AC-4A1A-55DB-4831-0C0C02F1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6D4EFE-DBE3-846E-35A8-FDA33EFA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7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BCEDDE-9CDD-FDEE-8FA5-809C8E64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50EA89-41B5-0836-FFDA-4F229466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BC75DD-A8A7-5330-E70C-30DDDD32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1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116A-6A3F-E68C-990E-DE7127FD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371D6C-E9AB-38B5-B03F-FCE1C45D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5E7B7-2DE6-E8D0-7EE9-BA2B4C05F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8230C-A08D-991E-2EAF-E1DDA199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C96F85-0413-C392-FB39-1C170C8C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1D02CA-90F5-38D9-781D-ED87953D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0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43282-B9F5-C3C7-7194-53D98E46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6B3FD2-B671-1F7D-1AB5-874A0C43A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E6409A-CC4B-95FC-2AB9-8B4000C8A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B4D100-86C4-8CC8-1E9E-12F4B4E0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01BDA5-5AA5-D0C7-2DC0-2145087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2A755-C7C6-F5A9-4985-820D5EC3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92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28EF09-6CBC-181C-1F34-67CFA084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A62C93-67CB-99FE-124B-46E6621D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2D105-7D1E-EC00-888C-74DCD577C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148E-D5E1-4DC9-A56C-4120BEEA581D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07336-171D-91B4-EEDD-2165C8F3E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DAEF5-178D-49AD-1D84-83891A73A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93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pp/949790/Rogue_Bi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65882-04EA-03CD-AC49-2291CE139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Snek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0C9802-3F78-979F-AC9B-05C879FF9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Eine </a:t>
            </a:r>
            <a:r>
              <a:rPr kumimoji="1" lang="en-US" altLang="ja-JP" dirty="0" err="1"/>
              <a:t>spezielle</a:t>
            </a:r>
            <a:r>
              <a:rPr kumimoji="1" lang="en-US" altLang="ja-JP" dirty="0"/>
              <a:t> Interpretation des Snake Spiels </a:t>
            </a:r>
            <a:r>
              <a:rPr kumimoji="1" lang="en-US" altLang="ja-JP" dirty="0" err="1"/>
              <a:t>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Hauptspeicher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31948-BC8A-2B44-DB95-6B2A7B577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20943828">
            <a:off x="-381738" y="1533418"/>
            <a:ext cx="2067104" cy="6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4C8DF-18A0-2669-F3FA-ECCE85EF4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21287105">
            <a:off x="1115368" y="1343915"/>
            <a:ext cx="2067104" cy="67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1E501-56B0-38EC-C5C7-AB148DA59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1815674">
            <a:off x="2475598" y="1530988"/>
            <a:ext cx="2067104" cy="67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C716C-F2D1-27E4-699D-A4BF8595F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>
            <a:off x="3745195" y="1866938"/>
            <a:ext cx="2067104" cy="67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22B47-5755-A636-A62A-82D640DFD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20892399">
            <a:off x="5206278" y="1662789"/>
            <a:ext cx="2067104" cy="67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9D83A0-ED60-CA7B-2E8F-8F9A54922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574148">
            <a:off x="6587284" y="1625780"/>
            <a:ext cx="2067104" cy="67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C6B0B-6898-D30E-8971-F99DA3102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1528190">
            <a:off x="7952515" y="2054005"/>
            <a:ext cx="2067104" cy="671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DCF8CD-C521-E29F-83C0-A4FAF146D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1528190">
            <a:off x="9338899" y="2727978"/>
            <a:ext cx="2067104" cy="67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2E70E2-F4B6-E7B8-DA83-2596B345D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4690383">
            <a:off x="10169763" y="3841384"/>
            <a:ext cx="2067104" cy="671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1AEFD4-DF75-7678-554F-4C15E0A35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7796175">
            <a:off x="9859619" y="5102113"/>
            <a:ext cx="2067104" cy="671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FD3831-59C5-62C7-1D89-132C6241E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7796175">
            <a:off x="9097618" y="6022068"/>
            <a:ext cx="2067104" cy="671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F5A188-9347-E410-96B0-D3BE47F39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7796175">
            <a:off x="8583369" y="-967896"/>
            <a:ext cx="2067104" cy="671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8611FA-BE92-531D-A56A-BC9876CEC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7325398">
            <a:off x="7790249" y="98127"/>
            <a:ext cx="2067104" cy="671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2B31F9-3581-31B8-B693-1FF0346E5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1" b="35065"/>
          <a:stretch/>
        </p:blipFill>
        <p:spPr>
          <a:xfrm rot="7325398">
            <a:off x="7309428" y="786412"/>
            <a:ext cx="2067104" cy="6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1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Verlängerung</a:t>
            </a:r>
            <a:r>
              <a:rPr lang="en-US" altLang="ja-JP" dirty="0"/>
              <a:t> der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durch</a:t>
            </a:r>
            <a:r>
              <a:rPr lang="en-US" altLang="ja-JP" dirty="0"/>
              <a:t> </a:t>
            </a:r>
            <a:r>
              <a:rPr lang="en-US" altLang="ja-JP" dirty="0" err="1"/>
              <a:t>Kollision</a:t>
            </a:r>
            <a:r>
              <a:rPr lang="en-US" altLang="ja-JP" dirty="0"/>
              <a:t> </a:t>
            </a:r>
            <a:r>
              <a:rPr lang="en-US" altLang="ja-JP" dirty="0" err="1"/>
              <a:t>mit</a:t>
            </a:r>
            <a:r>
              <a:rPr lang="en-US" altLang="ja-JP" dirty="0"/>
              <a:t> Essen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4179676"/>
            <a:ext cx="2607514" cy="728579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Move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Game</a:t>
            </a:r>
            <a:r>
              <a:rPr lang="en-US" altLang="ja-JP" dirty="0"/>
              <a:t>-Over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Fruit logic</a:t>
            </a:r>
          </a:p>
        </p:txBody>
      </p:sp>
    </p:spTree>
    <p:extLst>
      <p:ext uri="{BB962C8B-B14F-4D97-AF65-F5344CB8AC3E}">
        <p14:creationId xmlns:p14="http://schemas.microsoft.com/office/powerpoint/2010/main" val="406887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5076372"/>
            <a:ext cx="1303757" cy="587010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Move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Game</a:t>
            </a:r>
            <a:r>
              <a:rPr lang="en-US" altLang="ja-JP" dirty="0"/>
              <a:t>-Over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Fruit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Draw head</a:t>
            </a:r>
          </a:p>
        </p:txBody>
      </p:sp>
    </p:spTree>
    <p:extLst>
      <p:ext uri="{BB962C8B-B14F-4D97-AF65-F5344CB8AC3E}">
        <p14:creationId xmlns:p14="http://schemas.microsoft.com/office/powerpoint/2010/main" val="563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29" y="1620792"/>
            <a:ext cx="3066711" cy="51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419595" y="2151530"/>
            <a:ext cx="1303757" cy="403412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087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1" y="2688809"/>
            <a:ext cx="1488141" cy="1883192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165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1" y="4625192"/>
            <a:ext cx="1488141" cy="439867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Wertebereich</a:t>
            </a:r>
            <a:r>
              <a:rPr lang="en-US" altLang="ja-JP" dirty="0"/>
              <a:t> </a:t>
            </a:r>
            <a:r>
              <a:rPr lang="en-US" altLang="ja-JP" dirty="0" err="1"/>
              <a:t>einschränken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005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1" y="5190565"/>
            <a:ext cx="2689411" cy="376516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Wertebereich</a:t>
            </a:r>
            <a:r>
              <a:rPr lang="en-US" altLang="ja-JP" dirty="0"/>
              <a:t> </a:t>
            </a:r>
            <a:r>
              <a:rPr lang="en-US" altLang="ja-JP" dirty="0" err="1"/>
              <a:t>einschränken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nicht</a:t>
            </a:r>
            <a:r>
              <a:rPr lang="en-US" altLang="ja-JP" dirty="0"/>
              <a:t> auf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setzen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26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2" y="5558119"/>
            <a:ext cx="1219200" cy="188257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Wertebereich</a:t>
            </a:r>
            <a:r>
              <a:rPr lang="en-US" altLang="ja-JP" dirty="0"/>
              <a:t> </a:t>
            </a:r>
            <a:r>
              <a:rPr lang="en-US" altLang="ja-JP" dirty="0" err="1"/>
              <a:t>einschränken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nicht</a:t>
            </a:r>
            <a:r>
              <a:rPr lang="en-US" altLang="ja-JP" dirty="0"/>
              <a:t> auf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setzen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setzen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71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2" y="5746378"/>
            <a:ext cx="1219200" cy="546846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Wertebereich</a:t>
            </a:r>
            <a:r>
              <a:rPr lang="en-US" altLang="ja-JP" dirty="0"/>
              <a:t> </a:t>
            </a:r>
            <a:r>
              <a:rPr lang="en-US" altLang="ja-JP" dirty="0" err="1"/>
              <a:t>einschränken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nicht</a:t>
            </a:r>
            <a:r>
              <a:rPr lang="en-US" altLang="ja-JP" dirty="0"/>
              <a:t> auf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setzen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setzen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wiederherstellen</a:t>
            </a:r>
            <a:r>
              <a:rPr lang="en-US" altLang="ja-JP" dirty="0"/>
              <a:t> &amp; Routine </a:t>
            </a:r>
            <a:r>
              <a:rPr lang="en-US" altLang="ja-JP" dirty="0" err="1"/>
              <a:t>beenden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5452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D7BF75-52B2-E8E0-83EC-8DEA38A7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🐍 Demo 🐍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80723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2B63-73AE-E58E-4029-91D74649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1444C-9AF9-6038-D0F6-7B176496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</a:p>
          <a:p>
            <a:r>
              <a:rPr lang="en-US" altLang="ja-JP" dirty="0" err="1"/>
              <a:t>Spezifikation</a:t>
            </a:r>
            <a:endParaRPr lang="en-US" altLang="ja-JP" dirty="0"/>
          </a:p>
          <a:p>
            <a:r>
              <a:rPr kumimoji="1" lang="en-US" altLang="ja-JP" dirty="0"/>
              <a:t>Implementation</a:t>
            </a:r>
          </a:p>
          <a:p>
            <a:r>
              <a:rPr lang="en-US" altLang="ja-JP" dirty="0"/>
              <a:t>Demo</a:t>
            </a:r>
            <a:endParaRPr kumimoji="1" lang="en-US" altLang="ja-JP" dirty="0"/>
          </a:p>
          <a:p>
            <a:r>
              <a:rPr lang="en-US" altLang="ja-JP" dirty="0"/>
              <a:t>“Features” / </a:t>
            </a:r>
            <a:r>
              <a:rPr lang="en-US" altLang="ja-JP" dirty="0" err="1"/>
              <a:t>Limitationen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195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2B63-73AE-E58E-4029-91D74649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“Features” / </a:t>
            </a:r>
            <a:r>
              <a:rPr lang="en-US" altLang="ja-JP" dirty="0" err="1"/>
              <a:t>Limitationen</a:t>
            </a:r>
            <a:endParaRPr kumimoji="1"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1444C-9AF9-6038-D0F6-7B176496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Schlange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kann</a:t>
            </a:r>
            <a:r>
              <a:rPr kumimoji="1" lang="en-US" altLang="ja-JP" dirty="0"/>
              <a:t> Register </a:t>
            </a:r>
            <a:r>
              <a:rPr kumimoji="1" lang="en-US" altLang="ja-JP" dirty="0" err="1"/>
              <a:t>kaputt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machen</a:t>
            </a:r>
            <a:endParaRPr kumimoji="1" lang="en-US" altLang="ja-JP" dirty="0"/>
          </a:p>
          <a:p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kann</a:t>
            </a:r>
            <a:r>
              <a:rPr lang="en-US" altLang="ja-JP" dirty="0"/>
              <a:t> </a:t>
            </a:r>
            <a:r>
              <a:rPr lang="en-US" altLang="ja-JP" dirty="0" err="1"/>
              <a:t>aus</a:t>
            </a:r>
            <a:r>
              <a:rPr lang="en-US" altLang="ja-JP" dirty="0"/>
              <a:t> Speicher </a:t>
            </a:r>
            <a:r>
              <a:rPr lang="en-US" altLang="ja-JP" dirty="0" err="1"/>
              <a:t>rauslaufen</a:t>
            </a:r>
            <a:endParaRPr lang="en-US" altLang="ja-JP" dirty="0"/>
          </a:p>
          <a:p>
            <a:r>
              <a:rPr kumimoji="1" lang="en-US" altLang="ja-JP" dirty="0"/>
              <a:t>Links und </a:t>
            </a:r>
            <a:r>
              <a:rPr kumimoji="1" lang="en-US" altLang="ja-JP" dirty="0" err="1"/>
              <a:t>rechts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frei</a:t>
            </a:r>
            <a:endParaRPr kumimoji="1" lang="en-US" altLang="ja-JP" dirty="0"/>
          </a:p>
          <a:p>
            <a:pPr lvl="1"/>
            <a:r>
              <a:rPr lang="en-US" altLang="ja-JP" dirty="0" err="1"/>
              <a:t>Linearer</a:t>
            </a:r>
            <a:r>
              <a:rPr lang="en-US" altLang="ja-JP" dirty="0"/>
              <a:t> Speicher</a:t>
            </a:r>
          </a:p>
        </p:txBody>
      </p:sp>
    </p:spTree>
    <p:extLst>
      <p:ext uri="{BB962C8B-B14F-4D97-AF65-F5344CB8AC3E}">
        <p14:creationId xmlns:p14="http://schemas.microsoft.com/office/powerpoint/2010/main" val="148948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7F196-F7BB-6452-E8DE-E812D8B8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  <a:endParaRPr kumimoji="1" lang="ja-JP" altLang="en-US" dirty="0"/>
          </a:p>
        </p:txBody>
      </p:sp>
      <p:pic>
        <p:nvPicPr>
          <p:cNvPr id="5" name="コンテンツ プレースホルダー 4" descr="時計, 顔, メーター が含まれている画像&#10;&#10;自動的に生成された説明">
            <a:extLst>
              <a:ext uri="{FF2B5EF4-FFF2-40B4-BE49-F238E27FC236}">
                <a16:creationId xmlns:a16="http://schemas.microsoft.com/office/drawing/2014/main" id="{42EB2FAF-5A38-B21B-54FC-2278CF1D3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24" y="3249086"/>
            <a:ext cx="4732876" cy="264141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C89416-73C5-F608-1E0B-EEF3C5BBD62B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Zeitloser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Klassiker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“but can it run </a:t>
            </a:r>
            <a:r>
              <a:rPr kumimoji="1" lang="en-US" altLang="ja-JP" strike="sngStrike" dirty="0"/>
              <a:t>Crisis</a:t>
            </a:r>
            <a:r>
              <a:rPr kumimoji="1" lang="en-US" altLang="ja-JP" dirty="0"/>
              <a:t> Snake?”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</a:t>
            </a:r>
            <a:r>
              <a:rPr kumimoji="1" lang="en-US" altLang="ja-JP" dirty="0">
                <a:hlinkClick r:id="rId3"/>
              </a:rPr>
              <a:t>Rogue bit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pic>
        <p:nvPicPr>
          <p:cNvPr id="14" name="図 13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C5CF7084-7D99-1022-C823-D1C35F88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9085"/>
            <a:ext cx="4695858" cy="264142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EAE470-1D4E-82B4-7AB9-F1CFCD654DEE}"/>
              </a:ext>
            </a:extLst>
          </p:cNvPr>
          <p:cNvSpPr txBox="1"/>
          <p:nvPr/>
        </p:nvSpPr>
        <p:spPr>
          <a:xfrm>
            <a:off x="5472174" y="4061963"/>
            <a:ext cx="1185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204351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ED0F4-16DF-D1B0-1205-AA449594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Spezifikation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604E0-55B6-E594-9CFB-19DBA9D4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</a:p>
          <a:p>
            <a:r>
              <a:rPr kumimoji="1" lang="en-US" altLang="ja-JP" dirty="0"/>
              <a:t>Game-Over </a:t>
            </a:r>
            <a:r>
              <a:rPr kumimoji="1" lang="en-US" altLang="ja-JP" dirty="0" err="1"/>
              <a:t>durch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Kollision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Schlange</a:t>
            </a:r>
            <a:endParaRPr kumimoji="1" lang="en-US" altLang="ja-JP" dirty="0"/>
          </a:p>
          <a:p>
            <a:r>
              <a:rPr lang="en-US" altLang="ja-JP" dirty="0" err="1"/>
              <a:t>Verlängerung</a:t>
            </a:r>
            <a:r>
              <a:rPr lang="en-US" altLang="ja-JP" dirty="0"/>
              <a:t> der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durch</a:t>
            </a:r>
            <a:r>
              <a:rPr lang="en-US" altLang="ja-JP" dirty="0"/>
              <a:t> </a:t>
            </a:r>
            <a:r>
              <a:rPr lang="en-US" altLang="ja-JP" dirty="0" err="1"/>
              <a:t>Kollision</a:t>
            </a:r>
            <a:r>
              <a:rPr lang="en-US" altLang="ja-JP" dirty="0"/>
              <a:t> </a:t>
            </a:r>
            <a:r>
              <a:rPr lang="en-US" altLang="ja-JP" dirty="0" err="1"/>
              <a:t>mit</a:t>
            </a:r>
            <a:r>
              <a:rPr lang="en-US" altLang="ja-JP" dirty="0"/>
              <a:t> Essen</a:t>
            </a:r>
          </a:p>
          <a:p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115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1A803B1E-D32A-DA04-E1B6-B126AB93F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01" y="1825625"/>
            <a:ext cx="2211997" cy="4351338"/>
          </a:xfrm>
        </p:spPr>
      </p:pic>
    </p:spTree>
    <p:extLst>
      <p:ext uri="{BB962C8B-B14F-4D97-AF65-F5344CB8AC3E}">
        <p14:creationId xmlns:p14="http://schemas.microsoft.com/office/powerpoint/2010/main" val="280980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24" y="1690688"/>
            <a:ext cx="2917152" cy="4351338"/>
          </a:xfrm>
        </p:spPr>
      </p:pic>
    </p:spTree>
    <p:extLst>
      <p:ext uri="{BB962C8B-B14F-4D97-AF65-F5344CB8AC3E}">
        <p14:creationId xmlns:p14="http://schemas.microsoft.com/office/powerpoint/2010/main" val="60902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2368591"/>
            <a:ext cx="1227065" cy="209427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231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2569168"/>
            <a:ext cx="1227065" cy="539792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Move head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89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Game-Over </a:t>
            </a:r>
            <a:r>
              <a:rPr kumimoji="1" lang="en-US" altLang="ja-JP" dirty="0" err="1"/>
              <a:t>durch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Kollision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Schlange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3265288"/>
            <a:ext cx="2353842" cy="775769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Move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Game-Over logic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67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Bahnschrift"/>
        <a:ea typeface="Bahnschrift"/>
        <a:cs typeface=""/>
      </a:majorFont>
      <a:minorFont>
        <a:latin typeface="Bahnschrift"/>
        <a:ea typeface="Bahnschrif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270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Bahnschrift</vt:lpstr>
      <vt:lpstr>Office テーマ</vt:lpstr>
      <vt:lpstr>Snek</vt:lpstr>
      <vt:lpstr>Agenda</vt:lpstr>
      <vt:lpstr>Motivation</vt:lpstr>
      <vt:lpstr>Spezifikation</vt:lpstr>
      <vt:lpstr>Implementation – Bewegung über Hardware-Inputs</vt:lpstr>
      <vt:lpstr>Implementation – Bewegung über Hardware-Inputs</vt:lpstr>
      <vt:lpstr>Implementation – Bewegung über Hardware-Inputs</vt:lpstr>
      <vt:lpstr>Implementation – Bewegung über Hardware-Inputs</vt:lpstr>
      <vt:lpstr>Implementation – Game-Over durch Kollision mit Schlange</vt:lpstr>
      <vt:lpstr>Implementation – Verlängerung der Schlange durch Kollision mit Essen</vt:lpstr>
      <vt:lpstr>Implementation – Bewegung über Hardware-Inputs</vt:lpstr>
      <vt:lpstr>Implementation – Erscheinen neues Essens nach Sammeln</vt:lpstr>
      <vt:lpstr>Implementation – Erscheinen neues Essens nach Sammeln</vt:lpstr>
      <vt:lpstr>Implementation – Erscheinen neues Essens nach Sammeln</vt:lpstr>
      <vt:lpstr>Implementation – Erscheinen neues Essens nach Sammeln</vt:lpstr>
      <vt:lpstr>Implementation – Erscheinen neues Essens nach Sammeln</vt:lpstr>
      <vt:lpstr>Implementation – Erscheinen neues Essens nach Sammeln</vt:lpstr>
      <vt:lpstr>Implementation – Erscheinen neues Essens nach Sammeln</vt:lpstr>
      <vt:lpstr>🐍 Demo 🐍</vt:lpstr>
      <vt:lpstr>“Features” / Limitationen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Snek</dc:title>
  <dc:creator>Tobias Schlicht</dc:creator>
  <cp:lastModifiedBy>Schlicht, Tobias</cp:lastModifiedBy>
  <cp:revision>4</cp:revision>
  <dcterms:created xsi:type="dcterms:W3CDTF">2023-06-11T19:01:48Z</dcterms:created>
  <dcterms:modified xsi:type="dcterms:W3CDTF">2023-06-14T11:21:28Z</dcterms:modified>
</cp:coreProperties>
</file>