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32" y="192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86</TotalTime>
  <Words>38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Annabel Gurney</cp:lastModifiedBy>
  <cp:revision>19</cp:revision>
  <dcterms:created xsi:type="dcterms:W3CDTF">2020-04-17T12:29:06Z</dcterms:created>
  <dcterms:modified xsi:type="dcterms:W3CDTF">2023-01-13T21:52:01Z</dcterms:modified>
</cp:coreProperties>
</file>