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6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 varScale="1">
        <p:scale>
          <a:sx n="107" d="100"/>
          <a:sy n="107" d="100"/>
        </p:scale>
        <p:origin x="2320" y="168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9/4/20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 an investment recommendation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3111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Email to management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4722412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601198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744241" y="5039957"/>
            <a:ext cx="4372824" cy="147084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Preliminary valuation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508313" y="5039957"/>
            <a:ext cx="4377599" cy="1470843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Revised valuation (post-fire)</a:t>
            </a:r>
          </a:p>
        </p:txBody>
      </p: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795528" y="1591056"/>
            <a:ext cx="9107424" cy="2964759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2192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210312" indent="-210312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2pPr>
            <a:lvl3pPr marL="420624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3pPr>
            <a:lvl4pPr marL="649224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4pPr>
            <a:lvl5pPr marL="87782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6308"/>
              </p:ext>
            </p:extLst>
          </p:nvPr>
        </p:nvGraphicFramePr>
        <p:xfrm>
          <a:off x="795528" y="5289345"/>
          <a:ext cx="4279392" cy="1121664"/>
        </p:xfrm>
        <a:graphic>
          <a:graphicData uri="http://schemas.openxmlformats.org/drawingml/2006/table">
            <a:tbl>
              <a:tblPr firstRow="1" lastRow="1">
                <a:tableStyleId>{640930CC-2DD5-4645-9BF9-1F0F6B9BBA25}</a:tableStyleId>
              </a:tblPr>
              <a:tblGrid>
                <a:gridCol w="229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016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Value Based on 8.5% WACC &amp; 0.5% TGR</a:t>
                      </a:r>
                      <a:endParaRPr lang="en-GB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Amount ($m)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of NPV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Present Value of Cash flows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50.9%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PV of Terminal Value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49.1%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Firm NPV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803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100.0%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Net debt as of Mar-20E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(85)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equity value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718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offer share price (c)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1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premium to current</a:t>
                      </a:r>
                      <a:endParaRPr lang="en-US" sz="800" b="0" i="1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118.8%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3624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ISUNDOENTRY" val=""/>
  <p:tag name="PITCHPROSLIDECOUNT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6"/>
  <p:tag name="PRESENTATIONID" val="79c24579-ffe3-47dc-b441-3922fa2442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16088</TotalTime>
  <Words>106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Symbol</vt:lpstr>
      <vt:lpstr>Wingdings</vt:lpstr>
      <vt:lpstr>PP+ UnifiedGIB - A4</vt:lpstr>
      <vt:lpstr>Provide an investment recommendation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Isabelle Chamberlain</cp:lastModifiedBy>
  <cp:revision>878</cp:revision>
  <cp:lastPrinted>2020-01-28T09:55:08Z</cp:lastPrinted>
  <dcterms:created xsi:type="dcterms:W3CDTF">2015-06-19T14:55:37Z</dcterms:created>
  <dcterms:modified xsi:type="dcterms:W3CDTF">2020-09-04T00:37:48Z</dcterms:modified>
</cp:coreProperties>
</file>