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CF2C1-4387-F94F-A9A0-20B786A2F6B4}" v="663" dt="2024-08-03T15:05:57.734"/>
    <p1510:client id="{A3E9F397-D4E6-0AA9-C559-A55A86C63A45}" v="723" dt="2024-08-03T15:03:17.643"/>
    <p1510:client id="{D3858FA0-07FB-4E9D-976E-FAED448CBB78}" v="1" dt="2024-08-03T15:09:49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Tommy (ryan2tj)" userId="S::ryan2tj@mail.uc.edu::cbb86d83-8503-48ec-aaaf-28efc8b6e867" providerId="AD" clId="Web-{A3E9F397-D4E6-0AA9-C559-A55A86C63A45}"/>
    <pc:docChg chg="modSld">
      <pc:chgData name="Ryan, Tommy (ryan2tj)" userId="S::ryan2tj@mail.uc.edu::cbb86d83-8503-48ec-aaaf-28efc8b6e867" providerId="AD" clId="Web-{A3E9F397-D4E6-0AA9-C559-A55A86C63A45}" dt="2024-08-03T15:03:17.643" v="661" actId="1076"/>
      <pc:docMkLst>
        <pc:docMk/>
      </pc:docMkLst>
      <pc:sldChg chg="addSp delSp modSp">
        <pc:chgData name="Ryan, Tommy (ryan2tj)" userId="S::ryan2tj@mail.uc.edu::cbb86d83-8503-48ec-aaaf-28efc8b6e867" providerId="AD" clId="Web-{A3E9F397-D4E6-0AA9-C559-A55A86C63A45}" dt="2024-08-03T15:03:17.643" v="661" actId="1076"/>
        <pc:sldMkLst>
          <pc:docMk/>
          <pc:sldMk cId="1792999725" sldId="259"/>
        </pc:sldMkLst>
        <pc:spChg chg="mod">
          <ac:chgData name="Ryan, Tommy (ryan2tj)" userId="S::ryan2tj@mail.uc.edu::cbb86d83-8503-48ec-aaaf-28efc8b6e867" providerId="AD" clId="Web-{A3E9F397-D4E6-0AA9-C559-A55A86C63A45}" dt="2024-08-03T14:59:03.940" v="522" actId="14100"/>
          <ac:spMkLst>
            <pc:docMk/>
            <pc:sldMk cId="1792999725" sldId="259"/>
            <ac:spMk id="2" creationId="{794EFA06-85EA-7679-3A48-A027B7154494}"/>
          </ac:spMkLst>
        </pc:spChg>
        <pc:spChg chg="del">
          <ac:chgData name="Ryan, Tommy (ryan2tj)" userId="S::ryan2tj@mail.uc.edu::cbb86d83-8503-48ec-aaaf-28efc8b6e867" providerId="AD" clId="Web-{A3E9F397-D4E6-0AA9-C559-A55A86C63A45}" dt="2024-08-03T14:52:29.380" v="0"/>
          <ac:spMkLst>
            <pc:docMk/>
            <pc:sldMk cId="1792999725" sldId="259"/>
            <ac:spMk id="3" creationId="{DCD8305E-9CA8-030C-09E8-C18EB8106384}"/>
          </ac:spMkLst>
        </pc:spChg>
        <pc:graphicFrameChg chg="add mod ord modGraphic">
          <ac:chgData name="Ryan, Tommy (ryan2tj)" userId="S::ryan2tj@mail.uc.edu::cbb86d83-8503-48ec-aaaf-28efc8b6e867" providerId="AD" clId="Web-{A3E9F397-D4E6-0AA9-C559-A55A86C63A45}" dt="2024-08-03T15:02:27.954" v="643" actId="1076"/>
          <ac:graphicFrameMkLst>
            <pc:docMk/>
            <pc:sldMk cId="1792999725" sldId="259"/>
            <ac:graphicFrameMk id="4" creationId="{342F919B-B554-A593-19DA-B19F3F2E08A0}"/>
          </ac:graphicFrameMkLst>
        </pc:graphicFrameChg>
        <pc:graphicFrameChg chg="add mod modGraphic">
          <ac:chgData name="Ryan, Tommy (ryan2tj)" userId="S::ryan2tj@mail.uc.edu::cbb86d83-8503-48ec-aaaf-28efc8b6e867" providerId="AD" clId="Web-{A3E9F397-D4E6-0AA9-C559-A55A86C63A45}" dt="2024-08-03T15:02:50.252" v="658" actId="1076"/>
          <ac:graphicFrameMkLst>
            <pc:docMk/>
            <pc:sldMk cId="1792999725" sldId="259"/>
            <ac:graphicFrameMk id="5" creationId="{6BF9A475-FF8C-7CC5-6315-81EC5069AA5D}"/>
          </ac:graphicFrameMkLst>
        </pc:graphicFrameChg>
        <pc:graphicFrameChg chg="add mod modGraphic">
          <ac:chgData name="Ryan, Tommy (ryan2tj)" userId="S::ryan2tj@mail.uc.edu::cbb86d83-8503-48ec-aaaf-28efc8b6e867" providerId="AD" clId="Web-{A3E9F397-D4E6-0AA9-C559-A55A86C63A45}" dt="2024-08-03T15:03:17.643" v="661" actId="1076"/>
          <ac:graphicFrameMkLst>
            <pc:docMk/>
            <pc:sldMk cId="1792999725" sldId="259"/>
            <ac:graphicFrameMk id="6" creationId="{0261BE25-DB1A-3AC4-40A6-69F5806BDCA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7BDE-F7A7-8F47-8839-5C10F511131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575D1-FEC3-5349-BD59-C46765CC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575D1-FEC3-5349-BD59-C46765CCB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575D1-FEC3-5349-BD59-C46765CCB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accent5">
              <a:lumMod val="75000"/>
            </a:schemeClr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139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037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0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723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D8536E-3C72-704D-B53A-6A6262F2ABD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91C897-EA8C-D74D-A2B2-C3C05F7105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3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makeovermonday/2024w16-airhelp-global-airport-rank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CB7-2DD5-9385-B47C-BF4396782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3943271"/>
            <a:ext cx="8361229" cy="605810"/>
          </a:xfrm>
        </p:spPr>
        <p:txBody>
          <a:bodyPr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Data Visualization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83D39-901B-F7B0-D22E-5015BBA9F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516" y="4589042"/>
            <a:ext cx="7596451" cy="605810"/>
          </a:xfrm>
        </p:spPr>
        <p:txBody>
          <a:bodyPr>
            <a:normAutofit fontScale="925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Group 12: Tyler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Graffice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Tommy Ryan, Meme Habel, Yi Lin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4D7615-BD44-54E5-170E-8D36B2510C9E}"/>
              </a:ext>
            </a:extLst>
          </p:cNvPr>
          <p:cNvSpPr txBox="1">
            <a:spLocks/>
          </p:cNvSpPr>
          <p:nvPr/>
        </p:nvSpPr>
        <p:spPr>
          <a:xfrm>
            <a:off x="1365162" y="1720292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6000" b="1" cap="none">
                <a:solidFill>
                  <a:schemeClr val="accent5">
                    <a:lumMod val="75000"/>
                  </a:schemeClr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+mn-cs"/>
              </a:rPr>
              <a:t>Airport AirHelp Scores</a:t>
            </a:r>
          </a:p>
        </p:txBody>
      </p:sp>
    </p:spTree>
    <p:extLst>
      <p:ext uri="{BB962C8B-B14F-4D97-AF65-F5344CB8AC3E}">
        <p14:creationId xmlns:p14="http://schemas.microsoft.com/office/powerpoint/2010/main" val="35315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46A-4A42-DC48-AA15-21492B99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effectLst/>
                <a:latin typeface="Lato Extended"/>
              </a:rPr>
              <a:t>Global AirHelp Scores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1B24-6204-F4BF-009E-E9A3A97E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5304"/>
            <a:ext cx="9601200" cy="401209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Compare airports based on customer experience and performance statistics.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AirHelp Score Breakdown: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60% On-Time Performance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20% Customer Opinion</a:t>
            </a:r>
          </a:p>
          <a:p>
            <a:pPr lvl="2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Airport staff, Wait times, Accessibility, and Cleanliness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20% Food and Shops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Why this data?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Relatable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Help make informed fight decisions</a:t>
            </a:r>
          </a:p>
        </p:txBody>
      </p:sp>
    </p:spTree>
    <p:extLst>
      <p:ext uri="{BB962C8B-B14F-4D97-AF65-F5344CB8AC3E}">
        <p14:creationId xmlns:p14="http://schemas.microsoft.com/office/powerpoint/2010/main" val="134459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5D2E-A9D1-654A-7EE8-18AF066B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Lato Extended"/>
              </a:rPr>
              <a:t>Data Sources and Challenges</a:t>
            </a:r>
            <a:br>
              <a:rPr lang="en-US" b="0" i="0" u="none" strike="noStrike">
                <a:effectLst/>
                <a:latin typeface="Lato Extended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717D-9AEB-7D84-34B8-2E716C4E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9043"/>
            <a:ext cx="10012017" cy="407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Makeover Monday: AirHelp Global Airport Rankings (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data.world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AirHelp.com</a:t>
            </a:r>
          </a:p>
          <a:p>
            <a:pPr marL="530352" lvl="1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Lack of categories</a:t>
            </a:r>
          </a:p>
          <a:p>
            <a:pPr lvl="1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Focus on European data</a:t>
            </a:r>
          </a:p>
          <a:p>
            <a:pPr lvl="1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FA06-85EA-7679-3A48-A027B715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7346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Lato Extended"/>
              </a:rPr>
              <a:t>Findings and Observations</a:t>
            </a:r>
            <a:br>
              <a:rPr lang="en-US" b="0" i="0" u="none" strike="noStrike">
                <a:effectLst/>
                <a:latin typeface="Lato Extended"/>
              </a:rPr>
            </a:b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F919B-B554-A593-19DA-B19F3F2E0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955307"/>
              </p:ext>
            </p:extLst>
          </p:nvPr>
        </p:nvGraphicFramePr>
        <p:xfrm>
          <a:off x="3813673" y="1487276"/>
          <a:ext cx="4571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42">
                  <a:extLst>
                    <a:ext uri="{9D8B030D-6E8A-4147-A177-3AD203B41FA5}">
                      <a16:colId xmlns:a16="http://schemas.microsoft.com/office/drawing/2014/main" val="2815600328"/>
                    </a:ext>
                  </a:extLst>
                </a:gridCol>
                <a:gridCol w="1373605">
                  <a:extLst>
                    <a:ext uri="{9D8B030D-6E8A-4147-A177-3AD203B41FA5}">
                      <a16:colId xmlns:a16="http://schemas.microsoft.com/office/drawing/2014/main" val="2342736652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448995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Continent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Avg Score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Airports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6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9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7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6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Oceania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5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6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20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F9A475-FF8C-7CC5-6315-81EC5069A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73362"/>
              </p:ext>
            </p:extLst>
          </p:nvPr>
        </p:nvGraphicFramePr>
        <p:xfrm>
          <a:off x="6610119" y="4269036"/>
          <a:ext cx="35463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63">
                  <a:extLst>
                    <a:ext uri="{9D8B030D-6E8A-4147-A177-3AD203B41FA5}">
                      <a16:colId xmlns:a16="http://schemas.microsoft.com/office/drawing/2014/main" val="5109467"/>
                    </a:ext>
                  </a:extLst>
                </a:gridCol>
                <a:gridCol w="1501952">
                  <a:extLst>
                    <a:ext uri="{9D8B030D-6E8A-4147-A177-3AD203B41FA5}">
                      <a16:colId xmlns:a16="http://schemas.microsoft.com/office/drawing/2014/main" val="1151806036"/>
                    </a:ext>
                  </a:extLst>
                </a:gridCol>
                <a:gridCol w="1182108">
                  <a:extLst>
                    <a:ext uri="{9D8B030D-6E8A-4147-A177-3AD203B41FA5}">
                      <a16:colId xmlns:a16="http://schemas.microsoft.com/office/drawing/2014/main" val="1281519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Country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Avg Score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12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Quatar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7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6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22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61BE25-DB1A-3AC4-40A6-69F5806BD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76931"/>
              </p:ext>
            </p:extLst>
          </p:nvPr>
        </p:nvGraphicFramePr>
        <p:xfrm>
          <a:off x="2094306" y="4266135"/>
          <a:ext cx="34362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05">
                  <a:extLst>
                    <a:ext uri="{9D8B030D-6E8A-4147-A177-3AD203B41FA5}">
                      <a16:colId xmlns:a16="http://schemas.microsoft.com/office/drawing/2014/main" val="1682475240"/>
                    </a:ext>
                  </a:extLst>
                </a:gridCol>
                <a:gridCol w="1718105">
                  <a:extLst>
                    <a:ext uri="{9D8B030D-6E8A-4147-A177-3AD203B41FA5}">
                      <a16:colId xmlns:a16="http://schemas.microsoft.com/office/drawing/2014/main" val="52232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 Airport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Avg Score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6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0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8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5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1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999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{725F44AE-D09C-BD4E-9B1F-49367C70AF8E}tf10001072</Template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Crop</vt:lpstr>
      <vt:lpstr>Data Visualization Final Project</vt:lpstr>
      <vt:lpstr>Global AirHelp Scores</vt:lpstr>
      <vt:lpstr>Data Sources and Challenges </vt:lpstr>
      <vt:lpstr>Findings and Observations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Final Project</dc:title>
  <dc:creator>Habel, Meme (habelmh)</dc:creator>
  <cp:revision>1</cp:revision>
  <dcterms:created xsi:type="dcterms:W3CDTF">2024-08-03T13:58:35Z</dcterms:created>
  <dcterms:modified xsi:type="dcterms:W3CDTF">2024-08-03T15:09:48Z</dcterms:modified>
</cp:coreProperties>
</file>