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9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191C3C-90BE-475E-A33D-207F3360124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E6EDC6D-20DF-4251-87CB-DE2EA8FA3550}">
      <dgm:prSet/>
      <dgm:spPr/>
      <dgm:t>
        <a:bodyPr/>
        <a:lstStyle/>
        <a:p>
          <a:pPr>
            <a:defRPr cap="all"/>
          </a:pPr>
          <a:r>
            <a:rPr lang="en-US"/>
            <a:t>Simple and effective algorithm for regression problems.</a:t>
          </a:r>
        </a:p>
      </dgm:t>
    </dgm:pt>
    <dgm:pt modelId="{4C32C118-8092-4943-90DF-B3B472BABFA4}" type="parTrans" cxnId="{987B02DD-C512-45BF-9748-7EDEA224EB22}">
      <dgm:prSet/>
      <dgm:spPr/>
      <dgm:t>
        <a:bodyPr/>
        <a:lstStyle/>
        <a:p>
          <a:endParaRPr lang="en-US"/>
        </a:p>
      </dgm:t>
    </dgm:pt>
    <dgm:pt modelId="{BE5A3A12-B376-4BFC-8823-41E529A0ACCB}" type="sibTrans" cxnId="{987B02DD-C512-45BF-9748-7EDEA224EB22}">
      <dgm:prSet/>
      <dgm:spPr/>
      <dgm:t>
        <a:bodyPr/>
        <a:lstStyle/>
        <a:p>
          <a:endParaRPr lang="en-US"/>
        </a:p>
      </dgm:t>
    </dgm:pt>
    <dgm:pt modelId="{DCC35C44-F2AD-443B-8057-10235662FEF5}">
      <dgm:prSet/>
      <dgm:spPr/>
      <dgm:t>
        <a:bodyPr/>
        <a:lstStyle/>
        <a:p>
          <a:pPr>
            <a:defRPr cap="all"/>
          </a:pPr>
          <a:r>
            <a:rPr lang="en-US"/>
            <a:t>Predicts values based on similarity of data points.</a:t>
          </a:r>
        </a:p>
      </dgm:t>
    </dgm:pt>
    <dgm:pt modelId="{C285642E-113B-471D-98D5-0B3749124DD4}" type="parTrans" cxnId="{7CDCB127-E22D-4CAC-9B4A-09CE66F2718C}">
      <dgm:prSet/>
      <dgm:spPr/>
      <dgm:t>
        <a:bodyPr/>
        <a:lstStyle/>
        <a:p>
          <a:endParaRPr lang="en-US"/>
        </a:p>
      </dgm:t>
    </dgm:pt>
    <dgm:pt modelId="{80777A74-EB8A-4FFD-B0F5-18C2341F2861}" type="sibTrans" cxnId="{7CDCB127-E22D-4CAC-9B4A-09CE66F2718C}">
      <dgm:prSet/>
      <dgm:spPr/>
      <dgm:t>
        <a:bodyPr/>
        <a:lstStyle/>
        <a:p>
          <a:endParaRPr lang="en-US"/>
        </a:p>
      </dgm:t>
    </dgm:pt>
    <dgm:pt modelId="{2A7F9DB5-B480-4DB1-867D-3712553BBDCD}">
      <dgm:prSet/>
      <dgm:spPr/>
      <dgm:t>
        <a:bodyPr/>
        <a:lstStyle/>
        <a:p>
          <a:pPr>
            <a:defRPr cap="all"/>
          </a:pPr>
          <a:r>
            <a:rPr lang="en-US"/>
            <a:t>Handles non-linear data effectively.</a:t>
          </a:r>
        </a:p>
      </dgm:t>
    </dgm:pt>
    <dgm:pt modelId="{444BEFDB-1355-4AC8-9D69-164974C0212D}" type="parTrans" cxnId="{D252C7F3-0277-4A8D-BAC3-7304B6F23032}">
      <dgm:prSet/>
      <dgm:spPr/>
      <dgm:t>
        <a:bodyPr/>
        <a:lstStyle/>
        <a:p>
          <a:endParaRPr lang="en-US"/>
        </a:p>
      </dgm:t>
    </dgm:pt>
    <dgm:pt modelId="{588EFD94-D4A5-4400-AABE-0484BED8888F}" type="sibTrans" cxnId="{D252C7F3-0277-4A8D-BAC3-7304B6F23032}">
      <dgm:prSet/>
      <dgm:spPr/>
      <dgm:t>
        <a:bodyPr/>
        <a:lstStyle/>
        <a:p>
          <a:endParaRPr lang="en-US"/>
        </a:p>
      </dgm:t>
    </dgm:pt>
    <dgm:pt modelId="{199BAE0C-5364-4E98-A390-0B69DFF1A68C}" type="pres">
      <dgm:prSet presAssocID="{C2191C3C-90BE-475E-A33D-207F33601248}" presName="root" presStyleCnt="0">
        <dgm:presLayoutVars>
          <dgm:dir/>
          <dgm:resizeHandles val="exact"/>
        </dgm:presLayoutVars>
      </dgm:prSet>
      <dgm:spPr/>
    </dgm:pt>
    <dgm:pt modelId="{594125E9-E692-4A36-85B0-461A4111AE3F}" type="pres">
      <dgm:prSet presAssocID="{5E6EDC6D-20DF-4251-87CB-DE2EA8FA3550}" presName="compNode" presStyleCnt="0"/>
      <dgm:spPr/>
    </dgm:pt>
    <dgm:pt modelId="{9DD88DF8-5477-48CD-A8A4-1C243326F83D}" type="pres">
      <dgm:prSet presAssocID="{5E6EDC6D-20DF-4251-87CB-DE2EA8FA3550}" presName="iconBgRect" presStyleLbl="bgShp" presStyleIdx="0" presStyleCnt="3"/>
      <dgm:spPr/>
    </dgm:pt>
    <dgm:pt modelId="{351E6DE5-F3BA-46AD-9DC2-C89D91F67A59}" type="pres">
      <dgm:prSet presAssocID="{5E6EDC6D-20DF-4251-87CB-DE2EA8FA35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7C2FEFD5-3ACD-4FD0-85E7-BF24FC7069EF}" type="pres">
      <dgm:prSet presAssocID="{5E6EDC6D-20DF-4251-87CB-DE2EA8FA3550}" presName="spaceRect" presStyleCnt="0"/>
      <dgm:spPr/>
    </dgm:pt>
    <dgm:pt modelId="{42AF0976-3F2E-4E64-A12A-0D67BD381182}" type="pres">
      <dgm:prSet presAssocID="{5E6EDC6D-20DF-4251-87CB-DE2EA8FA3550}" presName="textRect" presStyleLbl="revTx" presStyleIdx="0" presStyleCnt="3">
        <dgm:presLayoutVars>
          <dgm:chMax val="1"/>
          <dgm:chPref val="1"/>
        </dgm:presLayoutVars>
      </dgm:prSet>
      <dgm:spPr/>
    </dgm:pt>
    <dgm:pt modelId="{3D8C0823-29EA-4F1C-A0E0-869A93BB1836}" type="pres">
      <dgm:prSet presAssocID="{BE5A3A12-B376-4BFC-8823-41E529A0ACCB}" presName="sibTrans" presStyleCnt="0"/>
      <dgm:spPr/>
    </dgm:pt>
    <dgm:pt modelId="{DD3A1A13-9A01-4A4C-ACC2-142690B0C544}" type="pres">
      <dgm:prSet presAssocID="{DCC35C44-F2AD-443B-8057-10235662FEF5}" presName="compNode" presStyleCnt="0"/>
      <dgm:spPr/>
    </dgm:pt>
    <dgm:pt modelId="{7F403821-ED7E-4263-872F-41D04C9AC6CE}" type="pres">
      <dgm:prSet presAssocID="{DCC35C44-F2AD-443B-8057-10235662FEF5}" presName="iconBgRect" presStyleLbl="bgShp" presStyleIdx="1" presStyleCnt="3"/>
      <dgm:spPr/>
    </dgm:pt>
    <dgm:pt modelId="{861B8392-EC3F-4947-B7B7-3FAF1B21DBFE}" type="pres">
      <dgm:prSet presAssocID="{DCC35C44-F2AD-443B-8057-10235662FEF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87FE782-478D-4F8F-9FD2-A951F3C07D7A}" type="pres">
      <dgm:prSet presAssocID="{DCC35C44-F2AD-443B-8057-10235662FEF5}" presName="spaceRect" presStyleCnt="0"/>
      <dgm:spPr/>
    </dgm:pt>
    <dgm:pt modelId="{13FADBC7-3D88-45D4-BDEA-E6492A82EAB5}" type="pres">
      <dgm:prSet presAssocID="{DCC35C44-F2AD-443B-8057-10235662FEF5}" presName="textRect" presStyleLbl="revTx" presStyleIdx="1" presStyleCnt="3">
        <dgm:presLayoutVars>
          <dgm:chMax val="1"/>
          <dgm:chPref val="1"/>
        </dgm:presLayoutVars>
      </dgm:prSet>
      <dgm:spPr/>
    </dgm:pt>
    <dgm:pt modelId="{4C6A23E2-6D0B-4901-8619-D161CA0E6A69}" type="pres">
      <dgm:prSet presAssocID="{80777A74-EB8A-4FFD-B0F5-18C2341F2861}" presName="sibTrans" presStyleCnt="0"/>
      <dgm:spPr/>
    </dgm:pt>
    <dgm:pt modelId="{31706F97-8382-4A5C-9F3E-9F554E47D95C}" type="pres">
      <dgm:prSet presAssocID="{2A7F9DB5-B480-4DB1-867D-3712553BBDCD}" presName="compNode" presStyleCnt="0"/>
      <dgm:spPr/>
    </dgm:pt>
    <dgm:pt modelId="{794A3683-E7E0-4B59-8E6A-58BC1908F092}" type="pres">
      <dgm:prSet presAssocID="{2A7F9DB5-B480-4DB1-867D-3712553BBDCD}" presName="iconBgRect" presStyleLbl="bgShp" presStyleIdx="2" presStyleCnt="3"/>
      <dgm:spPr/>
    </dgm:pt>
    <dgm:pt modelId="{D913FC32-ACF3-4DDD-85C3-64CE0424DAFB}" type="pres">
      <dgm:prSet presAssocID="{2A7F9DB5-B480-4DB1-867D-3712553BBDC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09937951-C0BD-4A50-A80B-734C09749498}" type="pres">
      <dgm:prSet presAssocID="{2A7F9DB5-B480-4DB1-867D-3712553BBDCD}" presName="spaceRect" presStyleCnt="0"/>
      <dgm:spPr/>
    </dgm:pt>
    <dgm:pt modelId="{FB7F3181-8934-40F3-B870-07997238E04F}" type="pres">
      <dgm:prSet presAssocID="{2A7F9DB5-B480-4DB1-867D-3712553BBDC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CDCB127-E22D-4CAC-9B4A-09CE66F2718C}" srcId="{C2191C3C-90BE-475E-A33D-207F33601248}" destId="{DCC35C44-F2AD-443B-8057-10235662FEF5}" srcOrd="1" destOrd="0" parTransId="{C285642E-113B-471D-98D5-0B3749124DD4}" sibTransId="{80777A74-EB8A-4FFD-B0F5-18C2341F2861}"/>
    <dgm:cxn modelId="{604FEE33-C726-4FA2-A46F-7C0782F99769}" type="presOf" srcId="{DCC35C44-F2AD-443B-8057-10235662FEF5}" destId="{13FADBC7-3D88-45D4-BDEA-E6492A82EAB5}" srcOrd="0" destOrd="0" presId="urn:microsoft.com/office/officeart/2018/5/layout/IconCircleLabelList"/>
    <dgm:cxn modelId="{3B496158-3E64-48D9-BE33-E498BB2941EB}" type="presOf" srcId="{C2191C3C-90BE-475E-A33D-207F33601248}" destId="{199BAE0C-5364-4E98-A390-0B69DFF1A68C}" srcOrd="0" destOrd="0" presId="urn:microsoft.com/office/officeart/2018/5/layout/IconCircleLabelList"/>
    <dgm:cxn modelId="{3BE40EAE-5BC6-4B75-ACC4-E73E36FE9A0F}" type="presOf" srcId="{5E6EDC6D-20DF-4251-87CB-DE2EA8FA3550}" destId="{42AF0976-3F2E-4E64-A12A-0D67BD381182}" srcOrd="0" destOrd="0" presId="urn:microsoft.com/office/officeart/2018/5/layout/IconCircleLabelList"/>
    <dgm:cxn modelId="{F93CB6C4-4CF8-4D89-A123-C25E4547843E}" type="presOf" srcId="{2A7F9DB5-B480-4DB1-867D-3712553BBDCD}" destId="{FB7F3181-8934-40F3-B870-07997238E04F}" srcOrd="0" destOrd="0" presId="urn:microsoft.com/office/officeart/2018/5/layout/IconCircleLabelList"/>
    <dgm:cxn modelId="{987B02DD-C512-45BF-9748-7EDEA224EB22}" srcId="{C2191C3C-90BE-475E-A33D-207F33601248}" destId="{5E6EDC6D-20DF-4251-87CB-DE2EA8FA3550}" srcOrd="0" destOrd="0" parTransId="{4C32C118-8092-4943-90DF-B3B472BABFA4}" sibTransId="{BE5A3A12-B376-4BFC-8823-41E529A0ACCB}"/>
    <dgm:cxn modelId="{D252C7F3-0277-4A8D-BAC3-7304B6F23032}" srcId="{C2191C3C-90BE-475E-A33D-207F33601248}" destId="{2A7F9DB5-B480-4DB1-867D-3712553BBDCD}" srcOrd="2" destOrd="0" parTransId="{444BEFDB-1355-4AC8-9D69-164974C0212D}" sibTransId="{588EFD94-D4A5-4400-AABE-0484BED8888F}"/>
    <dgm:cxn modelId="{B3B703BD-1784-4B31-85B1-54DFF9D1DB6E}" type="presParOf" srcId="{199BAE0C-5364-4E98-A390-0B69DFF1A68C}" destId="{594125E9-E692-4A36-85B0-461A4111AE3F}" srcOrd="0" destOrd="0" presId="urn:microsoft.com/office/officeart/2018/5/layout/IconCircleLabelList"/>
    <dgm:cxn modelId="{B7EB03C8-5C47-441A-B100-D4F61599D40A}" type="presParOf" srcId="{594125E9-E692-4A36-85B0-461A4111AE3F}" destId="{9DD88DF8-5477-48CD-A8A4-1C243326F83D}" srcOrd="0" destOrd="0" presId="urn:microsoft.com/office/officeart/2018/5/layout/IconCircleLabelList"/>
    <dgm:cxn modelId="{A78FC9E9-CA3F-4D27-B6E5-163B644D0D06}" type="presParOf" srcId="{594125E9-E692-4A36-85B0-461A4111AE3F}" destId="{351E6DE5-F3BA-46AD-9DC2-C89D91F67A59}" srcOrd="1" destOrd="0" presId="urn:microsoft.com/office/officeart/2018/5/layout/IconCircleLabelList"/>
    <dgm:cxn modelId="{86BFD6EE-7359-4CA4-9E0B-7517169D5CCA}" type="presParOf" srcId="{594125E9-E692-4A36-85B0-461A4111AE3F}" destId="{7C2FEFD5-3ACD-4FD0-85E7-BF24FC7069EF}" srcOrd="2" destOrd="0" presId="urn:microsoft.com/office/officeart/2018/5/layout/IconCircleLabelList"/>
    <dgm:cxn modelId="{9965A1CC-C781-4FB1-BC31-047B0FD4D321}" type="presParOf" srcId="{594125E9-E692-4A36-85B0-461A4111AE3F}" destId="{42AF0976-3F2E-4E64-A12A-0D67BD381182}" srcOrd="3" destOrd="0" presId="urn:microsoft.com/office/officeart/2018/5/layout/IconCircleLabelList"/>
    <dgm:cxn modelId="{15C5F319-BB55-4B81-B556-687B311CD1F8}" type="presParOf" srcId="{199BAE0C-5364-4E98-A390-0B69DFF1A68C}" destId="{3D8C0823-29EA-4F1C-A0E0-869A93BB1836}" srcOrd="1" destOrd="0" presId="urn:microsoft.com/office/officeart/2018/5/layout/IconCircleLabelList"/>
    <dgm:cxn modelId="{F9142FA0-4884-476A-8B77-BFBD65325F7F}" type="presParOf" srcId="{199BAE0C-5364-4E98-A390-0B69DFF1A68C}" destId="{DD3A1A13-9A01-4A4C-ACC2-142690B0C544}" srcOrd="2" destOrd="0" presId="urn:microsoft.com/office/officeart/2018/5/layout/IconCircleLabelList"/>
    <dgm:cxn modelId="{E2CF1FC9-2DB6-4AC7-A535-18364C842422}" type="presParOf" srcId="{DD3A1A13-9A01-4A4C-ACC2-142690B0C544}" destId="{7F403821-ED7E-4263-872F-41D04C9AC6CE}" srcOrd="0" destOrd="0" presId="urn:microsoft.com/office/officeart/2018/5/layout/IconCircleLabelList"/>
    <dgm:cxn modelId="{6F62C729-B4FD-45BD-B067-C283C428FB89}" type="presParOf" srcId="{DD3A1A13-9A01-4A4C-ACC2-142690B0C544}" destId="{861B8392-EC3F-4947-B7B7-3FAF1B21DBFE}" srcOrd="1" destOrd="0" presId="urn:microsoft.com/office/officeart/2018/5/layout/IconCircleLabelList"/>
    <dgm:cxn modelId="{73F3DE9C-38BF-43B0-ABCA-CE041F3B636A}" type="presParOf" srcId="{DD3A1A13-9A01-4A4C-ACC2-142690B0C544}" destId="{787FE782-478D-4F8F-9FD2-A951F3C07D7A}" srcOrd="2" destOrd="0" presId="urn:microsoft.com/office/officeart/2018/5/layout/IconCircleLabelList"/>
    <dgm:cxn modelId="{97D1B9CD-91E2-4C58-9F09-7F9466419E37}" type="presParOf" srcId="{DD3A1A13-9A01-4A4C-ACC2-142690B0C544}" destId="{13FADBC7-3D88-45D4-BDEA-E6492A82EAB5}" srcOrd="3" destOrd="0" presId="urn:microsoft.com/office/officeart/2018/5/layout/IconCircleLabelList"/>
    <dgm:cxn modelId="{E9ECE27A-527C-4578-9D15-63001C00355E}" type="presParOf" srcId="{199BAE0C-5364-4E98-A390-0B69DFF1A68C}" destId="{4C6A23E2-6D0B-4901-8619-D161CA0E6A69}" srcOrd="3" destOrd="0" presId="urn:microsoft.com/office/officeart/2018/5/layout/IconCircleLabelList"/>
    <dgm:cxn modelId="{4460291C-372C-40FF-B062-F01567312659}" type="presParOf" srcId="{199BAE0C-5364-4E98-A390-0B69DFF1A68C}" destId="{31706F97-8382-4A5C-9F3E-9F554E47D95C}" srcOrd="4" destOrd="0" presId="urn:microsoft.com/office/officeart/2018/5/layout/IconCircleLabelList"/>
    <dgm:cxn modelId="{9537BA76-19AF-40F4-81DF-9983A96CCD3E}" type="presParOf" srcId="{31706F97-8382-4A5C-9F3E-9F554E47D95C}" destId="{794A3683-E7E0-4B59-8E6A-58BC1908F092}" srcOrd="0" destOrd="0" presId="urn:microsoft.com/office/officeart/2018/5/layout/IconCircleLabelList"/>
    <dgm:cxn modelId="{21939A1A-2F89-4A26-8156-455995651FCC}" type="presParOf" srcId="{31706F97-8382-4A5C-9F3E-9F554E47D95C}" destId="{D913FC32-ACF3-4DDD-85C3-64CE0424DAFB}" srcOrd="1" destOrd="0" presId="urn:microsoft.com/office/officeart/2018/5/layout/IconCircleLabelList"/>
    <dgm:cxn modelId="{4F7EFED0-845B-4EBE-814E-2E3AA4B0C369}" type="presParOf" srcId="{31706F97-8382-4A5C-9F3E-9F554E47D95C}" destId="{09937951-C0BD-4A50-A80B-734C09749498}" srcOrd="2" destOrd="0" presId="urn:microsoft.com/office/officeart/2018/5/layout/IconCircleLabelList"/>
    <dgm:cxn modelId="{5EE46FDD-D8EC-44B0-8EFC-296A5FFEAC3D}" type="presParOf" srcId="{31706F97-8382-4A5C-9F3E-9F554E47D95C}" destId="{FB7F3181-8934-40F3-B870-07997238E04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FD0168-DADC-4B0E-AD3A-D9DDBD26154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94DB0D4-9005-4F75-B246-3D1D74CC6175}">
      <dgm:prSet/>
      <dgm:spPr/>
      <dgm:t>
        <a:bodyPr/>
        <a:lstStyle/>
        <a:p>
          <a:r>
            <a:rPr lang="en-US" dirty="0"/>
            <a:t>Mean Absolute Error (MAE): ₹163,251.63</a:t>
          </a:r>
        </a:p>
      </dgm:t>
    </dgm:pt>
    <dgm:pt modelId="{B5C24431-2582-40A0-A166-1216F8898C44}" type="parTrans" cxnId="{DC0A43BD-22B5-47BC-8E93-D55FDE50A346}">
      <dgm:prSet/>
      <dgm:spPr/>
      <dgm:t>
        <a:bodyPr/>
        <a:lstStyle/>
        <a:p>
          <a:endParaRPr lang="en-US"/>
        </a:p>
      </dgm:t>
    </dgm:pt>
    <dgm:pt modelId="{262922F3-17EC-4FEF-B3AF-86F51DFAC859}" type="sibTrans" cxnId="{DC0A43BD-22B5-47BC-8E93-D55FDE50A346}">
      <dgm:prSet/>
      <dgm:spPr/>
      <dgm:t>
        <a:bodyPr/>
        <a:lstStyle/>
        <a:p>
          <a:endParaRPr lang="en-US"/>
        </a:p>
      </dgm:t>
    </dgm:pt>
    <dgm:pt modelId="{7DD4B8EE-D840-4548-A0A2-9CF09D3B7FF4}">
      <dgm:prSet/>
      <dgm:spPr/>
      <dgm:t>
        <a:bodyPr/>
        <a:lstStyle/>
        <a:p>
          <a:r>
            <a:rPr lang="en-US"/>
            <a:t>Mean Squared Error (MSE): ₹236,346,207,109.23</a:t>
          </a:r>
        </a:p>
      </dgm:t>
    </dgm:pt>
    <dgm:pt modelId="{EC630443-93CE-4821-8EB9-B3179DEAEEDD}" type="parTrans" cxnId="{32569566-149A-441E-9600-9A0CDA3F2B8A}">
      <dgm:prSet/>
      <dgm:spPr/>
      <dgm:t>
        <a:bodyPr/>
        <a:lstStyle/>
        <a:p>
          <a:endParaRPr lang="en-US"/>
        </a:p>
      </dgm:t>
    </dgm:pt>
    <dgm:pt modelId="{A4C429FF-068A-4B63-846A-062369EA7FE5}" type="sibTrans" cxnId="{32569566-149A-441E-9600-9A0CDA3F2B8A}">
      <dgm:prSet/>
      <dgm:spPr/>
      <dgm:t>
        <a:bodyPr/>
        <a:lstStyle/>
        <a:p>
          <a:endParaRPr lang="en-US"/>
        </a:p>
      </dgm:t>
    </dgm:pt>
    <dgm:pt modelId="{ACA5D396-2E79-448F-A39A-9FC1446CF4F5}">
      <dgm:prSet/>
      <dgm:spPr/>
      <dgm:t>
        <a:bodyPr/>
        <a:lstStyle/>
        <a:p>
          <a:r>
            <a:rPr lang="en-US"/>
            <a:t>Root Mean Squared Error (RMSE): ₹486,154.51</a:t>
          </a:r>
        </a:p>
      </dgm:t>
    </dgm:pt>
    <dgm:pt modelId="{D3187583-B33C-48FF-A98C-82D03226A9BF}" type="parTrans" cxnId="{585CEF30-3847-482F-83C2-DB24B39334B3}">
      <dgm:prSet/>
      <dgm:spPr/>
      <dgm:t>
        <a:bodyPr/>
        <a:lstStyle/>
        <a:p>
          <a:endParaRPr lang="en-US"/>
        </a:p>
      </dgm:t>
    </dgm:pt>
    <dgm:pt modelId="{E07CA2A7-81BD-41DF-AAE1-FB6D235D8B3D}" type="sibTrans" cxnId="{585CEF30-3847-482F-83C2-DB24B39334B3}">
      <dgm:prSet/>
      <dgm:spPr/>
      <dgm:t>
        <a:bodyPr/>
        <a:lstStyle/>
        <a:p>
          <a:endParaRPr lang="en-US"/>
        </a:p>
      </dgm:t>
    </dgm:pt>
    <dgm:pt modelId="{99DF362C-62F7-464B-B5FB-63C350D30BE0}">
      <dgm:prSet/>
      <dgm:spPr/>
      <dgm:t>
        <a:bodyPr/>
        <a:lstStyle/>
        <a:p>
          <a:r>
            <a:rPr lang="en-US"/>
            <a:t>R-Squared Score: 0.69 (Moderate accuracy)</a:t>
          </a:r>
        </a:p>
      </dgm:t>
    </dgm:pt>
    <dgm:pt modelId="{E02C4316-E7D1-43CC-B8CA-7F2D78E03B40}" type="parTrans" cxnId="{0651663A-E402-4AC6-8E79-EAF81E0717BB}">
      <dgm:prSet/>
      <dgm:spPr/>
      <dgm:t>
        <a:bodyPr/>
        <a:lstStyle/>
        <a:p>
          <a:endParaRPr lang="en-US"/>
        </a:p>
      </dgm:t>
    </dgm:pt>
    <dgm:pt modelId="{20AF1FC2-B29D-4B92-813D-AA1234E241A4}" type="sibTrans" cxnId="{0651663A-E402-4AC6-8E79-EAF81E0717BB}">
      <dgm:prSet/>
      <dgm:spPr/>
      <dgm:t>
        <a:bodyPr/>
        <a:lstStyle/>
        <a:p>
          <a:endParaRPr lang="en-US"/>
        </a:p>
      </dgm:t>
    </dgm:pt>
    <dgm:pt modelId="{AA00B089-4B98-4863-8465-4CF441A01B2E}" type="pres">
      <dgm:prSet presAssocID="{8FFD0168-DADC-4B0E-AD3A-D9DDBD261549}" presName="linear" presStyleCnt="0">
        <dgm:presLayoutVars>
          <dgm:animLvl val="lvl"/>
          <dgm:resizeHandles val="exact"/>
        </dgm:presLayoutVars>
      </dgm:prSet>
      <dgm:spPr/>
    </dgm:pt>
    <dgm:pt modelId="{5F3D6AFB-EF42-4486-B24D-2C4379CF7708}" type="pres">
      <dgm:prSet presAssocID="{294DB0D4-9005-4F75-B246-3D1D74CC617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CFFDC3A-06C2-405C-887F-C0864116FEBB}" type="pres">
      <dgm:prSet presAssocID="{262922F3-17EC-4FEF-B3AF-86F51DFAC859}" presName="spacer" presStyleCnt="0"/>
      <dgm:spPr/>
    </dgm:pt>
    <dgm:pt modelId="{E4B53DA9-DCCB-4662-9F2E-EDDC1A6FB9D3}" type="pres">
      <dgm:prSet presAssocID="{7DD4B8EE-D840-4548-A0A2-9CF09D3B7FF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079CD75-8028-4497-B532-632211BA5851}" type="pres">
      <dgm:prSet presAssocID="{A4C429FF-068A-4B63-846A-062369EA7FE5}" presName="spacer" presStyleCnt="0"/>
      <dgm:spPr/>
    </dgm:pt>
    <dgm:pt modelId="{3E0B8189-6F3E-4BFE-AB25-2F6F4EF5023A}" type="pres">
      <dgm:prSet presAssocID="{ACA5D396-2E79-448F-A39A-9FC1446CF4F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147158A-C13E-48DA-AC86-D1243D283016}" type="pres">
      <dgm:prSet presAssocID="{E07CA2A7-81BD-41DF-AAE1-FB6D235D8B3D}" presName="spacer" presStyleCnt="0"/>
      <dgm:spPr/>
    </dgm:pt>
    <dgm:pt modelId="{CB735690-E5F5-4683-B8C9-4E12C186FDF8}" type="pres">
      <dgm:prSet presAssocID="{99DF362C-62F7-464B-B5FB-63C350D30BE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7979009-EE7B-4EF7-8AD5-19045691D134}" type="presOf" srcId="{294DB0D4-9005-4F75-B246-3D1D74CC6175}" destId="{5F3D6AFB-EF42-4486-B24D-2C4379CF7708}" srcOrd="0" destOrd="0" presId="urn:microsoft.com/office/officeart/2005/8/layout/vList2"/>
    <dgm:cxn modelId="{5AB46B2D-8D03-4627-BE85-4623C87E72F1}" type="presOf" srcId="{99DF362C-62F7-464B-B5FB-63C350D30BE0}" destId="{CB735690-E5F5-4683-B8C9-4E12C186FDF8}" srcOrd="0" destOrd="0" presId="urn:microsoft.com/office/officeart/2005/8/layout/vList2"/>
    <dgm:cxn modelId="{585CEF30-3847-482F-83C2-DB24B39334B3}" srcId="{8FFD0168-DADC-4B0E-AD3A-D9DDBD261549}" destId="{ACA5D396-2E79-448F-A39A-9FC1446CF4F5}" srcOrd="2" destOrd="0" parTransId="{D3187583-B33C-48FF-A98C-82D03226A9BF}" sibTransId="{E07CA2A7-81BD-41DF-AAE1-FB6D235D8B3D}"/>
    <dgm:cxn modelId="{0651663A-E402-4AC6-8E79-EAF81E0717BB}" srcId="{8FFD0168-DADC-4B0E-AD3A-D9DDBD261549}" destId="{99DF362C-62F7-464B-B5FB-63C350D30BE0}" srcOrd="3" destOrd="0" parTransId="{E02C4316-E7D1-43CC-B8CA-7F2D78E03B40}" sibTransId="{20AF1FC2-B29D-4B92-813D-AA1234E241A4}"/>
    <dgm:cxn modelId="{32569566-149A-441E-9600-9A0CDA3F2B8A}" srcId="{8FFD0168-DADC-4B0E-AD3A-D9DDBD261549}" destId="{7DD4B8EE-D840-4548-A0A2-9CF09D3B7FF4}" srcOrd="1" destOrd="0" parTransId="{EC630443-93CE-4821-8EB9-B3179DEAEEDD}" sibTransId="{A4C429FF-068A-4B63-846A-062369EA7FE5}"/>
    <dgm:cxn modelId="{8D83107E-B855-475B-B2B9-4D784101A514}" type="presOf" srcId="{7DD4B8EE-D840-4548-A0A2-9CF09D3B7FF4}" destId="{E4B53DA9-DCCB-4662-9F2E-EDDC1A6FB9D3}" srcOrd="0" destOrd="0" presId="urn:microsoft.com/office/officeart/2005/8/layout/vList2"/>
    <dgm:cxn modelId="{5A8ED491-ED22-41F0-B579-F08F43805048}" type="presOf" srcId="{ACA5D396-2E79-448F-A39A-9FC1446CF4F5}" destId="{3E0B8189-6F3E-4BFE-AB25-2F6F4EF5023A}" srcOrd="0" destOrd="0" presId="urn:microsoft.com/office/officeart/2005/8/layout/vList2"/>
    <dgm:cxn modelId="{DC0A43BD-22B5-47BC-8E93-D55FDE50A346}" srcId="{8FFD0168-DADC-4B0E-AD3A-D9DDBD261549}" destId="{294DB0D4-9005-4F75-B246-3D1D74CC6175}" srcOrd="0" destOrd="0" parTransId="{B5C24431-2582-40A0-A166-1216F8898C44}" sibTransId="{262922F3-17EC-4FEF-B3AF-86F51DFAC859}"/>
    <dgm:cxn modelId="{E54F14E6-3D27-4FB8-A63A-400A7C1798C0}" type="presOf" srcId="{8FFD0168-DADC-4B0E-AD3A-D9DDBD261549}" destId="{AA00B089-4B98-4863-8465-4CF441A01B2E}" srcOrd="0" destOrd="0" presId="urn:microsoft.com/office/officeart/2005/8/layout/vList2"/>
    <dgm:cxn modelId="{9F9C3521-6752-4C9F-8AD8-A5223E969608}" type="presParOf" srcId="{AA00B089-4B98-4863-8465-4CF441A01B2E}" destId="{5F3D6AFB-EF42-4486-B24D-2C4379CF7708}" srcOrd="0" destOrd="0" presId="urn:microsoft.com/office/officeart/2005/8/layout/vList2"/>
    <dgm:cxn modelId="{7F1561EE-7245-43A2-89C7-08B4D1229B64}" type="presParOf" srcId="{AA00B089-4B98-4863-8465-4CF441A01B2E}" destId="{5CFFDC3A-06C2-405C-887F-C0864116FEBB}" srcOrd="1" destOrd="0" presId="urn:microsoft.com/office/officeart/2005/8/layout/vList2"/>
    <dgm:cxn modelId="{09256A72-F0A4-4FF2-BC14-070AFCB2D0D5}" type="presParOf" srcId="{AA00B089-4B98-4863-8465-4CF441A01B2E}" destId="{E4B53DA9-DCCB-4662-9F2E-EDDC1A6FB9D3}" srcOrd="2" destOrd="0" presId="urn:microsoft.com/office/officeart/2005/8/layout/vList2"/>
    <dgm:cxn modelId="{FA877323-AA15-41CE-80C6-90863481E2ED}" type="presParOf" srcId="{AA00B089-4B98-4863-8465-4CF441A01B2E}" destId="{9079CD75-8028-4497-B532-632211BA5851}" srcOrd="3" destOrd="0" presId="urn:microsoft.com/office/officeart/2005/8/layout/vList2"/>
    <dgm:cxn modelId="{6BE59A0A-0ADA-45D4-B75C-0355417D38B8}" type="presParOf" srcId="{AA00B089-4B98-4863-8465-4CF441A01B2E}" destId="{3E0B8189-6F3E-4BFE-AB25-2F6F4EF5023A}" srcOrd="4" destOrd="0" presId="urn:microsoft.com/office/officeart/2005/8/layout/vList2"/>
    <dgm:cxn modelId="{161DE73D-E889-4DBC-8420-5352A2F8507F}" type="presParOf" srcId="{AA00B089-4B98-4863-8465-4CF441A01B2E}" destId="{D147158A-C13E-48DA-AC86-D1243D283016}" srcOrd="5" destOrd="0" presId="urn:microsoft.com/office/officeart/2005/8/layout/vList2"/>
    <dgm:cxn modelId="{863B700F-66B6-4748-9695-01D83A9681EF}" type="presParOf" srcId="{AA00B089-4B98-4863-8465-4CF441A01B2E}" destId="{CB735690-E5F5-4683-B8C9-4E12C186FDF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1DA45C-1F33-4FA8-9168-6A51E59635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8972536-BD89-49E8-B020-2384BA49C41C}">
      <dgm:prSet/>
      <dgm:spPr/>
      <dgm:t>
        <a:bodyPr/>
        <a:lstStyle/>
        <a:p>
          <a:r>
            <a:rPr lang="en-US"/>
            <a:t>Framework: Streamlit</a:t>
          </a:r>
        </a:p>
      </dgm:t>
    </dgm:pt>
    <dgm:pt modelId="{1F16454A-2A12-4686-BB2B-587D64EC87B3}" type="parTrans" cxnId="{4EF173F0-4589-42D4-BBC1-008DDA5B956A}">
      <dgm:prSet/>
      <dgm:spPr/>
      <dgm:t>
        <a:bodyPr/>
        <a:lstStyle/>
        <a:p>
          <a:endParaRPr lang="en-US"/>
        </a:p>
      </dgm:t>
    </dgm:pt>
    <dgm:pt modelId="{0B2D4282-5DF8-464C-998F-02C4F6E0810D}" type="sibTrans" cxnId="{4EF173F0-4589-42D4-BBC1-008DDA5B956A}">
      <dgm:prSet/>
      <dgm:spPr/>
      <dgm:t>
        <a:bodyPr/>
        <a:lstStyle/>
        <a:p>
          <a:endParaRPr lang="en-US"/>
        </a:p>
      </dgm:t>
    </dgm:pt>
    <dgm:pt modelId="{1B39DEF2-C158-4B17-9DCE-245D5F652B49}">
      <dgm:prSet/>
      <dgm:spPr/>
      <dgm:t>
        <a:bodyPr/>
        <a:lstStyle/>
        <a:p>
          <a:r>
            <a:rPr lang="en-US"/>
            <a:t>Steps:</a:t>
          </a:r>
        </a:p>
      </dgm:t>
    </dgm:pt>
    <dgm:pt modelId="{3C08EA3F-0E33-4140-B7FE-432B639D1858}" type="parTrans" cxnId="{1ED7AA35-263F-4D05-8589-3B524EC17C00}">
      <dgm:prSet/>
      <dgm:spPr/>
      <dgm:t>
        <a:bodyPr/>
        <a:lstStyle/>
        <a:p>
          <a:endParaRPr lang="en-US"/>
        </a:p>
      </dgm:t>
    </dgm:pt>
    <dgm:pt modelId="{66B4AD31-2579-45A2-8771-AB9E7B37FEF6}" type="sibTrans" cxnId="{1ED7AA35-263F-4D05-8589-3B524EC17C00}">
      <dgm:prSet/>
      <dgm:spPr/>
      <dgm:t>
        <a:bodyPr/>
        <a:lstStyle/>
        <a:p>
          <a:endParaRPr lang="en-US"/>
        </a:p>
      </dgm:t>
    </dgm:pt>
    <dgm:pt modelId="{63653D65-326E-48F4-B6DD-E16089DE6498}">
      <dgm:prSet/>
      <dgm:spPr/>
      <dgm:t>
        <a:bodyPr/>
        <a:lstStyle/>
        <a:p>
          <a:r>
            <a:rPr lang="en-US"/>
            <a:t>- Train &amp; save the KNN model</a:t>
          </a:r>
        </a:p>
      </dgm:t>
    </dgm:pt>
    <dgm:pt modelId="{BE1BBA20-2E92-4F32-8A4D-2765034BDDEB}" type="parTrans" cxnId="{2CD34141-1FC3-4797-9934-07DB939586D1}">
      <dgm:prSet/>
      <dgm:spPr/>
      <dgm:t>
        <a:bodyPr/>
        <a:lstStyle/>
        <a:p>
          <a:endParaRPr lang="en-US"/>
        </a:p>
      </dgm:t>
    </dgm:pt>
    <dgm:pt modelId="{5D3BDD40-CD74-42FF-A0C4-E0996B493849}" type="sibTrans" cxnId="{2CD34141-1FC3-4797-9934-07DB939586D1}">
      <dgm:prSet/>
      <dgm:spPr/>
      <dgm:t>
        <a:bodyPr/>
        <a:lstStyle/>
        <a:p>
          <a:endParaRPr lang="en-US"/>
        </a:p>
      </dgm:t>
    </dgm:pt>
    <dgm:pt modelId="{07F58580-65EC-4E80-AA05-AE41578EA6E3}">
      <dgm:prSet/>
      <dgm:spPr/>
      <dgm:t>
        <a:bodyPr/>
        <a:lstStyle/>
        <a:p>
          <a:r>
            <a:rPr lang="en-US"/>
            <a:t>- Create a user-friendly UI</a:t>
          </a:r>
        </a:p>
      </dgm:t>
    </dgm:pt>
    <dgm:pt modelId="{2E2EA16A-A3C7-4059-AF9C-05F7ED3C612A}" type="parTrans" cxnId="{1CCAE37C-B933-4CCF-8FC1-B74961EE5463}">
      <dgm:prSet/>
      <dgm:spPr/>
      <dgm:t>
        <a:bodyPr/>
        <a:lstStyle/>
        <a:p>
          <a:endParaRPr lang="en-US"/>
        </a:p>
      </dgm:t>
    </dgm:pt>
    <dgm:pt modelId="{7E735CBA-82ED-4C0A-8CFD-D623C4ECF978}" type="sibTrans" cxnId="{1CCAE37C-B933-4CCF-8FC1-B74961EE5463}">
      <dgm:prSet/>
      <dgm:spPr/>
      <dgm:t>
        <a:bodyPr/>
        <a:lstStyle/>
        <a:p>
          <a:endParaRPr lang="en-US"/>
        </a:p>
      </dgm:t>
    </dgm:pt>
    <dgm:pt modelId="{984E202F-0C0C-46C9-A032-B67D3464E0B1}">
      <dgm:prSet/>
      <dgm:spPr/>
      <dgm:t>
        <a:bodyPr/>
        <a:lstStyle/>
        <a:p>
          <a:r>
            <a:rPr lang="en-US"/>
            <a:t>- Accept inputs &amp; display     predictions.</a:t>
          </a:r>
        </a:p>
      </dgm:t>
    </dgm:pt>
    <dgm:pt modelId="{31D7A0B0-4941-4AFE-BEEC-CA04AB864451}" type="parTrans" cxnId="{78AD222D-73EE-4DC8-888C-45EAD5138ECB}">
      <dgm:prSet/>
      <dgm:spPr/>
      <dgm:t>
        <a:bodyPr/>
        <a:lstStyle/>
        <a:p>
          <a:endParaRPr lang="en-US"/>
        </a:p>
      </dgm:t>
    </dgm:pt>
    <dgm:pt modelId="{2981E5BB-4085-4366-994F-68FA5C537E52}" type="sibTrans" cxnId="{78AD222D-73EE-4DC8-888C-45EAD5138ECB}">
      <dgm:prSet/>
      <dgm:spPr/>
      <dgm:t>
        <a:bodyPr/>
        <a:lstStyle/>
        <a:p>
          <a:endParaRPr lang="en-US"/>
        </a:p>
      </dgm:t>
    </dgm:pt>
    <dgm:pt modelId="{18A4F8CD-B1AB-4D6E-BF58-17F9AEF4BB0E}" type="pres">
      <dgm:prSet presAssocID="{C91DA45C-1F33-4FA8-9168-6A51E596356F}" presName="root" presStyleCnt="0">
        <dgm:presLayoutVars>
          <dgm:dir/>
          <dgm:resizeHandles val="exact"/>
        </dgm:presLayoutVars>
      </dgm:prSet>
      <dgm:spPr/>
    </dgm:pt>
    <dgm:pt modelId="{C13E2E2A-3F91-44ED-9F3B-7DEE418EF3B6}" type="pres">
      <dgm:prSet presAssocID="{D8972536-BD89-49E8-B020-2384BA49C41C}" presName="compNode" presStyleCnt="0"/>
      <dgm:spPr/>
    </dgm:pt>
    <dgm:pt modelId="{433587F8-7773-4488-B558-56CC33306390}" type="pres">
      <dgm:prSet presAssocID="{D8972536-BD89-49E8-B020-2384BA49C41C}" presName="bgRect" presStyleLbl="bgShp" presStyleIdx="0" presStyleCnt="5"/>
      <dgm:spPr/>
    </dgm:pt>
    <dgm:pt modelId="{ED5E3C43-004D-43A6-8DB2-6E90B28E1126}" type="pres">
      <dgm:prSet presAssocID="{D8972536-BD89-49E8-B020-2384BA49C41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C032CAC-8612-43E5-95B7-CE79C9144306}" type="pres">
      <dgm:prSet presAssocID="{D8972536-BD89-49E8-B020-2384BA49C41C}" presName="spaceRect" presStyleCnt="0"/>
      <dgm:spPr/>
    </dgm:pt>
    <dgm:pt modelId="{151DEDA8-3678-45A8-9EBB-13C8D2E1FB04}" type="pres">
      <dgm:prSet presAssocID="{D8972536-BD89-49E8-B020-2384BA49C41C}" presName="parTx" presStyleLbl="revTx" presStyleIdx="0" presStyleCnt="5">
        <dgm:presLayoutVars>
          <dgm:chMax val="0"/>
          <dgm:chPref val="0"/>
        </dgm:presLayoutVars>
      </dgm:prSet>
      <dgm:spPr/>
    </dgm:pt>
    <dgm:pt modelId="{AAC19DBD-1984-40F0-A5F0-6103BE5ABEEC}" type="pres">
      <dgm:prSet presAssocID="{0B2D4282-5DF8-464C-998F-02C4F6E0810D}" presName="sibTrans" presStyleCnt="0"/>
      <dgm:spPr/>
    </dgm:pt>
    <dgm:pt modelId="{3475503E-833C-498F-90DC-BCCC742B8650}" type="pres">
      <dgm:prSet presAssocID="{1B39DEF2-C158-4B17-9DCE-245D5F652B49}" presName="compNode" presStyleCnt="0"/>
      <dgm:spPr/>
    </dgm:pt>
    <dgm:pt modelId="{7601AD5A-0477-4A5C-98E8-53A8EA64BF84}" type="pres">
      <dgm:prSet presAssocID="{1B39DEF2-C158-4B17-9DCE-245D5F652B49}" presName="bgRect" presStyleLbl="bgShp" presStyleIdx="1" presStyleCnt="5"/>
      <dgm:spPr/>
    </dgm:pt>
    <dgm:pt modelId="{1C5D78BD-AA41-4953-A959-1E52C313172A}" type="pres">
      <dgm:prSet presAssocID="{1B39DEF2-C158-4B17-9DCE-245D5F652B4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prints"/>
        </a:ext>
      </dgm:extLst>
    </dgm:pt>
    <dgm:pt modelId="{E96B78C8-676D-4766-B9BE-AE1A5F3B9FD2}" type="pres">
      <dgm:prSet presAssocID="{1B39DEF2-C158-4B17-9DCE-245D5F652B49}" presName="spaceRect" presStyleCnt="0"/>
      <dgm:spPr/>
    </dgm:pt>
    <dgm:pt modelId="{0804C5CD-D29C-48A4-B4A5-B4EA01624B5A}" type="pres">
      <dgm:prSet presAssocID="{1B39DEF2-C158-4B17-9DCE-245D5F652B49}" presName="parTx" presStyleLbl="revTx" presStyleIdx="1" presStyleCnt="5">
        <dgm:presLayoutVars>
          <dgm:chMax val="0"/>
          <dgm:chPref val="0"/>
        </dgm:presLayoutVars>
      </dgm:prSet>
      <dgm:spPr/>
    </dgm:pt>
    <dgm:pt modelId="{3E120058-EDCA-4DE2-9B01-9AC4EC8FD4F3}" type="pres">
      <dgm:prSet presAssocID="{66B4AD31-2579-45A2-8771-AB9E7B37FEF6}" presName="sibTrans" presStyleCnt="0"/>
      <dgm:spPr/>
    </dgm:pt>
    <dgm:pt modelId="{668FA905-5902-441C-9288-4B00C726D53B}" type="pres">
      <dgm:prSet presAssocID="{63653D65-326E-48F4-B6DD-E16089DE6498}" presName="compNode" presStyleCnt="0"/>
      <dgm:spPr/>
    </dgm:pt>
    <dgm:pt modelId="{9F2B446B-8963-4214-B20F-0DF6418CD54E}" type="pres">
      <dgm:prSet presAssocID="{63653D65-326E-48F4-B6DD-E16089DE6498}" presName="bgRect" presStyleLbl="bgShp" presStyleIdx="2" presStyleCnt="5"/>
      <dgm:spPr/>
    </dgm:pt>
    <dgm:pt modelId="{970E7803-B0A1-4A85-8C5F-5340AC851CA4}" type="pres">
      <dgm:prSet presAssocID="{63653D65-326E-48F4-B6DD-E16089DE649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A0C161ED-F4A5-4BF3-B2EB-A0C88D789726}" type="pres">
      <dgm:prSet presAssocID="{63653D65-326E-48F4-B6DD-E16089DE6498}" presName="spaceRect" presStyleCnt="0"/>
      <dgm:spPr/>
    </dgm:pt>
    <dgm:pt modelId="{7F2D016A-B9EC-449B-9521-830A8DDA1DD5}" type="pres">
      <dgm:prSet presAssocID="{63653D65-326E-48F4-B6DD-E16089DE6498}" presName="parTx" presStyleLbl="revTx" presStyleIdx="2" presStyleCnt="5">
        <dgm:presLayoutVars>
          <dgm:chMax val="0"/>
          <dgm:chPref val="0"/>
        </dgm:presLayoutVars>
      </dgm:prSet>
      <dgm:spPr/>
    </dgm:pt>
    <dgm:pt modelId="{E21ED727-02E9-4BC3-892A-3B5F60ECEE75}" type="pres">
      <dgm:prSet presAssocID="{5D3BDD40-CD74-42FF-A0C4-E0996B493849}" presName="sibTrans" presStyleCnt="0"/>
      <dgm:spPr/>
    </dgm:pt>
    <dgm:pt modelId="{AB524C76-7F60-4290-9811-603EE656AD82}" type="pres">
      <dgm:prSet presAssocID="{07F58580-65EC-4E80-AA05-AE41578EA6E3}" presName="compNode" presStyleCnt="0"/>
      <dgm:spPr/>
    </dgm:pt>
    <dgm:pt modelId="{F3498F90-70C3-4BC6-9929-83BA6495ACEF}" type="pres">
      <dgm:prSet presAssocID="{07F58580-65EC-4E80-AA05-AE41578EA6E3}" presName="bgRect" presStyleLbl="bgShp" presStyleIdx="3" presStyleCnt="5"/>
      <dgm:spPr/>
    </dgm:pt>
    <dgm:pt modelId="{181B9876-CD25-41B2-AE44-9292F0E120EB}" type="pres">
      <dgm:prSet presAssocID="{07F58580-65EC-4E80-AA05-AE41578EA6E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F2BA16C-75EF-413D-949D-BDDBABB70E97}" type="pres">
      <dgm:prSet presAssocID="{07F58580-65EC-4E80-AA05-AE41578EA6E3}" presName="spaceRect" presStyleCnt="0"/>
      <dgm:spPr/>
    </dgm:pt>
    <dgm:pt modelId="{A880C2B9-2F01-484F-B1B6-DC19718A6643}" type="pres">
      <dgm:prSet presAssocID="{07F58580-65EC-4E80-AA05-AE41578EA6E3}" presName="parTx" presStyleLbl="revTx" presStyleIdx="3" presStyleCnt="5">
        <dgm:presLayoutVars>
          <dgm:chMax val="0"/>
          <dgm:chPref val="0"/>
        </dgm:presLayoutVars>
      </dgm:prSet>
      <dgm:spPr/>
    </dgm:pt>
    <dgm:pt modelId="{8EF72785-7C34-47FE-9403-966146513E42}" type="pres">
      <dgm:prSet presAssocID="{7E735CBA-82ED-4C0A-8CFD-D623C4ECF978}" presName="sibTrans" presStyleCnt="0"/>
      <dgm:spPr/>
    </dgm:pt>
    <dgm:pt modelId="{E104F97F-7A37-468C-925C-61C55F9AD91A}" type="pres">
      <dgm:prSet presAssocID="{984E202F-0C0C-46C9-A032-B67D3464E0B1}" presName="compNode" presStyleCnt="0"/>
      <dgm:spPr/>
    </dgm:pt>
    <dgm:pt modelId="{FE788A57-D09B-4ECC-A6DB-3651CB9D461A}" type="pres">
      <dgm:prSet presAssocID="{984E202F-0C0C-46C9-A032-B67D3464E0B1}" presName="bgRect" presStyleLbl="bgShp" presStyleIdx="4" presStyleCnt="5"/>
      <dgm:spPr/>
    </dgm:pt>
    <dgm:pt modelId="{6256F129-58F0-4DE3-A2E9-FA4EFECA6A08}" type="pres">
      <dgm:prSet presAssocID="{984E202F-0C0C-46C9-A032-B67D3464E0B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C2D58DB2-8B4F-4E17-96EA-FA68123E08BA}" type="pres">
      <dgm:prSet presAssocID="{984E202F-0C0C-46C9-A032-B67D3464E0B1}" presName="spaceRect" presStyleCnt="0"/>
      <dgm:spPr/>
    </dgm:pt>
    <dgm:pt modelId="{AE45E434-E67F-413E-9354-10B7E6CFB0AF}" type="pres">
      <dgm:prSet presAssocID="{984E202F-0C0C-46C9-A032-B67D3464E0B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AD37225-68B4-4F32-AD2B-03476DF878BA}" type="presOf" srcId="{07F58580-65EC-4E80-AA05-AE41578EA6E3}" destId="{A880C2B9-2F01-484F-B1B6-DC19718A6643}" srcOrd="0" destOrd="0" presId="urn:microsoft.com/office/officeart/2018/2/layout/IconVerticalSolidList"/>
    <dgm:cxn modelId="{78AD222D-73EE-4DC8-888C-45EAD5138ECB}" srcId="{C91DA45C-1F33-4FA8-9168-6A51E596356F}" destId="{984E202F-0C0C-46C9-A032-B67D3464E0B1}" srcOrd="4" destOrd="0" parTransId="{31D7A0B0-4941-4AFE-BEEC-CA04AB864451}" sibTransId="{2981E5BB-4085-4366-994F-68FA5C537E52}"/>
    <dgm:cxn modelId="{1ED7AA35-263F-4D05-8589-3B524EC17C00}" srcId="{C91DA45C-1F33-4FA8-9168-6A51E596356F}" destId="{1B39DEF2-C158-4B17-9DCE-245D5F652B49}" srcOrd="1" destOrd="0" parTransId="{3C08EA3F-0E33-4140-B7FE-432B639D1858}" sibTransId="{66B4AD31-2579-45A2-8771-AB9E7B37FEF6}"/>
    <dgm:cxn modelId="{2CD34141-1FC3-4797-9934-07DB939586D1}" srcId="{C91DA45C-1F33-4FA8-9168-6A51E596356F}" destId="{63653D65-326E-48F4-B6DD-E16089DE6498}" srcOrd="2" destOrd="0" parTransId="{BE1BBA20-2E92-4F32-8A4D-2765034BDDEB}" sibTransId="{5D3BDD40-CD74-42FF-A0C4-E0996B493849}"/>
    <dgm:cxn modelId="{6CB2C868-F9A9-47C6-99C1-CCBD0A264305}" type="presOf" srcId="{1B39DEF2-C158-4B17-9DCE-245D5F652B49}" destId="{0804C5CD-D29C-48A4-B4A5-B4EA01624B5A}" srcOrd="0" destOrd="0" presId="urn:microsoft.com/office/officeart/2018/2/layout/IconVerticalSolidList"/>
    <dgm:cxn modelId="{CBE8FE53-609C-4A63-B795-471E0B9C5AE9}" type="presOf" srcId="{C91DA45C-1F33-4FA8-9168-6A51E596356F}" destId="{18A4F8CD-B1AB-4D6E-BF58-17F9AEF4BB0E}" srcOrd="0" destOrd="0" presId="urn:microsoft.com/office/officeart/2018/2/layout/IconVerticalSolidList"/>
    <dgm:cxn modelId="{1CCAE37C-B933-4CCF-8FC1-B74961EE5463}" srcId="{C91DA45C-1F33-4FA8-9168-6A51E596356F}" destId="{07F58580-65EC-4E80-AA05-AE41578EA6E3}" srcOrd="3" destOrd="0" parTransId="{2E2EA16A-A3C7-4059-AF9C-05F7ED3C612A}" sibTransId="{7E735CBA-82ED-4C0A-8CFD-D623C4ECF978}"/>
    <dgm:cxn modelId="{428725A0-1793-42CE-8FD2-1ED55EBD718A}" type="presOf" srcId="{984E202F-0C0C-46C9-A032-B67D3464E0B1}" destId="{AE45E434-E67F-413E-9354-10B7E6CFB0AF}" srcOrd="0" destOrd="0" presId="urn:microsoft.com/office/officeart/2018/2/layout/IconVerticalSolidList"/>
    <dgm:cxn modelId="{30A78DA0-C08E-4C1D-BD0B-AC17BE1B3389}" type="presOf" srcId="{D8972536-BD89-49E8-B020-2384BA49C41C}" destId="{151DEDA8-3678-45A8-9EBB-13C8D2E1FB04}" srcOrd="0" destOrd="0" presId="urn:microsoft.com/office/officeart/2018/2/layout/IconVerticalSolidList"/>
    <dgm:cxn modelId="{C1B2CFE4-BC7E-453D-947A-091770E3A6B4}" type="presOf" srcId="{63653D65-326E-48F4-B6DD-E16089DE6498}" destId="{7F2D016A-B9EC-449B-9521-830A8DDA1DD5}" srcOrd="0" destOrd="0" presId="urn:microsoft.com/office/officeart/2018/2/layout/IconVerticalSolidList"/>
    <dgm:cxn modelId="{4EF173F0-4589-42D4-BBC1-008DDA5B956A}" srcId="{C91DA45C-1F33-4FA8-9168-6A51E596356F}" destId="{D8972536-BD89-49E8-B020-2384BA49C41C}" srcOrd="0" destOrd="0" parTransId="{1F16454A-2A12-4686-BB2B-587D64EC87B3}" sibTransId="{0B2D4282-5DF8-464C-998F-02C4F6E0810D}"/>
    <dgm:cxn modelId="{39A4A6AB-5562-405C-A520-ABA7FF0110F7}" type="presParOf" srcId="{18A4F8CD-B1AB-4D6E-BF58-17F9AEF4BB0E}" destId="{C13E2E2A-3F91-44ED-9F3B-7DEE418EF3B6}" srcOrd="0" destOrd="0" presId="urn:microsoft.com/office/officeart/2018/2/layout/IconVerticalSolidList"/>
    <dgm:cxn modelId="{66106DF8-EFC6-4B5E-B787-26C2443820C3}" type="presParOf" srcId="{C13E2E2A-3F91-44ED-9F3B-7DEE418EF3B6}" destId="{433587F8-7773-4488-B558-56CC33306390}" srcOrd="0" destOrd="0" presId="urn:microsoft.com/office/officeart/2018/2/layout/IconVerticalSolidList"/>
    <dgm:cxn modelId="{81422C9A-CA27-4E91-8646-5803E58B6075}" type="presParOf" srcId="{C13E2E2A-3F91-44ED-9F3B-7DEE418EF3B6}" destId="{ED5E3C43-004D-43A6-8DB2-6E90B28E1126}" srcOrd="1" destOrd="0" presId="urn:microsoft.com/office/officeart/2018/2/layout/IconVerticalSolidList"/>
    <dgm:cxn modelId="{D02B722B-C85E-4205-A34E-BBB71082C6AE}" type="presParOf" srcId="{C13E2E2A-3F91-44ED-9F3B-7DEE418EF3B6}" destId="{7C032CAC-8612-43E5-95B7-CE79C9144306}" srcOrd="2" destOrd="0" presId="urn:microsoft.com/office/officeart/2018/2/layout/IconVerticalSolidList"/>
    <dgm:cxn modelId="{4B90942B-57E8-4848-A293-A38A84C0A753}" type="presParOf" srcId="{C13E2E2A-3F91-44ED-9F3B-7DEE418EF3B6}" destId="{151DEDA8-3678-45A8-9EBB-13C8D2E1FB04}" srcOrd="3" destOrd="0" presId="urn:microsoft.com/office/officeart/2018/2/layout/IconVerticalSolidList"/>
    <dgm:cxn modelId="{527E111D-CCEE-4689-B979-F573B1475007}" type="presParOf" srcId="{18A4F8CD-B1AB-4D6E-BF58-17F9AEF4BB0E}" destId="{AAC19DBD-1984-40F0-A5F0-6103BE5ABEEC}" srcOrd="1" destOrd="0" presId="urn:microsoft.com/office/officeart/2018/2/layout/IconVerticalSolidList"/>
    <dgm:cxn modelId="{0B6A3469-A349-4739-8AD6-54B41116C8EB}" type="presParOf" srcId="{18A4F8CD-B1AB-4D6E-BF58-17F9AEF4BB0E}" destId="{3475503E-833C-498F-90DC-BCCC742B8650}" srcOrd="2" destOrd="0" presId="urn:microsoft.com/office/officeart/2018/2/layout/IconVerticalSolidList"/>
    <dgm:cxn modelId="{93D1B51B-E214-413D-998B-C6898B50FBCB}" type="presParOf" srcId="{3475503E-833C-498F-90DC-BCCC742B8650}" destId="{7601AD5A-0477-4A5C-98E8-53A8EA64BF84}" srcOrd="0" destOrd="0" presId="urn:microsoft.com/office/officeart/2018/2/layout/IconVerticalSolidList"/>
    <dgm:cxn modelId="{0449B330-3433-4490-9BAC-7B3773A005F5}" type="presParOf" srcId="{3475503E-833C-498F-90DC-BCCC742B8650}" destId="{1C5D78BD-AA41-4953-A959-1E52C313172A}" srcOrd="1" destOrd="0" presId="urn:microsoft.com/office/officeart/2018/2/layout/IconVerticalSolidList"/>
    <dgm:cxn modelId="{D71E966D-D9C7-494A-A792-2AA16463B97A}" type="presParOf" srcId="{3475503E-833C-498F-90DC-BCCC742B8650}" destId="{E96B78C8-676D-4766-B9BE-AE1A5F3B9FD2}" srcOrd="2" destOrd="0" presId="urn:microsoft.com/office/officeart/2018/2/layout/IconVerticalSolidList"/>
    <dgm:cxn modelId="{EAB03A92-32D3-430B-A167-07433188A016}" type="presParOf" srcId="{3475503E-833C-498F-90DC-BCCC742B8650}" destId="{0804C5CD-D29C-48A4-B4A5-B4EA01624B5A}" srcOrd="3" destOrd="0" presId="urn:microsoft.com/office/officeart/2018/2/layout/IconVerticalSolidList"/>
    <dgm:cxn modelId="{287DC061-8922-4B34-8727-2AAADE6758D3}" type="presParOf" srcId="{18A4F8CD-B1AB-4D6E-BF58-17F9AEF4BB0E}" destId="{3E120058-EDCA-4DE2-9B01-9AC4EC8FD4F3}" srcOrd="3" destOrd="0" presId="urn:microsoft.com/office/officeart/2018/2/layout/IconVerticalSolidList"/>
    <dgm:cxn modelId="{16245215-A4F4-403B-A863-BB687437DE45}" type="presParOf" srcId="{18A4F8CD-B1AB-4D6E-BF58-17F9AEF4BB0E}" destId="{668FA905-5902-441C-9288-4B00C726D53B}" srcOrd="4" destOrd="0" presId="urn:microsoft.com/office/officeart/2018/2/layout/IconVerticalSolidList"/>
    <dgm:cxn modelId="{2DEB92D1-A1ED-489B-81FC-AF2A16C38D7D}" type="presParOf" srcId="{668FA905-5902-441C-9288-4B00C726D53B}" destId="{9F2B446B-8963-4214-B20F-0DF6418CD54E}" srcOrd="0" destOrd="0" presId="urn:microsoft.com/office/officeart/2018/2/layout/IconVerticalSolidList"/>
    <dgm:cxn modelId="{6B650A82-F2CD-4892-913D-1345F43639FD}" type="presParOf" srcId="{668FA905-5902-441C-9288-4B00C726D53B}" destId="{970E7803-B0A1-4A85-8C5F-5340AC851CA4}" srcOrd="1" destOrd="0" presId="urn:microsoft.com/office/officeart/2018/2/layout/IconVerticalSolidList"/>
    <dgm:cxn modelId="{5D0431D3-0237-4EE9-B524-6D0F3C7257D5}" type="presParOf" srcId="{668FA905-5902-441C-9288-4B00C726D53B}" destId="{A0C161ED-F4A5-4BF3-B2EB-A0C88D789726}" srcOrd="2" destOrd="0" presId="urn:microsoft.com/office/officeart/2018/2/layout/IconVerticalSolidList"/>
    <dgm:cxn modelId="{5AF58E48-EFD3-4E57-851A-131DADE6A56C}" type="presParOf" srcId="{668FA905-5902-441C-9288-4B00C726D53B}" destId="{7F2D016A-B9EC-449B-9521-830A8DDA1DD5}" srcOrd="3" destOrd="0" presId="urn:microsoft.com/office/officeart/2018/2/layout/IconVerticalSolidList"/>
    <dgm:cxn modelId="{3EAF1F49-24AA-4531-92FA-1CFFDAC36A91}" type="presParOf" srcId="{18A4F8CD-B1AB-4D6E-BF58-17F9AEF4BB0E}" destId="{E21ED727-02E9-4BC3-892A-3B5F60ECEE75}" srcOrd="5" destOrd="0" presId="urn:microsoft.com/office/officeart/2018/2/layout/IconVerticalSolidList"/>
    <dgm:cxn modelId="{05916F4E-3D75-41D9-BF9F-0038F4ED446D}" type="presParOf" srcId="{18A4F8CD-B1AB-4D6E-BF58-17F9AEF4BB0E}" destId="{AB524C76-7F60-4290-9811-603EE656AD82}" srcOrd="6" destOrd="0" presId="urn:microsoft.com/office/officeart/2018/2/layout/IconVerticalSolidList"/>
    <dgm:cxn modelId="{74948287-8B71-40D1-8991-D42D3A5C20A1}" type="presParOf" srcId="{AB524C76-7F60-4290-9811-603EE656AD82}" destId="{F3498F90-70C3-4BC6-9929-83BA6495ACEF}" srcOrd="0" destOrd="0" presId="urn:microsoft.com/office/officeart/2018/2/layout/IconVerticalSolidList"/>
    <dgm:cxn modelId="{D2BB6312-32DF-4C30-BEEF-90B10096E4FD}" type="presParOf" srcId="{AB524C76-7F60-4290-9811-603EE656AD82}" destId="{181B9876-CD25-41B2-AE44-9292F0E120EB}" srcOrd="1" destOrd="0" presId="urn:microsoft.com/office/officeart/2018/2/layout/IconVerticalSolidList"/>
    <dgm:cxn modelId="{96362D2C-1DF9-4C45-A78D-D3334E87715C}" type="presParOf" srcId="{AB524C76-7F60-4290-9811-603EE656AD82}" destId="{9F2BA16C-75EF-413D-949D-BDDBABB70E97}" srcOrd="2" destOrd="0" presId="urn:microsoft.com/office/officeart/2018/2/layout/IconVerticalSolidList"/>
    <dgm:cxn modelId="{A085D0E4-6116-4D6A-966E-8F8E60419B70}" type="presParOf" srcId="{AB524C76-7F60-4290-9811-603EE656AD82}" destId="{A880C2B9-2F01-484F-B1B6-DC19718A6643}" srcOrd="3" destOrd="0" presId="urn:microsoft.com/office/officeart/2018/2/layout/IconVerticalSolidList"/>
    <dgm:cxn modelId="{D0AFADF4-41A5-4719-9B21-F96DC715753B}" type="presParOf" srcId="{18A4F8CD-B1AB-4D6E-BF58-17F9AEF4BB0E}" destId="{8EF72785-7C34-47FE-9403-966146513E42}" srcOrd="7" destOrd="0" presId="urn:microsoft.com/office/officeart/2018/2/layout/IconVerticalSolidList"/>
    <dgm:cxn modelId="{EE013343-1165-4841-A624-584716B36417}" type="presParOf" srcId="{18A4F8CD-B1AB-4D6E-BF58-17F9AEF4BB0E}" destId="{E104F97F-7A37-468C-925C-61C55F9AD91A}" srcOrd="8" destOrd="0" presId="urn:microsoft.com/office/officeart/2018/2/layout/IconVerticalSolidList"/>
    <dgm:cxn modelId="{06A3DBF1-E68A-42E6-891A-B1D46085C4D8}" type="presParOf" srcId="{E104F97F-7A37-468C-925C-61C55F9AD91A}" destId="{FE788A57-D09B-4ECC-A6DB-3651CB9D461A}" srcOrd="0" destOrd="0" presId="urn:microsoft.com/office/officeart/2018/2/layout/IconVerticalSolidList"/>
    <dgm:cxn modelId="{FDCDCB1E-FBEE-448C-95D8-1E214E8E6953}" type="presParOf" srcId="{E104F97F-7A37-468C-925C-61C55F9AD91A}" destId="{6256F129-58F0-4DE3-A2E9-FA4EFECA6A08}" srcOrd="1" destOrd="0" presId="urn:microsoft.com/office/officeart/2018/2/layout/IconVerticalSolidList"/>
    <dgm:cxn modelId="{0E44E8C9-978D-45BB-8BF4-C66D549782AC}" type="presParOf" srcId="{E104F97F-7A37-468C-925C-61C55F9AD91A}" destId="{C2D58DB2-8B4F-4E17-96EA-FA68123E08BA}" srcOrd="2" destOrd="0" presId="urn:microsoft.com/office/officeart/2018/2/layout/IconVerticalSolidList"/>
    <dgm:cxn modelId="{F8DFBCAF-397C-4A8F-985C-580E3110A5FB}" type="presParOf" srcId="{E104F97F-7A37-468C-925C-61C55F9AD91A}" destId="{AE45E434-E67F-413E-9354-10B7E6CFB0A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DD3CFE-BBA2-4D1E-B786-AC54B138F85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38D976D-54A4-466E-900A-0A305309D663}">
      <dgm:prSet/>
      <dgm:spPr/>
      <dgm:t>
        <a:bodyPr/>
        <a:lstStyle/>
        <a:p>
          <a:r>
            <a:rPr lang="en-US"/>
            <a:t>• Geo-based pricing for location adjustments.</a:t>
          </a:r>
        </a:p>
      </dgm:t>
    </dgm:pt>
    <dgm:pt modelId="{3BCE06C4-2B4F-4A1B-8502-94BBB3A350BC}" type="parTrans" cxnId="{BDCD6580-6911-43E2-AC2C-966DAACA3142}">
      <dgm:prSet/>
      <dgm:spPr/>
      <dgm:t>
        <a:bodyPr/>
        <a:lstStyle/>
        <a:p>
          <a:endParaRPr lang="en-US"/>
        </a:p>
      </dgm:t>
    </dgm:pt>
    <dgm:pt modelId="{9CBF7390-DBA0-416E-A1D7-6C9F77FD286F}" type="sibTrans" cxnId="{BDCD6580-6911-43E2-AC2C-966DAACA3142}">
      <dgm:prSet/>
      <dgm:spPr/>
      <dgm:t>
        <a:bodyPr/>
        <a:lstStyle/>
        <a:p>
          <a:endParaRPr lang="en-US"/>
        </a:p>
      </dgm:t>
    </dgm:pt>
    <dgm:pt modelId="{2110129B-A50F-4DF4-90F9-9FF8F7A042A2}">
      <dgm:prSet/>
      <dgm:spPr/>
      <dgm:t>
        <a:bodyPr/>
        <a:lstStyle/>
        <a:p>
          <a:r>
            <a:rPr lang="en-US"/>
            <a:t>• Market trends using real-time data.</a:t>
          </a:r>
        </a:p>
      </dgm:t>
    </dgm:pt>
    <dgm:pt modelId="{9F42B77E-9C6A-43DC-B1C3-489C32783227}" type="parTrans" cxnId="{485367F7-FBE4-4C1A-83C3-F45155E42599}">
      <dgm:prSet/>
      <dgm:spPr/>
      <dgm:t>
        <a:bodyPr/>
        <a:lstStyle/>
        <a:p>
          <a:endParaRPr lang="en-US"/>
        </a:p>
      </dgm:t>
    </dgm:pt>
    <dgm:pt modelId="{24682241-D598-4FBB-BCAD-15DA5A0BC610}" type="sibTrans" cxnId="{485367F7-FBE4-4C1A-83C3-F45155E42599}">
      <dgm:prSet/>
      <dgm:spPr/>
      <dgm:t>
        <a:bodyPr/>
        <a:lstStyle/>
        <a:p>
          <a:endParaRPr lang="en-US"/>
        </a:p>
      </dgm:t>
    </dgm:pt>
    <dgm:pt modelId="{B01ECEA3-16F7-4200-AAF6-336F7FCC5046}">
      <dgm:prSet/>
      <dgm:spPr/>
      <dgm:t>
        <a:bodyPr/>
        <a:lstStyle/>
        <a:p>
          <a:r>
            <a:rPr lang="en-US"/>
            <a:t>• Vehicle condition considerations.</a:t>
          </a:r>
        </a:p>
      </dgm:t>
    </dgm:pt>
    <dgm:pt modelId="{03F0F867-F657-4622-9EA9-764B313EA5C1}" type="parTrans" cxnId="{7EB1ECAE-B45F-4853-B72A-0B5EABF16244}">
      <dgm:prSet/>
      <dgm:spPr/>
      <dgm:t>
        <a:bodyPr/>
        <a:lstStyle/>
        <a:p>
          <a:endParaRPr lang="en-US"/>
        </a:p>
      </dgm:t>
    </dgm:pt>
    <dgm:pt modelId="{D167F9BA-DC08-4655-BED8-19AECA5246C9}" type="sibTrans" cxnId="{7EB1ECAE-B45F-4853-B72A-0B5EABF16244}">
      <dgm:prSet/>
      <dgm:spPr/>
      <dgm:t>
        <a:bodyPr/>
        <a:lstStyle/>
        <a:p>
          <a:endParaRPr lang="en-US"/>
        </a:p>
      </dgm:t>
    </dgm:pt>
    <dgm:pt modelId="{02F2E037-46F4-49D4-998B-2AE2C69F6F49}" type="pres">
      <dgm:prSet presAssocID="{0EDD3CFE-BBA2-4D1E-B786-AC54B138F8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A5A7CB5-44BA-435A-A6E1-ABF4EE0B555F}" type="pres">
      <dgm:prSet presAssocID="{B38D976D-54A4-466E-900A-0A305309D663}" presName="hierRoot1" presStyleCnt="0"/>
      <dgm:spPr/>
    </dgm:pt>
    <dgm:pt modelId="{4FA75CBD-7693-4078-91BF-0D6FADD43ADF}" type="pres">
      <dgm:prSet presAssocID="{B38D976D-54A4-466E-900A-0A305309D663}" presName="composite" presStyleCnt="0"/>
      <dgm:spPr/>
    </dgm:pt>
    <dgm:pt modelId="{6FC07660-52C3-40F4-9397-8A829D40477F}" type="pres">
      <dgm:prSet presAssocID="{B38D976D-54A4-466E-900A-0A305309D663}" presName="background" presStyleLbl="node0" presStyleIdx="0" presStyleCnt="3"/>
      <dgm:spPr/>
    </dgm:pt>
    <dgm:pt modelId="{082933FD-4AE2-4E17-B507-D920BCD0AF50}" type="pres">
      <dgm:prSet presAssocID="{B38D976D-54A4-466E-900A-0A305309D663}" presName="text" presStyleLbl="fgAcc0" presStyleIdx="0" presStyleCnt="3">
        <dgm:presLayoutVars>
          <dgm:chPref val="3"/>
        </dgm:presLayoutVars>
      </dgm:prSet>
      <dgm:spPr/>
    </dgm:pt>
    <dgm:pt modelId="{EEE1F2E4-5451-47AC-A7E2-E6ADE7C20C11}" type="pres">
      <dgm:prSet presAssocID="{B38D976D-54A4-466E-900A-0A305309D663}" presName="hierChild2" presStyleCnt="0"/>
      <dgm:spPr/>
    </dgm:pt>
    <dgm:pt modelId="{FC531069-4510-4BAC-9930-634432A6DDA1}" type="pres">
      <dgm:prSet presAssocID="{2110129B-A50F-4DF4-90F9-9FF8F7A042A2}" presName="hierRoot1" presStyleCnt="0"/>
      <dgm:spPr/>
    </dgm:pt>
    <dgm:pt modelId="{6764ECC9-85EF-42D2-B46B-718FBB632543}" type="pres">
      <dgm:prSet presAssocID="{2110129B-A50F-4DF4-90F9-9FF8F7A042A2}" presName="composite" presStyleCnt="0"/>
      <dgm:spPr/>
    </dgm:pt>
    <dgm:pt modelId="{9E55EAD5-081C-4F0F-9613-0851EE5F6E47}" type="pres">
      <dgm:prSet presAssocID="{2110129B-A50F-4DF4-90F9-9FF8F7A042A2}" presName="background" presStyleLbl="node0" presStyleIdx="1" presStyleCnt="3"/>
      <dgm:spPr/>
    </dgm:pt>
    <dgm:pt modelId="{42B09A4B-8177-4FA3-9D0B-9381F722AB48}" type="pres">
      <dgm:prSet presAssocID="{2110129B-A50F-4DF4-90F9-9FF8F7A042A2}" presName="text" presStyleLbl="fgAcc0" presStyleIdx="1" presStyleCnt="3">
        <dgm:presLayoutVars>
          <dgm:chPref val="3"/>
        </dgm:presLayoutVars>
      </dgm:prSet>
      <dgm:spPr/>
    </dgm:pt>
    <dgm:pt modelId="{CB1DE66A-C4C2-470F-98FD-3A251E30C973}" type="pres">
      <dgm:prSet presAssocID="{2110129B-A50F-4DF4-90F9-9FF8F7A042A2}" presName="hierChild2" presStyleCnt="0"/>
      <dgm:spPr/>
    </dgm:pt>
    <dgm:pt modelId="{7565B6AD-1B85-4BB6-A92F-8D7197E1FCA9}" type="pres">
      <dgm:prSet presAssocID="{B01ECEA3-16F7-4200-AAF6-336F7FCC5046}" presName="hierRoot1" presStyleCnt="0"/>
      <dgm:spPr/>
    </dgm:pt>
    <dgm:pt modelId="{E3C59201-ACA9-4E80-9F47-3D466ED58A78}" type="pres">
      <dgm:prSet presAssocID="{B01ECEA3-16F7-4200-AAF6-336F7FCC5046}" presName="composite" presStyleCnt="0"/>
      <dgm:spPr/>
    </dgm:pt>
    <dgm:pt modelId="{E22D616B-AC78-432C-9C14-2EA951613C74}" type="pres">
      <dgm:prSet presAssocID="{B01ECEA3-16F7-4200-AAF6-336F7FCC5046}" presName="background" presStyleLbl="node0" presStyleIdx="2" presStyleCnt="3"/>
      <dgm:spPr/>
    </dgm:pt>
    <dgm:pt modelId="{4C5209C4-F809-4C8C-9E7E-790033689C32}" type="pres">
      <dgm:prSet presAssocID="{B01ECEA3-16F7-4200-AAF6-336F7FCC5046}" presName="text" presStyleLbl="fgAcc0" presStyleIdx="2" presStyleCnt="3">
        <dgm:presLayoutVars>
          <dgm:chPref val="3"/>
        </dgm:presLayoutVars>
      </dgm:prSet>
      <dgm:spPr/>
    </dgm:pt>
    <dgm:pt modelId="{F29250C6-0439-4CDB-8B59-DCFB1E6F6C30}" type="pres">
      <dgm:prSet presAssocID="{B01ECEA3-16F7-4200-AAF6-336F7FCC5046}" presName="hierChild2" presStyleCnt="0"/>
      <dgm:spPr/>
    </dgm:pt>
  </dgm:ptLst>
  <dgm:cxnLst>
    <dgm:cxn modelId="{BDCD6580-6911-43E2-AC2C-966DAACA3142}" srcId="{0EDD3CFE-BBA2-4D1E-B786-AC54B138F852}" destId="{B38D976D-54A4-466E-900A-0A305309D663}" srcOrd="0" destOrd="0" parTransId="{3BCE06C4-2B4F-4A1B-8502-94BBB3A350BC}" sibTransId="{9CBF7390-DBA0-416E-A1D7-6C9F77FD286F}"/>
    <dgm:cxn modelId="{7EB1ECAE-B45F-4853-B72A-0B5EABF16244}" srcId="{0EDD3CFE-BBA2-4D1E-B786-AC54B138F852}" destId="{B01ECEA3-16F7-4200-AAF6-336F7FCC5046}" srcOrd="2" destOrd="0" parTransId="{03F0F867-F657-4622-9EA9-764B313EA5C1}" sibTransId="{D167F9BA-DC08-4655-BED8-19AECA5246C9}"/>
    <dgm:cxn modelId="{3C40FFAF-A511-4E84-BD5A-48FBD134F213}" type="presOf" srcId="{B38D976D-54A4-466E-900A-0A305309D663}" destId="{082933FD-4AE2-4E17-B507-D920BCD0AF50}" srcOrd="0" destOrd="0" presId="urn:microsoft.com/office/officeart/2005/8/layout/hierarchy1"/>
    <dgm:cxn modelId="{E17C01BD-C0ED-422D-9629-EFB3F1D33831}" type="presOf" srcId="{B01ECEA3-16F7-4200-AAF6-336F7FCC5046}" destId="{4C5209C4-F809-4C8C-9E7E-790033689C32}" srcOrd="0" destOrd="0" presId="urn:microsoft.com/office/officeart/2005/8/layout/hierarchy1"/>
    <dgm:cxn modelId="{2F9477CE-618F-48F3-BD92-DF7FF361ED3B}" type="presOf" srcId="{2110129B-A50F-4DF4-90F9-9FF8F7A042A2}" destId="{42B09A4B-8177-4FA3-9D0B-9381F722AB48}" srcOrd="0" destOrd="0" presId="urn:microsoft.com/office/officeart/2005/8/layout/hierarchy1"/>
    <dgm:cxn modelId="{485367F7-FBE4-4C1A-83C3-F45155E42599}" srcId="{0EDD3CFE-BBA2-4D1E-B786-AC54B138F852}" destId="{2110129B-A50F-4DF4-90F9-9FF8F7A042A2}" srcOrd="1" destOrd="0" parTransId="{9F42B77E-9C6A-43DC-B1C3-489C32783227}" sibTransId="{24682241-D598-4FBB-BCAD-15DA5A0BC610}"/>
    <dgm:cxn modelId="{FE96F5FD-F832-4050-ADDF-DEB17919A63F}" type="presOf" srcId="{0EDD3CFE-BBA2-4D1E-B786-AC54B138F852}" destId="{02F2E037-46F4-49D4-998B-2AE2C69F6F49}" srcOrd="0" destOrd="0" presId="urn:microsoft.com/office/officeart/2005/8/layout/hierarchy1"/>
    <dgm:cxn modelId="{1375F9EE-4BE5-4679-8F6A-2E113065A839}" type="presParOf" srcId="{02F2E037-46F4-49D4-998B-2AE2C69F6F49}" destId="{BA5A7CB5-44BA-435A-A6E1-ABF4EE0B555F}" srcOrd="0" destOrd="0" presId="urn:microsoft.com/office/officeart/2005/8/layout/hierarchy1"/>
    <dgm:cxn modelId="{CB922C90-6F8A-4B6E-9860-11CE6BE587D1}" type="presParOf" srcId="{BA5A7CB5-44BA-435A-A6E1-ABF4EE0B555F}" destId="{4FA75CBD-7693-4078-91BF-0D6FADD43ADF}" srcOrd="0" destOrd="0" presId="urn:microsoft.com/office/officeart/2005/8/layout/hierarchy1"/>
    <dgm:cxn modelId="{02E20198-7D1E-489C-AB15-CF2F9DADA701}" type="presParOf" srcId="{4FA75CBD-7693-4078-91BF-0D6FADD43ADF}" destId="{6FC07660-52C3-40F4-9397-8A829D40477F}" srcOrd="0" destOrd="0" presId="urn:microsoft.com/office/officeart/2005/8/layout/hierarchy1"/>
    <dgm:cxn modelId="{422893E4-B90E-4548-9D71-6BE252BF3FA3}" type="presParOf" srcId="{4FA75CBD-7693-4078-91BF-0D6FADD43ADF}" destId="{082933FD-4AE2-4E17-B507-D920BCD0AF50}" srcOrd="1" destOrd="0" presId="urn:microsoft.com/office/officeart/2005/8/layout/hierarchy1"/>
    <dgm:cxn modelId="{AC0086CD-A6B6-49E6-A5B5-2063369B7F70}" type="presParOf" srcId="{BA5A7CB5-44BA-435A-A6E1-ABF4EE0B555F}" destId="{EEE1F2E4-5451-47AC-A7E2-E6ADE7C20C11}" srcOrd="1" destOrd="0" presId="urn:microsoft.com/office/officeart/2005/8/layout/hierarchy1"/>
    <dgm:cxn modelId="{8904B030-08CF-4D10-9829-3F4E7799F7CE}" type="presParOf" srcId="{02F2E037-46F4-49D4-998B-2AE2C69F6F49}" destId="{FC531069-4510-4BAC-9930-634432A6DDA1}" srcOrd="1" destOrd="0" presId="urn:microsoft.com/office/officeart/2005/8/layout/hierarchy1"/>
    <dgm:cxn modelId="{285B38A9-5ED9-4209-99A3-EF83DA227590}" type="presParOf" srcId="{FC531069-4510-4BAC-9930-634432A6DDA1}" destId="{6764ECC9-85EF-42D2-B46B-718FBB632543}" srcOrd="0" destOrd="0" presId="urn:microsoft.com/office/officeart/2005/8/layout/hierarchy1"/>
    <dgm:cxn modelId="{5B549743-9F5F-4E23-8D61-87FA37FFB0B7}" type="presParOf" srcId="{6764ECC9-85EF-42D2-B46B-718FBB632543}" destId="{9E55EAD5-081C-4F0F-9613-0851EE5F6E47}" srcOrd="0" destOrd="0" presId="urn:microsoft.com/office/officeart/2005/8/layout/hierarchy1"/>
    <dgm:cxn modelId="{BF9751C3-A896-432C-8B4D-61CF20DBF095}" type="presParOf" srcId="{6764ECC9-85EF-42D2-B46B-718FBB632543}" destId="{42B09A4B-8177-4FA3-9D0B-9381F722AB48}" srcOrd="1" destOrd="0" presId="urn:microsoft.com/office/officeart/2005/8/layout/hierarchy1"/>
    <dgm:cxn modelId="{7E9E37E7-FD74-4CF1-988D-4713811A8869}" type="presParOf" srcId="{FC531069-4510-4BAC-9930-634432A6DDA1}" destId="{CB1DE66A-C4C2-470F-98FD-3A251E30C973}" srcOrd="1" destOrd="0" presId="urn:microsoft.com/office/officeart/2005/8/layout/hierarchy1"/>
    <dgm:cxn modelId="{176FE603-C4BA-4424-B17C-AE6E9623A83A}" type="presParOf" srcId="{02F2E037-46F4-49D4-998B-2AE2C69F6F49}" destId="{7565B6AD-1B85-4BB6-A92F-8D7197E1FCA9}" srcOrd="2" destOrd="0" presId="urn:microsoft.com/office/officeart/2005/8/layout/hierarchy1"/>
    <dgm:cxn modelId="{0E031692-6721-42DA-A607-E1D049CFE5D4}" type="presParOf" srcId="{7565B6AD-1B85-4BB6-A92F-8D7197E1FCA9}" destId="{E3C59201-ACA9-4E80-9F47-3D466ED58A78}" srcOrd="0" destOrd="0" presId="urn:microsoft.com/office/officeart/2005/8/layout/hierarchy1"/>
    <dgm:cxn modelId="{94919DE3-C613-42D6-BE33-FB8983F14ACA}" type="presParOf" srcId="{E3C59201-ACA9-4E80-9F47-3D466ED58A78}" destId="{E22D616B-AC78-432C-9C14-2EA951613C74}" srcOrd="0" destOrd="0" presId="urn:microsoft.com/office/officeart/2005/8/layout/hierarchy1"/>
    <dgm:cxn modelId="{DC8532D2-2FE6-4D23-8008-3787B5DE98A8}" type="presParOf" srcId="{E3C59201-ACA9-4E80-9F47-3D466ED58A78}" destId="{4C5209C4-F809-4C8C-9E7E-790033689C32}" srcOrd="1" destOrd="0" presId="urn:microsoft.com/office/officeart/2005/8/layout/hierarchy1"/>
    <dgm:cxn modelId="{51D3E0BD-B08A-4E33-B035-AA6B166DD91D}" type="presParOf" srcId="{7565B6AD-1B85-4BB6-A92F-8D7197E1FCA9}" destId="{F29250C6-0439-4CDB-8B59-DCFB1E6F6C3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29B37B-796B-4C4C-BE2D-7B731BEA049C}" type="doc">
      <dgm:prSet loTypeId="urn:microsoft.com/office/officeart/2005/8/layout/matrix3" loCatId="matrix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B5C1033-FC8E-4725-9490-7B1E647B7A73}">
      <dgm:prSet/>
      <dgm:spPr/>
      <dgm:t>
        <a:bodyPr/>
        <a:lstStyle/>
        <a:p>
          <a:r>
            <a:rPr lang="en-IN"/>
            <a:t>•</a:t>
          </a:r>
          <a:r>
            <a:rPr lang="en-US"/>
            <a:t> KNN is effective for structured datasets.</a:t>
          </a:r>
        </a:p>
      </dgm:t>
    </dgm:pt>
    <dgm:pt modelId="{52AC66F8-CC9C-4B00-8264-E18D724DE817}" type="parTrans" cxnId="{F6570776-6809-4C35-98CE-A0A58CE6C167}">
      <dgm:prSet/>
      <dgm:spPr/>
      <dgm:t>
        <a:bodyPr/>
        <a:lstStyle/>
        <a:p>
          <a:endParaRPr lang="en-US"/>
        </a:p>
      </dgm:t>
    </dgm:pt>
    <dgm:pt modelId="{29DD5E7B-FF96-425E-91C6-4523366C4B8A}" type="sibTrans" cxnId="{F6570776-6809-4C35-98CE-A0A58CE6C167}">
      <dgm:prSet/>
      <dgm:spPr/>
      <dgm:t>
        <a:bodyPr/>
        <a:lstStyle/>
        <a:p>
          <a:endParaRPr lang="en-US"/>
        </a:p>
      </dgm:t>
    </dgm:pt>
    <dgm:pt modelId="{70A83297-07DD-47F1-BAC8-D07D863EACF3}">
      <dgm:prSet/>
      <dgm:spPr/>
      <dgm:t>
        <a:bodyPr/>
        <a:lstStyle/>
        <a:p>
          <a:r>
            <a:rPr lang="en-US"/>
            <a:t>• Model achieved 69% accuracy.</a:t>
          </a:r>
        </a:p>
      </dgm:t>
    </dgm:pt>
    <dgm:pt modelId="{8681913A-8083-4C13-9591-A1C7C15F71E9}" type="parTrans" cxnId="{51AFA4BD-5A02-4FF5-B2EC-8E69786B86B9}">
      <dgm:prSet/>
      <dgm:spPr/>
      <dgm:t>
        <a:bodyPr/>
        <a:lstStyle/>
        <a:p>
          <a:endParaRPr lang="en-US"/>
        </a:p>
      </dgm:t>
    </dgm:pt>
    <dgm:pt modelId="{55A9CBCA-BEC6-40F8-8F67-0EBEE11C84D0}" type="sibTrans" cxnId="{51AFA4BD-5A02-4FF5-B2EC-8E69786B86B9}">
      <dgm:prSet/>
      <dgm:spPr/>
      <dgm:t>
        <a:bodyPr/>
        <a:lstStyle/>
        <a:p>
          <a:endParaRPr lang="en-US"/>
        </a:p>
      </dgm:t>
    </dgm:pt>
    <dgm:pt modelId="{D85A450B-892E-4CD1-8181-9E39453B3061}">
      <dgm:prSet/>
      <dgm:spPr/>
      <dgm:t>
        <a:bodyPr/>
        <a:lstStyle/>
        <a:p>
          <a:r>
            <a:rPr lang="en-US"/>
            <a:t>• More feature engineering can improve results.</a:t>
          </a:r>
        </a:p>
      </dgm:t>
    </dgm:pt>
    <dgm:pt modelId="{5AAFD9E0-8107-474D-BE85-CC51E0354851}" type="parTrans" cxnId="{D03E466E-265A-4F92-B8F3-DBE8CD01F105}">
      <dgm:prSet/>
      <dgm:spPr/>
      <dgm:t>
        <a:bodyPr/>
        <a:lstStyle/>
        <a:p>
          <a:endParaRPr lang="en-US"/>
        </a:p>
      </dgm:t>
    </dgm:pt>
    <dgm:pt modelId="{3A2CB132-9094-4875-AA82-53562AED95E6}" type="sibTrans" cxnId="{D03E466E-265A-4F92-B8F3-DBE8CD01F105}">
      <dgm:prSet/>
      <dgm:spPr/>
      <dgm:t>
        <a:bodyPr/>
        <a:lstStyle/>
        <a:p>
          <a:endParaRPr lang="en-US"/>
        </a:p>
      </dgm:t>
    </dgm:pt>
    <dgm:pt modelId="{6D6C181E-B30F-48FD-B257-41C5052C3315}">
      <dgm:prSet/>
      <dgm:spPr/>
      <dgm:t>
        <a:bodyPr/>
        <a:lstStyle/>
        <a:p>
          <a:r>
            <a:rPr lang="en-US"/>
            <a:t>• Real-world integration possible for dealerships.</a:t>
          </a:r>
        </a:p>
      </dgm:t>
    </dgm:pt>
    <dgm:pt modelId="{1BD75A16-513F-4F7B-A3AB-4C958A26E1B4}" type="parTrans" cxnId="{4EBE845B-55D5-438F-83FA-21EB0B8D9559}">
      <dgm:prSet/>
      <dgm:spPr/>
      <dgm:t>
        <a:bodyPr/>
        <a:lstStyle/>
        <a:p>
          <a:endParaRPr lang="en-US"/>
        </a:p>
      </dgm:t>
    </dgm:pt>
    <dgm:pt modelId="{C1F51B06-634A-4285-96CD-8BD7FA1A2C7C}" type="sibTrans" cxnId="{4EBE845B-55D5-438F-83FA-21EB0B8D9559}">
      <dgm:prSet/>
      <dgm:spPr/>
      <dgm:t>
        <a:bodyPr/>
        <a:lstStyle/>
        <a:p>
          <a:endParaRPr lang="en-US"/>
        </a:p>
      </dgm:t>
    </dgm:pt>
    <dgm:pt modelId="{3CEACF05-2ED3-4519-B973-41DBD48B46E7}" type="pres">
      <dgm:prSet presAssocID="{4B29B37B-796B-4C4C-BE2D-7B731BEA049C}" presName="matrix" presStyleCnt="0">
        <dgm:presLayoutVars>
          <dgm:chMax val="1"/>
          <dgm:dir/>
          <dgm:resizeHandles val="exact"/>
        </dgm:presLayoutVars>
      </dgm:prSet>
      <dgm:spPr/>
    </dgm:pt>
    <dgm:pt modelId="{88B19F4C-3A3E-45BD-8D4B-224989207637}" type="pres">
      <dgm:prSet presAssocID="{4B29B37B-796B-4C4C-BE2D-7B731BEA049C}" presName="diamond" presStyleLbl="bgShp" presStyleIdx="0" presStyleCnt="1" custLinFactNeighborX="-20623" custLinFactNeighborY="29166"/>
      <dgm:spPr/>
    </dgm:pt>
    <dgm:pt modelId="{62E6329A-73CC-418B-8B87-82AF205F267B}" type="pres">
      <dgm:prSet presAssocID="{4B29B37B-796B-4C4C-BE2D-7B731BEA049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281F8F3-9694-45FC-A902-8E7909AAA954}" type="pres">
      <dgm:prSet presAssocID="{4B29B37B-796B-4C4C-BE2D-7B731BEA049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3B9001C-4140-49ED-9D3C-E1C1B833208E}" type="pres">
      <dgm:prSet presAssocID="{4B29B37B-796B-4C4C-BE2D-7B731BEA049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E391ECC-32C4-4D21-8101-654B0AD56755}" type="pres">
      <dgm:prSet presAssocID="{4B29B37B-796B-4C4C-BE2D-7B731BEA049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6496C2C-ECC5-4D8E-8B61-179A7546316D}" type="presOf" srcId="{D85A450B-892E-4CD1-8181-9E39453B3061}" destId="{B3B9001C-4140-49ED-9D3C-E1C1B833208E}" srcOrd="0" destOrd="0" presId="urn:microsoft.com/office/officeart/2005/8/layout/matrix3"/>
    <dgm:cxn modelId="{4EBE845B-55D5-438F-83FA-21EB0B8D9559}" srcId="{4B29B37B-796B-4C4C-BE2D-7B731BEA049C}" destId="{6D6C181E-B30F-48FD-B257-41C5052C3315}" srcOrd="3" destOrd="0" parTransId="{1BD75A16-513F-4F7B-A3AB-4C958A26E1B4}" sibTransId="{C1F51B06-634A-4285-96CD-8BD7FA1A2C7C}"/>
    <dgm:cxn modelId="{8D89BD66-9187-4678-9A39-A6D57723AC44}" type="presOf" srcId="{4B29B37B-796B-4C4C-BE2D-7B731BEA049C}" destId="{3CEACF05-2ED3-4519-B973-41DBD48B46E7}" srcOrd="0" destOrd="0" presId="urn:microsoft.com/office/officeart/2005/8/layout/matrix3"/>
    <dgm:cxn modelId="{D03E466E-265A-4F92-B8F3-DBE8CD01F105}" srcId="{4B29B37B-796B-4C4C-BE2D-7B731BEA049C}" destId="{D85A450B-892E-4CD1-8181-9E39453B3061}" srcOrd="2" destOrd="0" parTransId="{5AAFD9E0-8107-474D-BE85-CC51E0354851}" sibTransId="{3A2CB132-9094-4875-AA82-53562AED95E6}"/>
    <dgm:cxn modelId="{F6570776-6809-4C35-98CE-A0A58CE6C167}" srcId="{4B29B37B-796B-4C4C-BE2D-7B731BEA049C}" destId="{7B5C1033-FC8E-4725-9490-7B1E647B7A73}" srcOrd="0" destOrd="0" parTransId="{52AC66F8-CC9C-4B00-8264-E18D724DE817}" sibTransId="{29DD5E7B-FF96-425E-91C6-4523366C4B8A}"/>
    <dgm:cxn modelId="{82660A9B-28D8-4A79-9789-55443B694CB4}" type="presOf" srcId="{6D6C181E-B30F-48FD-B257-41C5052C3315}" destId="{3E391ECC-32C4-4D21-8101-654B0AD56755}" srcOrd="0" destOrd="0" presId="urn:microsoft.com/office/officeart/2005/8/layout/matrix3"/>
    <dgm:cxn modelId="{A35FD0AC-4D9C-4BC9-ACD2-BB3651713EB7}" type="presOf" srcId="{7B5C1033-FC8E-4725-9490-7B1E647B7A73}" destId="{62E6329A-73CC-418B-8B87-82AF205F267B}" srcOrd="0" destOrd="0" presId="urn:microsoft.com/office/officeart/2005/8/layout/matrix3"/>
    <dgm:cxn modelId="{51AFA4BD-5A02-4FF5-B2EC-8E69786B86B9}" srcId="{4B29B37B-796B-4C4C-BE2D-7B731BEA049C}" destId="{70A83297-07DD-47F1-BAC8-D07D863EACF3}" srcOrd="1" destOrd="0" parTransId="{8681913A-8083-4C13-9591-A1C7C15F71E9}" sibTransId="{55A9CBCA-BEC6-40F8-8F67-0EBEE11C84D0}"/>
    <dgm:cxn modelId="{39E2DBC8-ED07-422C-921D-D485F93CF162}" type="presOf" srcId="{70A83297-07DD-47F1-BAC8-D07D863EACF3}" destId="{D281F8F3-9694-45FC-A902-8E7909AAA954}" srcOrd="0" destOrd="0" presId="urn:microsoft.com/office/officeart/2005/8/layout/matrix3"/>
    <dgm:cxn modelId="{C1C16ACB-400D-4CEB-9CE9-726ED8815EE6}" type="presParOf" srcId="{3CEACF05-2ED3-4519-B973-41DBD48B46E7}" destId="{88B19F4C-3A3E-45BD-8D4B-224989207637}" srcOrd="0" destOrd="0" presId="urn:microsoft.com/office/officeart/2005/8/layout/matrix3"/>
    <dgm:cxn modelId="{B3F2CA19-3EAE-4EFE-AD49-9C71D83D5465}" type="presParOf" srcId="{3CEACF05-2ED3-4519-B973-41DBD48B46E7}" destId="{62E6329A-73CC-418B-8B87-82AF205F267B}" srcOrd="1" destOrd="0" presId="urn:microsoft.com/office/officeart/2005/8/layout/matrix3"/>
    <dgm:cxn modelId="{5B2CF829-0FB8-4C75-97E5-ACFDBB22230A}" type="presParOf" srcId="{3CEACF05-2ED3-4519-B973-41DBD48B46E7}" destId="{D281F8F3-9694-45FC-A902-8E7909AAA954}" srcOrd="2" destOrd="0" presId="urn:microsoft.com/office/officeart/2005/8/layout/matrix3"/>
    <dgm:cxn modelId="{E16277C6-29D3-416F-AB7A-BBA5BBB6D579}" type="presParOf" srcId="{3CEACF05-2ED3-4519-B973-41DBD48B46E7}" destId="{B3B9001C-4140-49ED-9D3C-E1C1B833208E}" srcOrd="3" destOrd="0" presId="urn:microsoft.com/office/officeart/2005/8/layout/matrix3"/>
    <dgm:cxn modelId="{825EC608-A967-447E-BBC5-910D6537A80A}" type="presParOf" srcId="{3CEACF05-2ED3-4519-B973-41DBD48B46E7}" destId="{3E391ECC-32C4-4D21-8101-654B0AD5675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88DF8-5477-48CD-A8A4-1C243326F83D}">
      <dsp:nvSpPr>
        <dsp:cNvPr id="0" name=""/>
        <dsp:cNvSpPr/>
      </dsp:nvSpPr>
      <dsp:spPr>
        <a:xfrm>
          <a:off x="536147" y="494616"/>
          <a:ext cx="1441125" cy="1441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1E6DE5-F3BA-46AD-9DC2-C89D91F67A59}">
      <dsp:nvSpPr>
        <dsp:cNvPr id="0" name=""/>
        <dsp:cNvSpPr/>
      </dsp:nvSpPr>
      <dsp:spPr>
        <a:xfrm>
          <a:off x="843272" y="801741"/>
          <a:ext cx="826875" cy="826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F0976-3F2E-4E64-A12A-0D67BD381182}">
      <dsp:nvSpPr>
        <dsp:cNvPr id="0" name=""/>
        <dsp:cNvSpPr/>
      </dsp:nvSpPr>
      <dsp:spPr>
        <a:xfrm>
          <a:off x="75459" y="2384617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Simple and effective algorithm for regression problems.</a:t>
          </a:r>
        </a:p>
      </dsp:txBody>
      <dsp:txXfrm>
        <a:off x="75459" y="2384617"/>
        <a:ext cx="2362500" cy="720000"/>
      </dsp:txXfrm>
    </dsp:sp>
    <dsp:sp modelId="{7F403821-ED7E-4263-872F-41D04C9AC6CE}">
      <dsp:nvSpPr>
        <dsp:cNvPr id="0" name=""/>
        <dsp:cNvSpPr/>
      </dsp:nvSpPr>
      <dsp:spPr>
        <a:xfrm>
          <a:off x="3312084" y="494616"/>
          <a:ext cx="1441125" cy="1441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1B8392-EC3F-4947-B7B7-3FAF1B21DBFE}">
      <dsp:nvSpPr>
        <dsp:cNvPr id="0" name=""/>
        <dsp:cNvSpPr/>
      </dsp:nvSpPr>
      <dsp:spPr>
        <a:xfrm>
          <a:off x="3619209" y="801741"/>
          <a:ext cx="826875" cy="826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ADBC7-3D88-45D4-BDEA-E6492A82EAB5}">
      <dsp:nvSpPr>
        <dsp:cNvPr id="0" name=""/>
        <dsp:cNvSpPr/>
      </dsp:nvSpPr>
      <dsp:spPr>
        <a:xfrm>
          <a:off x="2851397" y="2384617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Predicts values based on similarity of data points.</a:t>
          </a:r>
        </a:p>
      </dsp:txBody>
      <dsp:txXfrm>
        <a:off x="2851397" y="2384617"/>
        <a:ext cx="2362500" cy="720000"/>
      </dsp:txXfrm>
    </dsp:sp>
    <dsp:sp modelId="{794A3683-E7E0-4B59-8E6A-58BC1908F092}">
      <dsp:nvSpPr>
        <dsp:cNvPr id="0" name=""/>
        <dsp:cNvSpPr/>
      </dsp:nvSpPr>
      <dsp:spPr>
        <a:xfrm>
          <a:off x="6088022" y="494616"/>
          <a:ext cx="1441125" cy="1441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13FC32-ACF3-4DDD-85C3-64CE0424DAFB}">
      <dsp:nvSpPr>
        <dsp:cNvPr id="0" name=""/>
        <dsp:cNvSpPr/>
      </dsp:nvSpPr>
      <dsp:spPr>
        <a:xfrm>
          <a:off x="6395147" y="801741"/>
          <a:ext cx="826875" cy="826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F3181-8934-40F3-B870-07997238E04F}">
      <dsp:nvSpPr>
        <dsp:cNvPr id="0" name=""/>
        <dsp:cNvSpPr/>
      </dsp:nvSpPr>
      <dsp:spPr>
        <a:xfrm>
          <a:off x="5627334" y="2384617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Handles non-linear data effectively.</a:t>
          </a:r>
        </a:p>
      </dsp:txBody>
      <dsp:txXfrm>
        <a:off x="5627334" y="2384617"/>
        <a:ext cx="236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3D6AFB-EF42-4486-B24D-2C4379CF7708}">
      <dsp:nvSpPr>
        <dsp:cNvPr id="0" name=""/>
        <dsp:cNvSpPr/>
      </dsp:nvSpPr>
      <dsp:spPr>
        <a:xfrm>
          <a:off x="0" y="122052"/>
          <a:ext cx="4534600" cy="103428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Mean Absolute Error (MAE): ₹163,251.63</a:t>
          </a:r>
        </a:p>
      </dsp:txBody>
      <dsp:txXfrm>
        <a:off x="50489" y="172541"/>
        <a:ext cx="4433622" cy="933302"/>
      </dsp:txXfrm>
    </dsp:sp>
    <dsp:sp modelId="{E4B53DA9-DCCB-4662-9F2E-EDDC1A6FB9D3}">
      <dsp:nvSpPr>
        <dsp:cNvPr id="0" name=""/>
        <dsp:cNvSpPr/>
      </dsp:nvSpPr>
      <dsp:spPr>
        <a:xfrm>
          <a:off x="0" y="1231212"/>
          <a:ext cx="4534600" cy="103428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1292792"/>
                <a:satOff val="-2924"/>
                <a:lumOff val="-1895"/>
                <a:alphaOff val="0"/>
                <a:tint val="98000"/>
                <a:lumMod val="102000"/>
              </a:schemeClr>
              <a:schemeClr val="accent2">
                <a:hueOff val="-1292792"/>
                <a:satOff val="-2924"/>
                <a:lumOff val="-1895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Mean Squared Error (MSE): ₹236,346,207,109.23</a:t>
          </a:r>
        </a:p>
      </dsp:txBody>
      <dsp:txXfrm>
        <a:off x="50489" y="1281701"/>
        <a:ext cx="4433622" cy="933302"/>
      </dsp:txXfrm>
    </dsp:sp>
    <dsp:sp modelId="{3E0B8189-6F3E-4BFE-AB25-2F6F4EF5023A}">
      <dsp:nvSpPr>
        <dsp:cNvPr id="0" name=""/>
        <dsp:cNvSpPr/>
      </dsp:nvSpPr>
      <dsp:spPr>
        <a:xfrm>
          <a:off x="0" y="2340373"/>
          <a:ext cx="4534600" cy="103428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2585584"/>
                <a:satOff val="-5847"/>
                <a:lumOff val="-3791"/>
                <a:alphaOff val="0"/>
                <a:tint val="98000"/>
                <a:lumMod val="102000"/>
              </a:schemeClr>
              <a:schemeClr val="accent2">
                <a:hueOff val="-2585584"/>
                <a:satOff val="-5847"/>
                <a:lumOff val="-3791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Root Mean Squared Error (RMSE): ₹486,154.51</a:t>
          </a:r>
        </a:p>
      </dsp:txBody>
      <dsp:txXfrm>
        <a:off x="50489" y="2390862"/>
        <a:ext cx="4433622" cy="933302"/>
      </dsp:txXfrm>
    </dsp:sp>
    <dsp:sp modelId="{CB735690-E5F5-4683-B8C9-4E12C186FDF8}">
      <dsp:nvSpPr>
        <dsp:cNvPr id="0" name=""/>
        <dsp:cNvSpPr/>
      </dsp:nvSpPr>
      <dsp:spPr>
        <a:xfrm>
          <a:off x="0" y="3449533"/>
          <a:ext cx="4534600" cy="103428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3878375"/>
                <a:satOff val="-8771"/>
                <a:lumOff val="-5686"/>
                <a:alphaOff val="0"/>
                <a:tint val="98000"/>
                <a:lumMod val="102000"/>
              </a:schemeClr>
              <a:schemeClr val="accent2">
                <a:hueOff val="-3878375"/>
                <a:satOff val="-8771"/>
                <a:lumOff val="-568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R-Squared Score: 0.69 (Moderate accuracy)</a:t>
          </a:r>
        </a:p>
      </dsp:txBody>
      <dsp:txXfrm>
        <a:off x="50489" y="3500022"/>
        <a:ext cx="4433622" cy="9333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3587F8-7773-4488-B558-56CC33306390}">
      <dsp:nvSpPr>
        <dsp:cNvPr id="0" name=""/>
        <dsp:cNvSpPr/>
      </dsp:nvSpPr>
      <dsp:spPr>
        <a:xfrm>
          <a:off x="0" y="3598"/>
          <a:ext cx="4534600" cy="7664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5E3C43-004D-43A6-8DB2-6E90B28E1126}">
      <dsp:nvSpPr>
        <dsp:cNvPr id="0" name=""/>
        <dsp:cNvSpPr/>
      </dsp:nvSpPr>
      <dsp:spPr>
        <a:xfrm>
          <a:off x="231849" y="176048"/>
          <a:ext cx="421544" cy="4215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DEDA8-3678-45A8-9EBB-13C8D2E1FB04}">
      <dsp:nvSpPr>
        <dsp:cNvPr id="0" name=""/>
        <dsp:cNvSpPr/>
      </dsp:nvSpPr>
      <dsp:spPr>
        <a:xfrm>
          <a:off x="885243" y="3598"/>
          <a:ext cx="3649356" cy="766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15" tIns="81115" rIns="81115" bIns="811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Framework: Streamlit</a:t>
          </a:r>
        </a:p>
      </dsp:txBody>
      <dsp:txXfrm>
        <a:off x="885243" y="3598"/>
        <a:ext cx="3649356" cy="766444"/>
      </dsp:txXfrm>
    </dsp:sp>
    <dsp:sp modelId="{7601AD5A-0477-4A5C-98E8-53A8EA64BF84}">
      <dsp:nvSpPr>
        <dsp:cNvPr id="0" name=""/>
        <dsp:cNvSpPr/>
      </dsp:nvSpPr>
      <dsp:spPr>
        <a:xfrm>
          <a:off x="0" y="961654"/>
          <a:ext cx="4534600" cy="7664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5D78BD-AA41-4953-A959-1E52C313172A}">
      <dsp:nvSpPr>
        <dsp:cNvPr id="0" name=""/>
        <dsp:cNvSpPr/>
      </dsp:nvSpPr>
      <dsp:spPr>
        <a:xfrm>
          <a:off x="231849" y="1134104"/>
          <a:ext cx="421544" cy="4215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04C5CD-D29C-48A4-B4A5-B4EA01624B5A}">
      <dsp:nvSpPr>
        <dsp:cNvPr id="0" name=""/>
        <dsp:cNvSpPr/>
      </dsp:nvSpPr>
      <dsp:spPr>
        <a:xfrm>
          <a:off x="885243" y="961654"/>
          <a:ext cx="3649356" cy="766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15" tIns="81115" rIns="81115" bIns="811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Steps:</a:t>
          </a:r>
        </a:p>
      </dsp:txBody>
      <dsp:txXfrm>
        <a:off x="885243" y="961654"/>
        <a:ext cx="3649356" cy="766444"/>
      </dsp:txXfrm>
    </dsp:sp>
    <dsp:sp modelId="{9F2B446B-8963-4214-B20F-0DF6418CD54E}">
      <dsp:nvSpPr>
        <dsp:cNvPr id="0" name=""/>
        <dsp:cNvSpPr/>
      </dsp:nvSpPr>
      <dsp:spPr>
        <a:xfrm>
          <a:off x="0" y="1919710"/>
          <a:ext cx="4534600" cy="7664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E7803-B0A1-4A85-8C5F-5340AC851CA4}">
      <dsp:nvSpPr>
        <dsp:cNvPr id="0" name=""/>
        <dsp:cNvSpPr/>
      </dsp:nvSpPr>
      <dsp:spPr>
        <a:xfrm>
          <a:off x="231849" y="2092160"/>
          <a:ext cx="421544" cy="4215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D016A-B9EC-449B-9521-830A8DDA1DD5}">
      <dsp:nvSpPr>
        <dsp:cNvPr id="0" name=""/>
        <dsp:cNvSpPr/>
      </dsp:nvSpPr>
      <dsp:spPr>
        <a:xfrm>
          <a:off x="885243" y="1919710"/>
          <a:ext cx="3649356" cy="766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15" tIns="81115" rIns="81115" bIns="811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Train &amp; save the KNN model</a:t>
          </a:r>
        </a:p>
      </dsp:txBody>
      <dsp:txXfrm>
        <a:off x="885243" y="1919710"/>
        <a:ext cx="3649356" cy="766444"/>
      </dsp:txXfrm>
    </dsp:sp>
    <dsp:sp modelId="{F3498F90-70C3-4BC6-9929-83BA6495ACEF}">
      <dsp:nvSpPr>
        <dsp:cNvPr id="0" name=""/>
        <dsp:cNvSpPr/>
      </dsp:nvSpPr>
      <dsp:spPr>
        <a:xfrm>
          <a:off x="0" y="2877766"/>
          <a:ext cx="4534600" cy="7664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1B9876-CD25-41B2-AE44-9292F0E120EB}">
      <dsp:nvSpPr>
        <dsp:cNvPr id="0" name=""/>
        <dsp:cNvSpPr/>
      </dsp:nvSpPr>
      <dsp:spPr>
        <a:xfrm>
          <a:off x="231849" y="3050216"/>
          <a:ext cx="421544" cy="4215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0C2B9-2F01-484F-B1B6-DC19718A6643}">
      <dsp:nvSpPr>
        <dsp:cNvPr id="0" name=""/>
        <dsp:cNvSpPr/>
      </dsp:nvSpPr>
      <dsp:spPr>
        <a:xfrm>
          <a:off x="885243" y="2877766"/>
          <a:ext cx="3649356" cy="766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15" tIns="81115" rIns="81115" bIns="811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Create a user-friendly UI</a:t>
          </a:r>
        </a:p>
      </dsp:txBody>
      <dsp:txXfrm>
        <a:off x="885243" y="2877766"/>
        <a:ext cx="3649356" cy="766444"/>
      </dsp:txXfrm>
    </dsp:sp>
    <dsp:sp modelId="{FE788A57-D09B-4ECC-A6DB-3651CB9D461A}">
      <dsp:nvSpPr>
        <dsp:cNvPr id="0" name=""/>
        <dsp:cNvSpPr/>
      </dsp:nvSpPr>
      <dsp:spPr>
        <a:xfrm>
          <a:off x="0" y="3835822"/>
          <a:ext cx="4534600" cy="7664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56F129-58F0-4DE3-A2E9-FA4EFECA6A08}">
      <dsp:nvSpPr>
        <dsp:cNvPr id="0" name=""/>
        <dsp:cNvSpPr/>
      </dsp:nvSpPr>
      <dsp:spPr>
        <a:xfrm>
          <a:off x="231849" y="4008272"/>
          <a:ext cx="421544" cy="4215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5E434-E67F-413E-9354-10B7E6CFB0AF}">
      <dsp:nvSpPr>
        <dsp:cNvPr id="0" name=""/>
        <dsp:cNvSpPr/>
      </dsp:nvSpPr>
      <dsp:spPr>
        <a:xfrm>
          <a:off x="885243" y="3835822"/>
          <a:ext cx="3649356" cy="766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15" tIns="81115" rIns="81115" bIns="811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Accept inputs &amp; display     predictions.</a:t>
          </a:r>
        </a:p>
      </dsp:txBody>
      <dsp:txXfrm>
        <a:off x="885243" y="3835822"/>
        <a:ext cx="3649356" cy="7664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07660-52C3-40F4-9397-8A829D40477F}">
      <dsp:nvSpPr>
        <dsp:cNvPr id="0" name=""/>
        <dsp:cNvSpPr/>
      </dsp:nvSpPr>
      <dsp:spPr>
        <a:xfrm>
          <a:off x="0" y="920005"/>
          <a:ext cx="2089546" cy="1326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933FD-4AE2-4E17-B507-D920BCD0AF50}">
      <dsp:nvSpPr>
        <dsp:cNvPr id="0" name=""/>
        <dsp:cNvSpPr/>
      </dsp:nvSpPr>
      <dsp:spPr>
        <a:xfrm>
          <a:off x="232171" y="1140568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Geo-based pricing for location adjustments.</a:t>
          </a:r>
        </a:p>
      </dsp:txBody>
      <dsp:txXfrm>
        <a:off x="271033" y="1179430"/>
        <a:ext cx="2011822" cy="1249138"/>
      </dsp:txXfrm>
    </dsp:sp>
    <dsp:sp modelId="{9E55EAD5-081C-4F0F-9613-0851EE5F6E47}">
      <dsp:nvSpPr>
        <dsp:cNvPr id="0" name=""/>
        <dsp:cNvSpPr/>
      </dsp:nvSpPr>
      <dsp:spPr>
        <a:xfrm>
          <a:off x="2553890" y="920005"/>
          <a:ext cx="2089546" cy="1326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09A4B-8177-4FA3-9D0B-9381F722AB48}">
      <dsp:nvSpPr>
        <dsp:cNvPr id="0" name=""/>
        <dsp:cNvSpPr/>
      </dsp:nvSpPr>
      <dsp:spPr>
        <a:xfrm>
          <a:off x="2786062" y="1140568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Market trends using real-time data.</a:t>
          </a:r>
        </a:p>
      </dsp:txBody>
      <dsp:txXfrm>
        <a:off x="2824924" y="1179430"/>
        <a:ext cx="2011822" cy="1249138"/>
      </dsp:txXfrm>
    </dsp:sp>
    <dsp:sp modelId="{E22D616B-AC78-432C-9C14-2EA951613C74}">
      <dsp:nvSpPr>
        <dsp:cNvPr id="0" name=""/>
        <dsp:cNvSpPr/>
      </dsp:nvSpPr>
      <dsp:spPr>
        <a:xfrm>
          <a:off x="5107781" y="920005"/>
          <a:ext cx="2089546" cy="1326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209C4-F809-4C8C-9E7E-790033689C32}">
      <dsp:nvSpPr>
        <dsp:cNvPr id="0" name=""/>
        <dsp:cNvSpPr/>
      </dsp:nvSpPr>
      <dsp:spPr>
        <a:xfrm>
          <a:off x="5339953" y="1140568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Vehicle condition considerations.</a:t>
          </a:r>
        </a:p>
      </dsp:txBody>
      <dsp:txXfrm>
        <a:off x="5378815" y="1179430"/>
        <a:ext cx="2011822" cy="12491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B19F4C-3A3E-45BD-8D4B-224989207637}">
      <dsp:nvSpPr>
        <dsp:cNvPr id="0" name=""/>
        <dsp:cNvSpPr/>
      </dsp:nvSpPr>
      <dsp:spPr>
        <a:xfrm>
          <a:off x="0" y="71265"/>
          <a:ext cx="4534600" cy="45346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2E6329A-73CC-418B-8B87-82AF205F267B}">
      <dsp:nvSpPr>
        <dsp:cNvPr id="0" name=""/>
        <dsp:cNvSpPr/>
      </dsp:nvSpPr>
      <dsp:spPr>
        <a:xfrm>
          <a:off x="430787" y="466420"/>
          <a:ext cx="1768494" cy="1768494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•</a:t>
          </a:r>
          <a:r>
            <a:rPr lang="en-US" sz="1800" kern="1200"/>
            <a:t> KNN is effective for structured datasets.</a:t>
          </a:r>
        </a:p>
      </dsp:txBody>
      <dsp:txXfrm>
        <a:off x="517118" y="552751"/>
        <a:ext cx="1595832" cy="1595832"/>
      </dsp:txXfrm>
    </dsp:sp>
    <dsp:sp modelId="{D281F8F3-9694-45FC-A902-8E7909AAA954}">
      <dsp:nvSpPr>
        <dsp:cNvPr id="0" name=""/>
        <dsp:cNvSpPr/>
      </dsp:nvSpPr>
      <dsp:spPr>
        <a:xfrm>
          <a:off x="2335319" y="466420"/>
          <a:ext cx="1768494" cy="1768494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Model achieved 69% accuracy.</a:t>
          </a:r>
        </a:p>
      </dsp:txBody>
      <dsp:txXfrm>
        <a:off x="2421650" y="552751"/>
        <a:ext cx="1595832" cy="1595832"/>
      </dsp:txXfrm>
    </dsp:sp>
    <dsp:sp modelId="{B3B9001C-4140-49ED-9D3C-E1C1B833208E}">
      <dsp:nvSpPr>
        <dsp:cNvPr id="0" name=""/>
        <dsp:cNvSpPr/>
      </dsp:nvSpPr>
      <dsp:spPr>
        <a:xfrm>
          <a:off x="430787" y="2370952"/>
          <a:ext cx="1768494" cy="1768494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More feature engineering can improve results.</a:t>
          </a:r>
        </a:p>
      </dsp:txBody>
      <dsp:txXfrm>
        <a:off x="517118" y="2457283"/>
        <a:ext cx="1595832" cy="1595832"/>
      </dsp:txXfrm>
    </dsp:sp>
    <dsp:sp modelId="{3E391ECC-32C4-4D21-8101-654B0AD56755}">
      <dsp:nvSpPr>
        <dsp:cNvPr id="0" name=""/>
        <dsp:cNvSpPr/>
      </dsp:nvSpPr>
      <dsp:spPr>
        <a:xfrm>
          <a:off x="2335319" y="2370952"/>
          <a:ext cx="1768494" cy="1768494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Real-world integration possible for dealerships.</a:t>
          </a:r>
        </a:p>
      </dsp:txBody>
      <dsp:txXfrm>
        <a:off x="2421650" y="2457283"/>
        <a:ext cx="1595832" cy="1595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7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1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91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47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18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7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9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3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3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4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8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6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0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4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73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498" y="142875"/>
            <a:ext cx="6344075" cy="1498889"/>
          </a:xfrm>
        </p:spPr>
        <p:txBody>
          <a:bodyPr anchor="ctr">
            <a:normAutofit/>
          </a:bodyPr>
          <a:lstStyle/>
          <a:p>
            <a:pPr>
              <a:defRPr sz="5760" b="1">
                <a:solidFill>
                  <a:srgbClr val="FF4500"/>
                </a:solidFill>
              </a:defRPr>
            </a:pPr>
            <a:r>
              <a:rPr lang="en-US" sz="3600" dirty="0"/>
              <a:t>Car Price Prediction using K-Nearest Neighbors (KNN)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51439"/>
            <a:ext cx="9949720" cy="5076825"/>
          </a:xfrm>
        </p:spPr>
        <p:txBody>
          <a:bodyPr>
            <a:normAutofit/>
          </a:bodyPr>
          <a:lstStyle/>
          <a:p>
            <a:pPr marL="0" indent="0">
              <a:buNone/>
              <a:defRPr sz="3600">
                <a:solidFill>
                  <a:srgbClr val="323232"/>
                </a:solidFill>
              </a:defRPr>
            </a:pPr>
            <a:r>
              <a:rPr lang="en-US" sz="1600" dirty="0">
                <a:solidFill>
                  <a:schemeClr val="tx1"/>
                </a:solidFill>
              </a:rPr>
              <a:t>AI-ML Project Report</a:t>
            </a:r>
          </a:p>
          <a:p>
            <a:pPr marL="0" indent="0">
              <a:buNone/>
              <a:defRPr sz="3600">
                <a:solidFill>
                  <a:srgbClr val="323232"/>
                </a:solidFill>
              </a:defRPr>
            </a:pPr>
            <a:r>
              <a:rPr lang="en-US" sz="1600" dirty="0">
                <a:solidFill>
                  <a:schemeClr val="tx1"/>
                </a:solidFill>
              </a:rPr>
              <a:t>Presented by: </a:t>
            </a:r>
          </a:p>
          <a:p>
            <a:pPr marL="0" indent="0">
              <a:buNone/>
              <a:defRPr sz="3600">
                <a:solidFill>
                  <a:srgbClr val="323232"/>
                </a:solidFill>
              </a:defRPr>
            </a:pPr>
            <a:r>
              <a:rPr lang="en-US" sz="1600" dirty="0">
                <a:solidFill>
                  <a:schemeClr val="tx1"/>
                </a:solidFill>
              </a:rPr>
              <a:t>Namdar Mohammad Mehdi -24BEI041</a:t>
            </a:r>
          </a:p>
          <a:p>
            <a:pPr marL="0" indent="0">
              <a:buNone/>
              <a:defRPr sz="3600">
                <a:solidFill>
                  <a:srgbClr val="323232"/>
                </a:solidFill>
              </a:defRPr>
            </a:pPr>
            <a:r>
              <a:rPr lang="en-US" sz="1600" dirty="0">
                <a:solidFill>
                  <a:schemeClr val="tx1"/>
                </a:solidFill>
              </a:rPr>
              <a:t>Lakshya Jain-24BEI043</a:t>
            </a:r>
          </a:p>
          <a:p>
            <a:pPr marL="0" indent="0">
              <a:buNone/>
              <a:defRPr sz="3600">
                <a:solidFill>
                  <a:srgbClr val="323232"/>
                </a:solidFill>
              </a:defRPr>
            </a:pPr>
            <a:r>
              <a:rPr lang="en-US" sz="1600" dirty="0">
                <a:solidFill>
                  <a:schemeClr val="tx1"/>
                </a:solidFill>
              </a:rPr>
              <a:t>Course: 1CS101CC22 - Introduction to AI-ML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46858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 sz="5760" b="1">
                <a:solidFill>
                  <a:srgbClr val="FF4500"/>
                </a:solidFill>
              </a:defRPr>
            </a:pPr>
            <a:r>
              <a:rPr lang="en-IN" sz="4900"/>
              <a:t>Future Enhancements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D65FBA9-1F5D-3010-3C5D-35395EE8F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308477"/>
              </p:ext>
            </p:extLst>
          </p:nvPr>
        </p:nvGraphicFramePr>
        <p:xfrm>
          <a:off x="856059" y="2286000"/>
          <a:ext cx="74295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99" y="380697"/>
            <a:ext cx="7425875" cy="820800"/>
          </a:xfrm>
        </p:spPr>
        <p:txBody>
          <a:bodyPr anchor="ctr">
            <a:noAutofit/>
          </a:bodyPr>
          <a:lstStyle/>
          <a:p>
            <a:pPr>
              <a:defRPr sz="5760" b="1">
                <a:solidFill>
                  <a:srgbClr val="FF4500"/>
                </a:solidFill>
              </a:defRPr>
            </a:pPr>
            <a:r>
              <a:rPr lang="en-IN" sz="4800" dirty="0"/>
              <a:t>Findings &amp; Conclusion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15A8C2E-5006-2471-2FC4-584452897A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7169330"/>
              </p:ext>
            </p:extLst>
          </p:nvPr>
        </p:nvGraphicFramePr>
        <p:xfrm>
          <a:off x="2211363" y="2250979"/>
          <a:ext cx="4534600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5760" b="1">
                <a:solidFill>
                  <a:srgbClr val="FF4500"/>
                </a:solidFill>
              </a:defRPr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 sz="3600">
                <a:solidFill>
                  <a:srgbClr val="323232"/>
                </a:solidFill>
              </a:defRPr>
            </a:pPr>
            <a:r>
              <a:rPr dirty="0">
                <a:solidFill>
                  <a:schemeClr val="tx1"/>
                </a:solidFill>
              </a:rPr>
              <a:t>• Scikit-learn Documentation</a:t>
            </a:r>
          </a:p>
          <a:p>
            <a:pPr marL="0" indent="0">
              <a:buNone/>
              <a:defRPr sz="3600">
                <a:solidFill>
                  <a:srgbClr val="323232"/>
                </a:solidFill>
              </a:defRPr>
            </a:pPr>
            <a:r>
              <a:rPr dirty="0">
                <a:solidFill>
                  <a:schemeClr val="tx1"/>
                </a:solidFill>
              </a:rPr>
              <a:t>• </a:t>
            </a:r>
            <a:r>
              <a:rPr dirty="0" err="1">
                <a:solidFill>
                  <a:schemeClr val="tx1"/>
                </a:solidFill>
              </a:rPr>
              <a:t>CarDekho</a:t>
            </a:r>
            <a:r>
              <a:rPr dirty="0">
                <a:solidFill>
                  <a:schemeClr val="tx1"/>
                </a:solidFill>
              </a:rPr>
              <a:t> Dataset (Kaggle)</a:t>
            </a:r>
          </a:p>
          <a:p>
            <a:pPr marL="0" indent="0">
              <a:buNone/>
              <a:defRPr sz="3600">
                <a:solidFill>
                  <a:srgbClr val="323232"/>
                </a:solidFill>
              </a:defRPr>
            </a:pPr>
            <a:r>
              <a:rPr dirty="0">
                <a:solidFill>
                  <a:schemeClr val="tx1"/>
                </a:solidFill>
              </a:rPr>
              <a:t>• </a:t>
            </a:r>
            <a:r>
              <a:rPr dirty="0" err="1">
                <a:solidFill>
                  <a:schemeClr val="tx1"/>
                </a:solidFill>
              </a:rPr>
              <a:t>Streamlit</a:t>
            </a:r>
            <a:r>
              <a:rPr dirty="0">
                <a:solidFill>
                  <a:schemeClr val="tx1"/>
                </a:solidFill>
              </a:rPr>
              <a:t> Tutorials</a:t>
            </a:r>
          </a:p>
          <a:p>
            <a:pPr marL="0" indent="0">
              <a:buNone/>
              <a:defRPr sz="3600">
                <a:solidFill>
                  <a:srgbClr val="323232"/>
                </a:solidFill>
              </a:defRPr>
            </a:pPr>
            <a:r>
              <a:rPr dirty="0">
                <a:solidFill>
                  <a:schemeClr val="tx1"/>
                </a:solidFill>
              </a:rPr>
              <a:t>• Research Papers on ML with Python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5760" b="1">
                <a:solidFill>
                  <a:srgbClr val="FF4500"/>
                </a:solidFill>
              </a:defRPr>
            </a:pPr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3600">
                <a:solidFill>
                  <a:srgbClr val="323232"/>
                </a:solidFill>
              </a:defRPr>
            </a:pPr>
            <a:r>
              <a:rPr dirty="0">
                <a:solidFill>
                  <a:schemeClr val="tx1"/>
                </a:solidFill>
              </a:rPr>
              <a:t>Any Questions?</a:t>
            </a:r>
          </a:p>
          <a:p>
            <a:pPr>
              <a:defRPr sz="3600">
                <a:solidFill>
                  <a:srgbClr val="323232"/>
                </a:solidFill>
              </a:defRPr>
            </a:pPr>
            <a:r>
              <a:rPr dirty="0">
                <a:solidFill>
                  <a:schemeClr val="tx1"/>
                </a:solidFill>
              </a:rPr>
              <a:t>Open for discussion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352" y="609600"/>
            <a:ext cx="4599335" cy="990600"/>
          </a:xfrm>
        </p:spPr>
        <p:txBody>
          <a:bodyPr>
            <a:normAutofit/>
          </a:bodyPr>
          <a:lstStyle/>
          <a:p>
            <a:pPr algn="ctr">
              <a:defRPr sz="5760" b="1">
                <a:solidFill>
                  <a:srgbClr val="FF4500"/>
                </a:solidFill>
              </a:defRPr>
            </a:pPr>
            <a:r>
              <a:rPr lang="en-IN" sz="45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8450" y="2365663"/>
            <a:ext cx="4703693" cy="339587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 sz="3600">
                <a:solidFill>
                  <a:srgbClr val="323232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Car price prediction helps buyers and sellers make informed decisions.</a:t>
            </a:r>
          </a:p>
          <a:p>
            <a:pPr>
              <a:lnSpc>
                <a:spcPct val="90000"/>
              </a:lnSpc>
              <a:defRPr sz="3600">
                <a:solidFill>
                  <a:srgbClr val="323232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We use KNN regression for predicting car prices based on historical data.</a:t>
            </a:r>
          </a:p>
        </p:txBody>
      </p:sp>
      <p:pic>
        <p:nvPicPr>
          <p:cNvPr id="5" name="Picture 4" descr="Cars parked in a line">
            <a:extLst>
              <a:ext uri="{FF2B5EF4-FFF2-40B4-BE49-F238E27FC236}">
                <a16:creationId xmlns:a16="http://schemas.microsoft.com/office/drawing/2014/main" id="{851B20F8-A11D-60A1-41BD-F6B9A6C4B3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599" r="23573"/>
          <a:stretch/>
        </p:blipFill>
        <p:spPr>
          <a:xfrm>
            <a:off x="885555" y="720348"/>
            <a:ext cx="2562666" cy="521877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732" y="609600"/>
            <a:ext cx="5057825" cy="1229591"/>
          </a:xfrm>
        </p:spPr>
        <p:txBody>
          <a:bodyPr>
            <a:normAutofit fontScale="90000"/>
          </a:bodyPr>
          <a:lstStyle/>
          <a:p>
            <a:pPr>
              <a:defRPr sz="5760" b="1">
                <a:solidFill>
                  <a:srgbClr val="FF4500"/>
                </a:solidFill>
              </a:defRPr>
            </a:pPr>
            <a:r>
              <a:rPr lang="en-IN" sz="5760" dirty="0"/>
              <a:t>Dataset Description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7732" y="2362199"/>
            <a:ext cx="5285133" cy="34157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 sz="3600">
                <a:solidFill>
                  <a:srgbClr val="323232"/>
                </a:solidFill>
              </a:defRPr>
            </a:pPr>
            <a:r>
              <a:rPr sz="2500" dirty="0">
                <a:solidFill>
                  <a:schemeClr val="tx1"/>
                </a:solidFill>
              </a:rPr>
              <a:t>Dataset Used: </a:t>
            </a:r>
            <a:r>
              <a:rPr sz="2500" dirty="0" err="1">
                <a:solidFill>
                  <a:schemeClr val="tx1"/>
                </a:solidFill>
              </a:rPr>
              <a:t>CarDekho</a:t>
            </a:r>
            <a:r>
              <a:rPr sz="2500" dirty="0">
                <a:solidFill>
                  <a:schemeClr val="tx1"/>
                </a:solidFill>
              </a:rPr>
              <a:t> dataset</a:t>
            </a:r>
          </a:p>
          <a:p>
            <a:pPr>
              <a:lnSpc>
                <a:spcPct val="90000"/>
              </a:lnSpc>
              <a:defRPr sz="3600">
                <a:solidFill>
                  <a:srgbClr val="323232"/>
                </a:solidFill>
              </a:defRPr>
            </a:pPr>
            <a:r>
              <a:rPr sz="2500" dirty="0">
                <a:solidFill>
                  <a:schemeClr val="tx1"/>
                </a:solidFill>
              </a:rPr>
              <a:t>Features:</a:t>
            </a:r>
          </a:p>
          <a:p>
            <a:pPr marL="0" indent="0">
              <a:lnSpc>
                <a:spcPct val="90000"/>
              </a:lnSpc>
              <a:buNone/>
              <a:defRPr sz="3600">
                <a:solidFill>
                  <a:srgbClr val="323232"/>
                </a:solidFill>
              </a:defRPr>
            </a:pPr>
            <a:r>
              <a:rPr sz="2500" dirty="0">
                <a:solidFill>
                  <a:schemeClr val="tx1"/>
                </a:solidFill>
              </a:rPr>
              <a:t>  </a:t>
            </a:r>
            <a:r>
              <a:rPr lang="en-US" sz="2500" dirty="0">
                <a:solidFill>
                  <a:schemeClr val="tx1"/>
                </a:solidFill>
              </a:rPr>
              <a:t>  </a:t>
            </a:r>
            <a:r>
              <a:rPr sz="2500" dirty="0">
                <a:solidFill>
                  <a:schemeClr val="tx1"/>
                </a:solidFill>
              </a:rPr>
              <a:t>-Year: Manufacturing year</a:t>
            </a:r>
          </a:p>
          <a:p>
            <a:pPr marL="0" indent="0">
              <a:lnSpc>
                <a:spcPct val="90000"/>
              </a:lnSpc>
              <a:buNone/>
              <a:defRPr sz="3600">
                <a:solidFill>
                  <a:srgbClr val="323232"/>
                </a:solidFill>
              </a:defRPr>
            </a:pPr>
            <a:r>
              <a:rPr sz="2500" dirty="0">
                <a:solidFill>
                  <a:schemeClr val="tx1"/>
                </a:solidFill>
              </a:rPr>
              <a:t> </a:t>
            </a:r>
            <a:r>
              <a:rPr lang="en-US" sz="2500" dirty="0">
                <a:solidFill>
                  <a:schemeClr val="tx1"/>
                </a:solidFill>
              </a:rPr>
              <a:t>   </a:t>
            </a:r>
            <a:r>
              <a:rPr sz="2500" dirty="0">
                <a:solidFill>
                  <a:schemeClr val="tx1"/>
                </a:solidFill>
              </a:rPr>
              <a:t>-Mileage: Fuel efficiency</a:t>
            </a:r>
          </a:p>
          <a:p>
            <a:pPr marL="0" indent="0">
              <a:lnSpc>
                <a:spcPct val="90000"/>
              </a:lnSpc>
              <a:buNone/>
              <a:defRPr sz="3600">
                <a:solidFill>
                  <a:srgbClr val="323232"/>
                </a:solidFill>
              </a:defRPr>
            </a:pPr>
            <a:r>
              <a:rPr sz="2500" dirty="0">
                <a:solidFill>
                  <a:schemeClr val="tx1"/>
                </a:solidFill>
              </a:rPr>
              <a:t> </a:t>
            </a:r>
            <a:r>
              <a:rPr lang="en-US" sz="2500" dirty="0">
                <a:solidFill>
                  <a:schemeClr val="tx1"/>
                </a:solidFill>
              </a:rPr>
              <a:t>   </a:t>
            </a:r>
            <a:r>
              <a:rPr sz="2500" dirty="0">
                <a:solidFill>
                  <a:schemeClr val="tx1"/>
                </a:solidFill>
              </a:rPr>
              <a:t>-Engine Power: CC and HP</a:t>
            </a:r>
          </a:p>
          <a:p>
            <a:pPr marL="0" indent="0">
              <a:lnSpc>
                <a:spcPct val="90000"/>
              </a:lnSpc>
              <a:buNone/>
              <a:defRPr sz="3600">
                <a:solidFill>
                  <a:srgbClr val="323232"/>
                </a:solidFill>
              </a:defRPr>
            </a:pPr>
            <a:r>
              <a:rPr lang="en-US" sz="2500" dirty="0">
                <a:solidFill>
                  <a:schemeClr val="tx1"/>
                </a:solidFill>
              </a:rPr>
              <a:t>   </a:t>
            </a:r>
            <a:r>
              <a:rPr sz="2500" dirty="0">
                <a:solidFill>
                  <a:schemeClr val="tx1"/>
                </a:solidFill>
              </a:rPr>
              <a:t> - Selling Price: Target variable</a:t>
            </a:r>
          </a:p>
        </p:txBody>
      </p:sp>
      <p:pic>
        <p:nvPicPr>
          <p:cNvPr id="7" name="Picture 6" descr="Financial graphs on a dark display">
            <a:extLst>
              <a:ext uri="{FF2B5EF4-FFF2-40B4-BE49-F238E27FC236}">
                <a16:creationId xmlns:a16="http://schemas.microsoft.com/office/drawing/2014/main" id="{45F8DB53-E714-903E-6BE4-087630F850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204" r="41013"/>
          <a:stretch/>
        </p:blipFill>
        <p:spPr>
          <a:xfrm>
            <a:off x="193192" y="10"/>
            <a:ext cx="2609642" cy="685799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8" y="499533"/>
            <a:ext cx="8079581" cy="1079885"/>
          </a:xfrm>
        </p:spPr>
        <p:txBody>
          <a:bodyPr>
            <a:normAutofit/>
          </a:bodyPr>
          <a:lstStyle/>
          <a:p>
            <a:pPr>
              <a:defRPr sz="5760" b="1">
                <a:solidFill>
                  <a:srgbClr val="FF4500"/>
                </a:solidFill>
              </a:defRPr>
            </a:pPr>
            <a:r>
              <a:rPr lang="en-IN" sz="5760" dirty="0"/>
              <a:t>Why KNN?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3E6856-7A4A-D283-77D6-AA09A94959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632754"/>
              </p:ext>
            </p:extLst>
          </p:nvPr>
        </p:nvGraphicFramePr>
        <p:xfrm>
          <a:off x="507206" y="2373549"/>
          <a:ext cx="8065294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732" y="609600"/>
            <a:ext cx="5057825" cy="928255"/>
          </a:xfrm>
        </p:spPr>
        <p:txBody>
          <a:bodyPr>
            <a:normAutofit/>
          </a:bodyPr>
          <a:lstStyle/>
          <a:p>
            <a:pPr>
              <a:defRPr sz="5760" b="1">
                <a:solidFill>
                  <a:srgbClr val="FF4500"/>
                </a:solidFill>
              </a:defRPr>
            </a:pPr>
            <a:r>
              <a:rPr lang="en-IN" sz="4900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732" y="2666999"/>
            <a:ext cx="5285133" cy="341574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  <a:defRPr sz="3600">
                <a:solidFill>
                  <a:srgbClr val="323232"/>
                </a:solidFill>
              </a:defRPr>
            </a:pPr>
            <a:r>
              <a:rPr lang="en-US" sz="2000" dirty="0">
                <a:solidFill>
                  <a:schemeClr val="tx1"/>
                </a:solidFill>
              </a:rPr>
              <a:t>Preprocessing:</a:t>
            </a:r>
          </a:p>
          <a:p>
            <a:pPr marL="0" indent="0">
              <a:lnSpc>
                <a:spcPct val="90000"/>
              </a:lnSpc>
              <a:buNone/>
              <a:defRPr sz="3600">
                <a:solidFill>
                  <a:srgbClr val="323232"/>
                </a:solidFill>
              </a:defRPr>
            </a:pPr>
            <a:r>
              <a:rPr lang="en-US" sz="2000" dirty="0">
                <a:solidFill>
                  <a:schemeClr val="tx1"/>
                </a:solidFill>
              </a:rPr>
              <a:t>      - Handling missing values</a:t>
            </a:r>
          </a:p>
          <a:p>
            <a:pPr marL="0" indent="0">
              <a:lnSpc>
                <a:spcPct val="90000"/>
              </a:lnSpc>
              <a:buNone/>
              <a:defRPr sz="3600">
                <a:solidFill>
                  <a:srgbClr val="323232"/>
                </a:solidFill>
              </a:defRPr>
            </a:pPr>
            <a:r>
              <a:rPr lang="en-US" sz="2000" dirty="0">
                <a:solidFill>
                  <a:schemeClr val="tx1"/>
                </a:solidFill>
              </a:rPr>
              <a:t>      - Feature scaling &amp; normalization</a:t>
            </a:r>
          </a:p>
          <a:p>
            <a:pPr marL="0" indent="0">
              <a:lnSpc>
                <a:spcPct val="90000"/>
              </a:lnSpc>
              <a:buNone/>
              <a:defRPr sz="3600">
                <a:solidFill>
                  <a:srgbClr val="323232"/>
                </a:solidFill>
              </a:defRPr>
            </a:pPr>
            <a:r>
              <a:rPr lang="en-US" sz="2000" dirty="0">
                <a:solidFill>
                  <a:schemeClr val="tx1"/>
                </a:solidFill>
              </a:rPr>
              <a:t>      - Splitting data (80% train, 20% test)</a:t>
            </a:r>
          </a:p>
          <a:p>
            <a:pPr marL="0" indent="0">
              <a:lnSpc>
                <a:spcPct val="90000"/>
              </a:lnSpc>
              <a:buNone/>
              <a:defRPr sz="3600">
                <a:solidFill>
                  <a:srgbClr val="323232"/>
                </a:solidFill>
              </a:defRPr>
            </a:pPr>
            <a:r>
              <a:rPr lang="en-US" sz="2000" dirty="0">
                <a:solidFill>
                  <a:schemeClr val="tx1"/>
                </a:solidFill>
              </a:rPr>
              <a:t>KNN Working:</a:t>
            </a:r>
          </a:p>
          <a:p>
            <a:pPr marL="0" indent="0">
              <a:lnSpc>
                <a:spcPct val="90000"/>
              </a:lnSpc>
              <a:buNone/>
              <a:defRPr sz="3600">
                <a:solidFill>
                  <a:srgbClr val="323232"/>
                </a:solidFill>
              </a:defRPr>
            </a:pPr>
            <a:r>
              <a:rPr lang="en-US" sz="2000" dirty="0">
                <a:solidFill>
                  <a:schemeClr val="tx1"/>
                </a:solidFill>
              </a:rPr>
              <a:t>      - Select k nearest neighbors.</a:t>
            </a:r>
          </a:p>
          <a:p>
            <a:pPr marL="0" indent="0">
              <a:lnSpc>
                <a:spcPct val="90000"/>
              </a:lnSpc>
              <a:buNone/>
              <a:defRPr sz="3600">
                <a:solidFill>
                  <a:srgbClr val="323232"/>
                </a:solidFill>
              </a:defRPr>
            </a:pPr>
            <a:r>
              <a:rPr lang="en-US" sz="2000" dirty="0">
                <a:solidFill>
                  <a:schemeClr val="tx1"/>
                </a:solidFill>
              </a:rPr>
              <a:t>      - Compute distances &amp; take an average</a:t>
            </a:r>
          </a:p>
          <a:p>
            <a:pPr marL="0" indent="0">
              <a:lnSpc>
                <a:spcPct val="90000"/>
              </a:lnSpc>
              <a:buNone/>
              <a:defRPr sz="3600">
                <a:solidFill>
                  <a:srgbClr val="323232"/>
                </a:solidFill>
              </a:defRPr>
            </a:pPr>
            <a:r>
              <a:rPr lang="en-US" sz="2000" dirty="0">
                <a:solidFill>
                  <a:schemeClr val="tx1"/>
                </a:solidFill>
              </a:rPr>
              <a:t>          for regression.</a:t>
            </a:r>
          </a:p>
        </p:txBody>
      </p:sp>
      <p:pic>
        <p:nvPicPr>
          <p:cNvPr id="5" name="Picture 4" descr="A blackboard with mathematical equations and formulas&#10;&#10;AI-generated content may be incorrect.">
            <a:extLst>
              <a:ext uri="{FF2B5EF4-FFF2-40B4-BE49-F238E27FC236}">
                <a16:creationId xmlns:a16="http://schemas.microsoft.com/office/drawing/2014/main" id="{48998107-71D1-45DB-3C63-7DDABB29FA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895" r="46700"/>
          <a:stretch/>
        </p:blipFill>
        <p:spPr>
          <a:xfrm>
            <a:off x="193192" y="10"/>
            <a:ext cx="2609642" cy="685799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742" y="526170"/>
            <a:ext cx="7747993" cy="814257"/>
          </a:xfrm>
        </p:spPr>
        <p:txBody>
          <a:bodyPr anchor="ctr">
            <a:noAutofit/>
          </a:bodyPr>
          <a:lstStyle/>
          <a:p>
            <a:pPr>
              <a:defRPr sz="5760" b="1">
                <a:solidFill>
                  <a:srgbClr val="FF4500"/>
                </a:solidFill>
              </a:defRPr>
            </a:pPr>
            <a:r>
              <a:rPr lang="en-IN" sz="4400" dirty="0"/>
              <a:t>Model Evaluation Metrics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683746-40EE-4D0C-7083-8FEA49FD58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4107720"/>
              </p:ext>
            </p:extLst>
          </p:nvPr>
        </p:nvGraphicFramePr>
        <p:xfrm>
          <a:off x="3790781" y="2046928"/>
          <a:ext cx="4534600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671" y="-14586"/>
            <a:ext cx="7511473" cy="955732"/>
          </a:xfrm>
        </p:spPr>
        <p:txBody>
          <a:bodyPr>
            <a:normAutofit fontScale="90000"/>
          </a:bodyPr>
          <a:lstStyle/>
          <a:p>
            <a:pPr>
              <a:defRPr sz="5760" b="1">
                <a:solidFill>
                  <a:srgbClr val="FF4500"/>
                </a:solidFill>
              </a:defRPr>
            </a:pPr>
            <a:r>
              <a:rPr dirty="0"/>
              <a:t>Data Visualization</a:t>
            </a:r>
          </a:p>
        </p:txBody>
      </p:sp>
      <p:pic>
        <p:nvPicPr>
          <p:cNvPr id="5" name="Picture 4" descr="A graph of a price&#10;&#10;AI-generated content may be incorrect.">
            <a:extLst>
              <a:ext uri="{FF2B5EF4-FFF2-40B4-BE49-F238E27FC236}">
                <a16:creationId xmlns:a16="http://schemas.microsoft.com/office/drawing/2014/main" id="{555E7E38-A714-BBE2-EFE4-E91323297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443" y="955733"/>
            <a:ext cx="4457701" cy="2683311"/>
          </a:xfrm>
          <a:prstGeom prst="rect">
            <a:avLst/>
          </a:prstGeom>
        </p:spPr>
      </p:pic>
      <p:pic>
        <p:nvPicPr>
          <p:cNvPr id="7" name="Picture 6" descr="A graph of a car price&#10;&#10;AI-generated content may be incorrect.">
            <a:extLst>
              <a:ext uri="{FF2B5EF4-FFF2-40B4-BE49-F238E27FC236}">
                <a16:creationId xmlns:a16="http://schemas.microsoft.com/office/drawing/2014/main" id="{60B79F6B-C3F4-ADEA-E396-D3186E640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4908"/>
            <a:ext cx="4669444" cy="2654137"/>
          </a:xfrm>
          <a:prstGeom prst="rect">
            <a:avLst/>
          </a:prstGeom>
        </p:spPr>
      </p:pic>
      <p:pic>
        <p:nvPicPr>
          <p:cNvPr id="17" name="Picture 16" descr="A graph of a distribution of selling price&#10;&#10;AI-generated content may be incorrect.">
            <a:extLst>
              <a:ext uri="{FF2B5EF4-FFF2-40B4-BE49-F238E27FC236}">
                <a16:creationId xmlns:a16="http://schemas.microsoft.com/office/drawing/2014/main" id="{057F2AEF-682E-9557-74EB-4540185B8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444" y="3639045"/>
            <a:ext cx="4457700" cy="3088066"/>
          </a:xfrm>
          <a:prstGeom prst="rect">
            <a:avLst/>
          </a:prstGeom>
        </p:spPr>
      </p:pic>
      <p:pic>
        <p:nvPicPr>
          <p:cNvPr id="19" name="Picture 18" descr="A graph of a vehicle age and selling price&#10;&#10;AI-generated content may be incorrect.">
            <a:extLst>
              <a:ext uri="{FF2B5EF4-FFF2-40B4-BE49-F238E27FC236}">
                <a16:creationId xmlns:a16="http://schemas.microsoft.com/office/drawing/2014/main" id="{44D3B4DE-FE10-BFB9-6775-3A2C08CE9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3639045"/>
            <a:ext cx="4669444" cy="30880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92" y="180877"/>
            <a:ext cx="7876309" cy="1278082"/>
          </a:xfrm>
        </p:spPr>
        <p:txBody>
          <a:bodyPr anchor="ctr">
            <a:normAutofit/>
          </a:bodyPr>
          <a:lstStyle/>
          <a:p>
            <a:pPr>
              <a:defRPr sz="5760" b="1">
                <a:solidFill>
                  <a:srgbClr val="FF4500"/>
                </a:solidFill>
              </a:defRPr>
            </a:pPr>
            <a:r>
              <a:rPr lang="en-IN" dirty="0"/>
              <a:t>Model Deployment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C68745-DFFB-62DC-0400-9192615B9D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2788234"/>
              </p:ext>
            </p:extLst>
          </p:nvPr>
        </p:nvGraphicFramePr>
        <p:xfrm>
          <a:off x="2439963" y="1853048"/>
          <a:ext cx="4534600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767662A-A8AA-34EB-583F-C3FC5E7932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926" r="36907"/>
          <a:stretch/>
        </p:blipFill>
        <p:spPr>
          <a:xfrm>
            <a:off x="3473245" y="635528"/>
            <a:ext cx="5187475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569" y="609600"/>
            <a:ext cx="3412576" cy="585355"/>
          </a:xfrm>
        </p:spPr>
        <p:txBody>
          <a:bodyPr>
            <a:normAutofit/>
          </a:bodyPr>
          <a:lstStyle/>
          <a:p>
            <a:pPr>
              <a:defRPr sz="5760" b="1">
                <a:solidFill>
                  <a:srgbClr val="FF4500"/>
                </a:solidFill>
              </a:defRPr>
            </a:pPr>
            <a:r>
              <a:rPr lang="en-IN" sz="3200" dirty="0"/>
              <a:t>UI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84" y="2124892"/>
            <a:ext cx="4952107" cy="3784311"/>
          </a:xfrm>
        </p:spPr>
        <p:txBody>
          <a:bodyPr>
            <a:normAutofit/>
          </a:bodyPr>
          <a:lstStyle/>
          <a:p>
            <a:pPr marL="0" indent="0">
              <a:buNone/>
              <a:defRPr sz="3600">
                <a:solidFill>
                  <a:srgbClr val="323232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-Users enter car details &amp; receive predictions.</a:t>
            </a:r>
          </a:p>
          <a:p>
            <a:pPr marL="0" indent="0">
              <a:buNone/>
              <a:defRPr sz="3600">
                <a:solidFill>
                  <a:srgbClr val="323232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-Command to Run: `</a:t>
            </a:r>
            <a:r>
              <a:rPr lang="en-US" sz="2800" dirty="0" err="1">
                <a:solidFill>
                  <a:schemeClr val="tx1"/>
                </a:solidFill>
              </a:rPr>
              <a:t>streamlit</a:t>
            </a:r>
            <a:r>
              <a:rPr lang="en-US" sz="2800" dirty="0">
                <a:solidFill>
                  <a:schemeClr val="tx1"/>
                </a:solidFill>
              </a:rPr>
              <a:t> run predictor.py`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28</TotalTime>
  <Words>335</Words>
  <Application>Microsoft Office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2</vt:lpstr>
      <vt:lpstr>Quotable</vt:lpstr>
      <vt:lpstr>Car Price Prediction using K-Nearest Neighbors (KNN)</vt:lpstr>
      <vt:lpstr>Introduction</vt:lpstr>
      <vt:lpstr>Dataset Description</vt:lpstr>
      <vt:lpstr>Why KNN?</vt:lpstr>
      <vt:lpstr>Methodology</vt:lpstr>
      <vt:lpstr>Model Evaluation Metrics</vt:lpstr>
      <vt:lpstr>Data Visualization</vt:lpstr>
      <vt:lpstr>Model Deployment</vt:lpstr>
      <vt:lpstr>UI Integration</vt:lpstr>
      <vt:lpstr>Future Enhancements</vt:lpstr>
      <vt:lpstr>Findings &amp; Conclusion</vt:lpstr>
      <vt:lpstr>References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Mohammad Mehdi Namdar</dc:creator>
  <cp:keywords/>
  <dc:description>generated using python-pptx</dc:description>
  <cp:lastModifiedBy>Mohammad Mehdi Namdar</cp:lastModifiedBy>
  <cp:revision>2</cp:revision>
  <dcterms:created xsi:type="dcterms:W3CDTF">2013-01-27T09:14:16Z</dcterms:created>
  <dcterms:modified xsi:type="dcterms:W3CDTF">2025-03-30T11:40:22Z</dcterms:modified>
  <cp:category/>
</cp:coreProperties>
</file>