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26F1-988D-449F-B99E-9808C4856B2D}" type="datetimeFigureOut">
              <a:rPr lang="pl-PL" smtClean="0"/>
              <a:t>2016-12-12</a:t>
            </a:fld>
            <a:endParaRPr lang="pl-P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582CB0-8522-4C71-8A27-1217B7C0C43C}" type="slidenum">
              <a:rPr lang="pl-PL" smtClean="0"/>
              <a:t>‹#›</a:t>
            </a:fld>
            <a:endParaRPr lang="pl-P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26F1-988D-449F-B99E-9808C4856B2D}" type="datetimeFigureOut">
              <a:rPr lang="pl-PL" smtClean="0"/>
              <a:t>2016-12-12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2CB0-8522-4C71-8A27-1217B7C0C43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26F1-988D-449F-B99E-9808C4856B2D}" type="datetimeFigureOut">
              <a:rPr lang="pl-PL" smtClean="0"/>
              <a:t>2016-12-12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2CB0-8522-4C71-8A27-1217B7C0C43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26F1-988D-449F-B99E-9808C4856B2D}" type="datetimeFigureOut">
              <a:rPr lang="pl-PL" smtClean="0"/>
              <a:t>2016-12-12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2CB0-8522-4C71-8A27-1217B7C0C43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26F1-988D-449F-B99E-9808C4856B2D}" type="datetimeFigureOut">
              <a:rPr lang="pl-PL" smtClean="0"/>
              <a:t>2016-12-12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2CB0-8522-4C71-8A27-1217B7C0C43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26F1-988D-449F-B99E-9808C4856B2D}" type="datetimeFigureOut">
              <a:rPr lang="pl-PL" smtClean="0"/>
              <a:t>2016-12-12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2CB0-8522-4C71-8A27-1217B7C0C43C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26F1-988D-449F-B99E-9808C4856B2D}" type="datetimeFigureOut">
              <a:rPr lang="pl-PL" smtClean="0"/>
              <a:t>2016-12-12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2CB0-8522-4C71-8A27-1217B7C0C43C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26F1-988D-449F-B99E-9808C4856B2D}" type="datetimeFigureOut">
              <a:rPr lang="pl-PL" smtClean="0"/>
              <a:t>2016-12-12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2CB0-8522-4C71-8A27-1217B7C0C43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26F1-988D-449F-B99E-9808C4856B2D}" type="datetimeFigureOut">
              <a:rPr lang="pl-PL" smtClean="0"/>
              <a:t>2016-12-12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2CB0-8522-4C71-8A27-1217B7C0C43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26F1-988D-449F-B99E-9808C4856B2D}" type="datetimeFigureOut">
              <a:rPr lang="pl-PL" smtClean="0"/>
              <a:t>2016-12-12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2CB0-8522-4C71-8A27-1217B7C0C43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26F1-988D-449F-B99E-9808C4856B2D}" type="datetimeFigureOut">
              <a:rPr lang="pl-PL" smtClean="0"/>
              <a:t>2016-12-12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2CB0-8522-4C71-8A27-1217B7C0C43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0D9026F1-988D-449F-B99E-9808C4856B2D}" type="datetimeFigureOut">
              <a:rPr lang="pl-PL" smtClean="0"/>
              <a:t>2016-12-12</a:t>
            </a:fld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582CB0-8522-4C71-8A27-1217B7C0C43C}" type="slidenum">
              <a:rPr lang="pl-PL" smtClean="0"/>
              <a:t>‹#›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irtual_Network_Computing" TargetMode="External"/><Relationship Id="rId2" Type="http://schemas.openxmlformats.org/officeDocument/2006/relationships/hyperlink" Target="https://pl.wikipedia.org/wiki/Virtual_Network_Comput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f.pw.edu.pl/~siecik/pliki/sshvncitp.pp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VNC &amp; RDESTOP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328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315200" cy="1154097"/>
          </a:xfrm>
        </p:spPr>
        <p:txBody>
          <a:bodyPr/>
          <a:lstStyle/>
          <a:p>
            <a:r>
              <a:rPr lang="pl-PL" dirty="0" smtClean="0"/>
              <a:t>VNC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14400" y="1484785"/>
            <a:ext cx="7315200" cy="4824576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System </a:t>
            </a:r>
            <a:r>
              <a:rPr lang="pl-PL" dirty="0"/>
              <a:t>przekazywania obrazu z wirtualnego, bądź fizycznego środowiska graficznego.</a:t>
            </a:r>
          </a:p>
          <a:p>
            <a:r>
              <a:rPr lang="pl-PL" dirty="0"/>
              <a:t>Prosty pakiet </a:t>
            </a:r>
            <a:r>
              <a:rPr lang="pl-PL" dirty="0" err="1"/>
              <a:t>serwer+klient</a:t>
            </a:r>
            <a:r>
              <a:rPr lang="pl-PL" dirty="0"/>
              <a:t> jest dostępny dla najpopularniejszych systemów operacyjnych z trybem graficznym, jak: Linux, Windows, BSD, </a:t>
            </a:r>
            <a:r>
              <a:rPr lang="pl-PL" dirty="0" smtClean="0"/>
              <a:t>Mac </a:t>
            </a:r>
            <a:r>
              <a:rPr lang="pl-PL" dirty="0"/>
              <a:t>OS, OS/2, Solaris, </a:t>
            </a:r>
            <a:r>
              <a:rPr lang="pl-PL" dirty="0" err="1"/>
              <a:t>AmigaOS</a:t>
            </a:r>
            <a:r>
              <a:rPr lang="pl-PL" dirty="0"/>
              <a:t>, SCO, Haiku i wiele innych. </a:t>
            </a:r>
            <a:r>
              <a:rPr lang="pl-PL" dirty="0" err="1"/>
              <a:t>Klienty</a:t>
            </a:r>
            <a:r>
              <a:rPr lang="pl-PL" dirty="0"/>
              <a:t> VNC są dostępne nawet dla urządzeń typu PDA i niektórych telefonów komórkowych.</a:t>
            </a:r>
          </a:p>
          <a:p>
            <a:r>
              <a:rPr lang="pl-PL" dirty="0"/>
              <a:t>Jego wielką zaletą jest użycie licencji GPL, dzięki czemu VNC jest darmowe, bardzo rozwinięte i dostosowane do różnych potrzeb. Jego poważnym konkurentem staje się system NX, który działa z większą wydajnością.</a:t>
            </a:r>
          </a:p>
          <a:p>
            <a:r>
              <a:rPr lang="pl-PL" dirty="0"/>
              <a:t>Domyślnie VNC korzysta z portów TCP 5900 – 5906, gdzie każdy z portów oznacza odrębną sesję (:0 do :6), lecz zarówno klient jak i serwer mogą zostać skonfigurowane do pracy na dowolnych innych portach.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8750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315200" cy="1154097"/>
          </a:xfrm>
        </p:spPr>
        <p:txBody>
          <a:bodyPr/>
          <a:lstStyle/>
          <a:p>
            <a:r>
              <a:rPr lang="pl-PL" dirty="0" smtClean="0"/>
              <a:t>Historia VNC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14400" y="1556793"/>
            <a:ext cx="7315200" cy="4752568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Olivetti i </a:t>
            </a:r>
            <a:r>
              <a:rPr lang="pl-PL" dirty="0"/>
              <a:t>Oracle </a:t>
            </a:r>
            <a:r>
              <a:rPr lang="pl-PL" dirty="0" err="1"/>
              <a:t>Research</a:t>
            </a:r>
            <a:r>
              <a:rPr lang="pl-PL" dirty="0"/>
              <a:t> </a:t>
            </a:r>
            <a:r>
              <a:rPr lang="pl-PL" dirty="0" smtClean="0"/>
              <a:t>Lab (ORL) opracowało VNC w czasie gdy laboratorium należało do Olivetti oraz Oracle Corporation. W 1999 AT &amp; T nabyło </a:t>
            </a:r>
            <a:r>
              <a:rPr lang="pl-PL" dirty="0" err="1" smtClean="0"/>
              <a:t>laporatorium</a:t>
            </a:r>
            <a:r>
              <a:rPr lang="pl-PL" dirty="0" smtClean="0"/>
              <a:t> i w 2002 roku zaprzestano prac w laboratorium.</a:t>
            </a:r>
          </a:p>
          <a:p>
            <a:r>
              <a:rPr lang="pl-PL" dirty="0" smtClean="0"/>
              <a:t>Developerzy którzy pracowali nad VNC </a:t>
            </a:r>
            <a:r>
              <a:rPr lang="pl-PL" dirty="0"/>
              <a:t>a jednocześnie w badaniach laboratoryjnych AT &amp; T </a:t>
            </a:r>
            <a:r>
              <a:rPr lang="pl-PL" dirty="0" smtClean="0"/>
              <a:t>to: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Tristan Richardson </a:t>
            </a:r>
            <a:r>
              <a:rPr lang="en-US" dirty="0" smtClean="0"/>
              <a:t>(</a:t>
            </a:r>
            <a:r>
              <a:rPr lang="pl-PL" dirty="0" smtClean="0"/>
              <a:t>wynalazca</a:t>
            </a:r>
            <a:r>
              <a:rPr lang="en-US" dirty="0" smtClean="0"/>
              <a:t>)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Andy Harter </a:t>
            </a:r>
            <a:r>
              <a:rPr lang="en-US" dirty="0" smtClean="0"/>
              <a:t>(</a:t>
            </a:r>
            <a:r>
              <a:rPr lang="pl-PL" dirty="0" smtClean="0"/>
              <a:t>lider projektu</a:t>
            </a:r>
            <a:r>
              <a:rPr lang="en-US" dirty="0" smtClean="0"/>
              <a:t>)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Quentin Stafford-Fraser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James </a:t>
            </a:r>
            <a:r>
              <a:rPr lang="en-US" dirty="0" err="1"/>
              <a:t>Weatherall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Andy Hopper</a:t>
            </a:r>
          </a:p>
          <a:p>
            <a:pPr marL="45720" indent="0">
              <a:buNone/>
            </a:pPr>
            <a:r>
              <a:rPr lang="pl-PL" dirty="0" smtClean="0"/>
              <a:t>Po zamknięciu ORL w 2002 roku kilku członków zespołu (</a:t>
            </a:r>
            <a:r>
              <a:rPr lang="en-US" dirty="0"/>
              <a:t>w </a:t>
            </a:r>
            <a:r>
              <a:rPr lang="en-US" dirty="0" err="1"/>
              <a:t>tym</a:t>
            </a:r>
            <a:r>
              <a:rPr lang="en-US" dirty="0"/>
              <a:t> Richardson, Harter, </a:t>
            </a:r>
            <a:r>
              <a:rPr lang="en-US" dirty="0" err="1"/>
              <a:t>Weatheralla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Hopper</a:t>
            </a:r>
            <a:r>
              <a:rPr lang="pl-PL" dirty="0" smtClean="0"/>
              <a:t>) </a:t>
            </a:r>
            <a:r>
              <a:rPr lang="pl-PL" dirty="0"/>
              <a:t> </a:t>
            </a:r>
            <a:r>
              <a:rPr lang="pl-PL" dirty="0" smtClean="0"/>
              <a:t>kontynuowało </a:t>
            </a:r>
            <a:r>
              <a:rPr lang="pl-PL" dirty="0"/>
              <a:t>prace nad projektem open-</a:t>
            </a:r>
            <a:r>
              <a:rPr lang="pl-PL" dirty="0" err="1"/>
              <a:t>source</a:t>
            </a:r>
            <a:r>
              <a:rPr lang="pl-PL" dirty="0"/>
              <a:t> </a:t>
            </a:r>
            <a:r>
              <a:rPr lang="pl-PL" dirty="0"/>
              <a:t>zwanym </a:t>
            </a:r>
            <a:r>
              <a:rPr lang="pl-PL" dirty="0" err="1" smtClean="0"/>
              <a:t>RealVNC</a:t>
            </a:r>
            <a:r>
              <a:rPr lang="pl-PL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232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315200" cy="1154097"/>
          </a:xfrm>
        </p:spPr>
        <p:txBody>
          <a:bodyPr/>
          <a:lstStyle/>
          <a:p>
            <a:r>
              <a:rPr lang="pl-PL" dirty="0" smtClean="0"/>
              <a:t>Jak działa VNC?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14400" y="1628801"/>
            <a:ext cx="7315200" cy="4680560"/>
          </a:xfrm>
        </p:spPr>
        <p:txBody>
          <a:bodyPr/>
          <a:lstStyle/>
          <a:p>
            <a:r>
              <a:rPr lang="pl-PL" dirty="0" smtClean="0"/>
              <a:t>System składa </a:t>
            </a:r>
            <a:r>
              <a:rPr lang="pl-PL" dirty="0"/>
              <a:t>się z części klienta i serwera. Użytkownik komputera, na którym zainstalowano klienta (ang. </a:t>
            </a:r>
            <a:r>
              <a:rPr lang="pl-PL" i="1" dirty="0" err="1"/>
              <a:t>viewer</a:t>
            </a:r>
            <a:r>
              <a:rPr lang="pl-PL" dirty="0"/>
              <a:t> – przeglądarka), może oglądać pulpit komputera, na którym zainstalowano program serwera. Komputery te muszą być połączone ze sobą za pomocą protokołu TCP/IP (</a:t>
            </a:r>
            <a:r>
              <a:rPr lang="pl-PL" dirty="0" smtClean="0"/>
              <a:t>Internet</a:t>
            </a:r>
            <a:r>
              <a:rPr lang="pl-PL" dirty="0"/>
              <a:t>, sieć lokalna). Istnieje możliwość posługiwania się myszką i klawiaturą serwera.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0625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315200" cy="1154097"/>
          </a:xfrm>
        </p:spPr>
        <p:txBody>
          <a:bodyPr/>
          <a:lstStyle/>
          <a:p>
            <a:r>
              <a:rPr lang="pl-PL" dirty="0" smtClean="0"/>
              <a:t>RDESKTOP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14400" y="1340769"/>
            <a:ext cx="7315200" cy="4968592"/>
          </a:xfrm>
        </p:spPr>
        <p:txBody>
          <a:bodyPr/>
          <a:lstStyle/>
          <a:p>
            <a:r>
              <a:rPr lang="pl-PL" dirty="0" smtClean="0"/>
              <a:t>Jest to klient </a:t>
            </a:r>
            <a:r>
              <a:rPr lang="pl-PL" dirty="0"/>
              <a:t>usług terminalowych, komunikującym się za pomocą protokołu RDP </a:t>
            </a:r>
            <a:r>
              <a:rPr lang="pl-PL" i="1" dirty="0"/>
              <a:t>(ang. Remote Desktop </a:t>
            </a:r>
            <a:r>
              <a:rPr lang="pl-PL" i="1" dirty="0" err="1"/>
              <a:t>Protocol</a:t>
            </a:r>
            <a:r>
              <a:rPr lang="pl-PL" i="1" dirty="0"/>
              <a:t>)</a:t>
            </a:r>
            <a:r>
              <a:rPr lang="pl-PL" dirty="0"/>
              <a:t>. Dzięki tej aplikacji możemy z poziomu Linuksa podłączyć się np. do systemu Windows XP z uruchomioną usługą zdalnego </a:t>
            </a:r>
            <a:r>
              <a:rPr lang="pl-PL" dirty="0" smtClean="0"/>
              <a:t>pulpitu</a:t>
            </a:r>
          </a:p>
          <a:p>
            <a:r>
              <a:rPr lang="pl-PL" dirty="0"/>
              <a:t>Ponieważ </a:t>
            </a:r>
            <a:r>
              <a:rPr lang="pl-PL" dirty="0" err="1"/>
              <a:t>rdesktop</a:t>
            </a:r>
            <a:r>
              <a:rPr lang="pl-PL" dirty="0"/>
              <a:t> jest aplikacją graficzną, należy ją uruchomić w systemie Linux lub Unix, w którym uruchomiony jest system </a:t>
            </a:r>
            <a:r>
              <a:rPr lang="pl-PL" u="sng" dirty="0"/>
              <a:t>X </a:t>
            </a:r>
            <a:r>
              <a:rPr lang="pl-PL" u="sng" dirty="0" err="1"/>
              <a:t>Window</a:t>
            </a:r>
            <a:r>
              <a:rPr lang="pl-PL" dirty="0"/>
              <a:t>.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8208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315200" cy="1154097"/>
          </a:xfrm>
        </p:spPr>
        <p:txBody>
          <a:bodyPr/>
          <a:lstStyle/>
          <a:p>
            <a:r>
              <a:rPr lang="pl-PL" smtClean="0"/>
              <a:t>Historia RDESKTOP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14400" y="1700809"/>
            <a:ext cx="7315200" cy="4608552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6481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315200" cy="1154097"/>
          </a:xfrm>
        </p:spPr>
        <p:txBody>
          <a:bodyPr/>
          <a:lstStyle/>
          <a:p>
            <a:r>
              <a:rPr lang="pl-PL" dirty="0" smtClean="0"/>
              <a:t>Źródła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14400" y="1556793"/>
            <a:ext cx="7315200" cy="4752568"/>
          </a:xfrm>
        </p:spPr>
        <p:txBody>
          <a:bodyPr/>
          <a:lstStyle/>
          <a:p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pl.wikipedia.org/wiki/Virtual_Network_Computing</a:t>
            </a:r>
            <a:endParaRPr lang="pl-PL" dirty="0" smtClean="0"/>
          </a:p>
          <a:p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en.wikipedia.org/wiki/Virtual_Network_Computing</a:t>
            </a:r>
            <a:endParaRPr lang="pl-PL" dirty="0" smtClean="0"/>
          </a:p>
          <a:p>
            <a:r>
              <a:rPr lang="pl-PL" dirty="0">
                <a:hlinkClick r:id="rId4"/>
              </a:rPr>
              <a:t>www.if.pw.edu.pl/~</a:t>
            </a:r>
            <a:r>
              <a:rPr lang="pl-PL" dirty="0" smtClean="0">
                <a:hlinkClick r:id="rId4"/>
              </a:rPr>
              <a:t>siecik/pliki/ssh</a:t>
            </a:r>
            <a:r>
              <a:rPr lang="pl-PL" b="1" dirty="0" smtClean="0">
                <a:hlinkClick r:id="rId4"/>
              </a:rPr>
              <a:t>vnc</a:t>
            </a:r>
            <a:r>
              <a:rPr lang="pl-PL" dirty="0" smtClean="0">
                <a:hlinkClick r:id="rId4"/>
              </a:rPr>
              <a:t>itp.ppt</a:t>
            </a: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4004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ywa">
  <a:themeElements>
    <a:clrScheme name="Perspektyw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— klasyczny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yw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122</TotalTime>
  <Words>138</Words>
  <Application>Microsoft Office PowerPoint</Application>
  <PresentationFormat>Pokaz na ekranie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Perspektywa</vt:lpstr>
      <vt:lpstr>VNC &amp; RDESTOP</vt:lpstr>
      <vt:lpstr>VNC</vt:lpstr>
      <vt:lpstr>Historia VNC</vt:lpstr>
      <vt:lpstr>Jak działa VNC?</vt:lpstr>
      <vt:lpstr>RDESKTOP</vt:lpstr>
      <vt:lpstr>Historia RDESKTOP</vt:lpstr>
      <vt:lpstr>Źródła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VNC &amp; RDESTOP</dc:title>
  <dc:creator>Przemek</dc:creator>
  <cp:lastModifiedBy>Przemek</cp:lastModifiedBy>
  <cp:revision>9</cp:revision>
  <dcterms:created xsi:type="dcterms:W3CDTF">2016-12-12T18:13:58Z</dcterms:created>
  <dcterms:modified xsi:type="dcterms:W3CDTF">2016-12-12T20:16:01Z</dcterms:modified>
</cp:coreProperties>
</file>