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FEA2E-D4C3-40F5-B9AE-63C0AC882BB5}" v="62" dt="2025-06-07T06:24:25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4" autoAdjust="0"/>
    <p:restoredTop sz="94660"/>
  </p:normalViewPr>
  <p:slideViewPr>
    <p:cSldViewPr snapToGrid="0">
      <p:cViewPr>
        <p:scale>
          <a:sx n="66" d="100"/>
          <a:sy n="66" d="100"/>
        </p:scale>
        <p:origin x="-18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昭 宮本" userId="d086af6ea33a609a" providerId="LiveId" clId="{24BFEA2E-D4C3-40F5-B9AE-63C0AC882BB5}"/>
    <pc:docChg chg="undo custSel addSld modSld sldOrd">
      <pc:chgData name="秀昭 宮本" userId="d086af6ea33a609a" providerId="LiveId" clId="{24BFEA2E-D4C3-40F5-B9AE-63C0AC882BB5}" dt="2025-06-07T06:27:52.232" v="476" actId="1036"/>
      <pc:docMkLst>
        <pc:docMk/>
      </pc:docMkLst>
      <pc:sldChg chg="modSp mod">
        <pc:chgData name="秀昭 宮本" userId="d086af6ea33a609a" providerId="LiveId" clId="{24BFEA2E-D4C3-40F5-B9AE-63C0AC882BB5}" dt="2025-06-07T02:39:00.225" v="236" actId="1076"/>
        <pc:sldMkLst>
          <pc:docMk/>
          <pc:sldMk cId="3347903543" sldId="256"/>
        </pc:sldMkLst>
        <pc:spChg chg="mod">
          <ac:chgData name="秀昭 宮本" userId="d086af6ea33a609a" providerId="LiveId" clId="{24BFEA2E-D4C3-40F5-B9AE-63C0AC882BB5}" dt="2025-06-07T02:38:55.529" v="235" actId="1076"/>
          <ac:spMkLst>
            <pc:docMk/>
            <pc:sldMk cId="3347903543" sldId="256"/>
            <ac:spMk id="19" creationId="{86B0824D-53FE-FD43-897C-449F7CE3746E}"/>
          </ac:spMkLst>
        </pc:spChg>
        <pc:cxnChg chg="mod">
          <ac:chgData name="秀昭 宮本" userId="d086af6ea33a609a" providerId="LiveId" clId="{24BFEA2E-D4C3-40F5-B9AE-63C0AC882BB5}" dt="2025-06-07T02:39:00.225" v="236" actId="1076"/>
          <ac:cxnSpMkLst>
            <pc:docMk/>
            <pc:sldMk cId="3347903543" sldId="256"/>
            <ac:cxnSpMk id="27" creationId="{4E93448A-85C1-5B65-7107-E5B34D911CB1}"/>
          </ac:cxnSpMkLst>
        </pc:cxnChg>
      </pc:sldChg>
      <pc:sldChg chg="addSp delSp modSp mod">
        <pc:chgData name="秀昭 宮本" userId="d086af6ea33a609a" providerId="LiveId" clId="{24BFEA2E-D4C3-40F5-B9AE-63C0AC882BB5}" dt="2025-06-07T06:27:52.232" v="476" actId="1036"/>
        <pc:sldMkLst>
          <pc:docMk/>
          <pc:sldMk cId="4026769671" sldId="257"/>
        </pc:sldMkLst>
        <pc:spChg chg="add del mod">
          <ac:chgData name="秀昭 宮本" userId="d086af6ea33a609a" providerId="LiveId" clId="{24BFEA2E-D4C3-40F5-B9AE-63C0AC882BB5}" dt="2025-06-06T23:28:30.844" v="4" actId="478"/>
          <ac:spMkLst>
            <pc:docMk/>
            <pc:sldMk cId="4026769671" sldId="257"/>
            <ac:spMk id="4" creationId="{47A1B430-5CD4-F832-EE6F-FC27BF947395}"/>
          </ac:spMkLst>
        </pc:spChg>
        <pc:spChg chg="add del mod">
          <ac:chgData name="秀昭 宮本" userId="d086af6ea33a609a" providerId="LiveId" clId="{24BFEA2E-D4C3-40F5-B9AE-63C0AC882BB5}" dt="2025-06-06T23:28:30.844" v="4" actId="478"/>
          <ac:spMkLst>
            <pc:docMk/>
            <pc:sldMk cId="4026769671" sldId="257"/>
            <ac:spMk id="5" creationId="{C29207A8-681E-F223-D66C-CEC6512EEACE}"/>
          </ac:spMkLst>
        </pc:spChg>
        <pc:spChg chg="add del mod">
          <ac:chgData name="秀昭 宮本" userId="d086af6ea33a609a" providerId="LiveId" clId="{24BFEA2E-D4C3-40F5-B9AE-63C0AC882BB5}" dt="2025-06-06T23:28:30.844" v="4" actId="478"/>
          <ac:spMkLst>
            <pc:docMk/>
            <pc:sldMk cId="4026769671" sldId="257"/>
            <ac:spMk id="6" creationId="{A522173F-2FD4-C1FA-6FB2-32A25217DFC1}"/>
          </ac:spMkLst>
        </pc:spChg>
        <pc:spChg chg="add del mod">
          <ac:chgData name="秀昭 宮本" userId="d086af6ea33a609a" providerId="LiveId" clId="{24BFEA2E-D4C3-40F5-B9AE-63C0AC882BB5}" dt="2025-06-07T06:26:21.974" v="424" actId="478"/>
          <ac:spMkLst>
            <pc:docMk/>
            <pc:sldMk cId="4026769671" sldId="257"/>
            <ac:spMk id="7" creationId="{E5A67C6B-8C3F-7DF3-7BDD-740E642B1DC8}"/>
          </ac:spMkLst>
        </pc:spChg>
        <pc:spChg chg="add del mod">
          <ac:chgData name="秀昭 宮本" userId="d086af6ea33a609a" providerId="LiveId" clId="{24BFEA2E-D4C3-40F5-B9AE-63C0AC882BB5}" dt="2025-06-07T06:26:21.974" v="424" actId="478"/>
          <ac:spMkLst>
            <pc:docMk/>
            <pc:sldMk cId="4026769671" sldId="257"/>
            <ac:spMk id="8" creationId="{C56120B6-9662-F716-C5C9-FFE581688346}"/>
          </ac:spMkLst>
        </pc:spChg>
        <pc:spChg chg="add del mod">
          <ac:chgData name="秀昭 宮本" userId="d086af6ea33a609a" providerId="LiveId" clId="{24BFEA2E-D4C3-40F5-B9AE-63C0AC882BB5}" dt="2025-06-07T06:26:21.974" v="424" actId="478"/>
          <ac:spMkLst>
            <pc:docMk/>
            <pc:sldMk cId="4026769671" sldId="257"/>
            <ac:spMk id="9" creationId="{CCD6839D-10C6-5591-20F3-FBC9F5946F77}"/>
          </ac:spMkLst>
        </pc:spChg>
        <pc:spChg chg="add mod">
          <ac:chgData name="秀昭 宮本" userId="d086af6ea33a609a" providerId="LiveId" clId="{24BFEA2E-D4C3-40F5-B9AE-63C0AC882BB5}" dt="2025-06-07T06:25:01.085" v="357" actId="12789"/>
          <ac:spMkLst>
            <pc:docMk/>
            <pc:sldMk cId="4026769671" sldId="257"/>
            <ac:spMk id="10" creationId="{EC92B615-1808-8DF2-0A27-19FF8F4FFFCD}"/>
          </ac:spMkLst>
        </pc:spChg>
        <pc:spChg chg="add mod">
          <ac:chgData name="秀昭 宮本" userId="d086af6ea33a609a" providerId="LiveId" clId="{24BFEA2E-D4C3-40F5-B9AE-63C0AC882BB5}" dt="2025-06-07T06:26:11.361" v="409" actId="1035"/>
          <ac:spMkLst>
            <pc:docMk/>
            <pc:sldMk cId="4026769671" sldId="257"/>
            <ac:spMk id="13" creationId="{B8F8D52A-B6A5-DF1F-EAD0-81DFC227E86C}"/>
          </ac:spMkLst>
        </pc:spChg>
        <pc:spChg chg="add mod">
          <ac:chgData name="秀昭 宮本" userId="d086af6ea33a609a" providerId="LiveId" clId="{24BFEA2E-D4C3-40F5-B9AE-63C0AC882BB5}" dt="2025-06-07T06:26:17.342" v="423" actId="1035"/>
          <ac:spMkLst>
            <pc:docMk/>
            <pc:sldMk cId="4026769671" sldId="257"/>
            <ac:spMk id="14" creationId="{B718E485-2979-D237-B09E-D15E9E6BF61F}"/>
          </ac:spMkLst>
        </pc:spChg>
        <pc:spChg chg="add mod">
          <ac:chgData name="秀昭 宮本" userId="d086af6ea33a609a" providerId="LiveId" clId="{24BFEA2E-D4C3-40F5-B9AE-63C0AC882BB5}" dt="2025-06-07T06:26:32.646" v="425" actId="14100"/>
          <ac:spMkLst>
            <pc:docMk/>
            <pc:sldMk cId="4026769671" sldId="257"/>
            <ac:spMk id="15" creationId="{86087BD0-32D5-6D0A-DE96-8922031BD923}"/>
          </ac:spMkLst>
        </pc:spChg>
        <pc:spChg chg="add mod">
          <ac:chgData name="秀昭 宮本" userId="d086af6ea33a609a" providerId="LiveId" clId="{24BFEA2E-D4C3-40F5-B9AE-63C0AC882BB5}" dt="2025-06-07T06:26:32.646" v="425" actId="14100"/>
          <ac:spMkLst>
            <pc:docMk/>
            <pc:sldMk cId="4026769671" sldId="257"/>
            <ac:spMk id="16" creationId="{49A519CA-9B20-0266-03B4-01555FA6541C}"/>
          </ac:spMkLst>
        </pc:spChg>
        <pc:spChg chg="add del mod">
          <ac:chgData name="秀昭 宮本" userId="d086af6ea33a609a" providerId="LiveId" clId="{24BFEA2E-D4C3-40F5-B9AE-63C0AC882BB5}" dt="2025-06-07T06:23:20.029" v="326" actId="21"/>
          <ac:spMkLst>
            <pc:docMk/>
            <pc:sldMk cId="4026769671" sldId="257"/>
            <ac:spMk id="17" creationId="{A5D1481D-372A-C367-401D-2AD7BCC9A047}"/>
          </ac:spMkLst>
        </pc:spChg>
        <pc:spChg chg="add mod">
          <ac:chgData name="秀昭 宮本" userId="d086af6ea33a609a" providerId="LiveId" clId="{24BFEA2E-D4C3-40F5-B9AE-63C0AC882BB5}" dt="2025-06-07T06:24:58.561" v="356" actId="408"/>
          <ac:spMkLst>
            <pc:docMk/>
            <pc:sldMk cId="4026769671" sldId="257"/>
            <ac:spMk id="18" creationId="{C3417842-C165-EC21-73BA-E65655C40B5D}"/>
          </ac:spMkLst>
        </pc:spChg>
        <pc:spChg chg="add mod">
          <ac:chgData name="秀昭 宮本" userId="d086af6ea33a609a" providerId="LiveId" clId="{24BFEA2E-D4C3-40F5-B9AE-63C0AC882BB5}" dt="2025-06-07T06:25:01.085" v="357" actId="12789"/>
          <ac:spMkLst>
            <pc:docMk/>
            <pc:sldMk cId="4026769671" sldId="257"/>
            <ac:spMk id="19" creationId="{CD9C3E7E-0024-3425-609C-B2694474E0D4}"/>
          </ac:spMkLst>
        </pc:spChg>
        <pc:spChg chg="add mod">
          <ac:chgData name="秀昭 宮本" userId="d086af6ea33a609a" providerId="LiveId" clId="{24BFEA2E-D4C3-40F5-B9AE-63C0AC882BB5}" dt="2025-06-07T06:26:32.646" v="425" actId="14100"/>
          <ac:spMkLst>
            <pc:docMk/>
            <pc:sldMk cId="4026769671" sldId="257"/>
            <ac:spMk id="20" creationId="{913C2D50-C52E-5670-DFAE-217E4315B29B}"/>
          </ac:spMkLst>
        </pc:spChg>
        <pc:spChg chg="add mod">
          <ac:chgData name="秀昭 宮本" userId="d086af6ea33a609a" providerId="LiveId" clId="{24BFEA2E-D4C3-40F5-B9AE-63C0AC882BB5}" dt="2025-06-07T06:27:06.163" v="428" actId="552"/>
          <ac:spMkLst>
            <pc:docMk/>
            <pc:sldMk cId="4026769671" sldId="257"/>
            <ac:spMk id="21" creationId="{31DAE2F5-BD33-49A7-1BE4-27C353A3532F}"/>
          </ac:spMkLst>
        </pc:spChg>
        <pc:spChg chg="add mod">
          <ac:chgData name="秀昭 宮本" userId="d086af6ea33a609a" providerId="LiveId" clId="{24BFEA2E-D4C3-40F5-B9AE-63C0AC882BB5}" dt="2025-06-07T06:27:24.232" v="439" actId="1036"/>
          <ac:spMkLst>
            <pc:docMk/>
            <pc:sldMk cId="4026769671" sldId="257"/>
            <ac:spMk id="22" creationId="{B2A62715-B838-E8A4-2582-026C00E9A6C5}"/>
          </ac:spMkLst>
        </pc:spChg>
        <pc:spChg chg="add mod">
          <ac:chgData name="秀昭 宮本" userId="d086af6ea33a609a" providerId="LiveId" clId="{24BFEA2E-D4C3-40F5-B9AE-63C0AC882BB5}" dt="2025-06-07T06:27:52.232" v="476" actId="1036"/>
          <ac:spMkLst>
            <pc:docMk/>
            <pc:sldMk cId="4026769671" sldId="257"/>
            <ac:spMk id="23" creationId="{52B14917-702A-E5A2-D376-D4F4A59F34A9}"/>
          </ac:spMkLst>
        </pc:spChg>
        <pc:spChg chg="add mod">
          <ac:chgData name="秀昭 宮本" userId="d086af6ea33a609a" providerId="LiveId" clId="{24BFEA2E-D4C3-40F5-B9AE-63C0AC882BB5}" dt="2025-06-07T06:27:52.232" v="476" actId="1036"/>
          <ac:spMkLst>
            <pc:docMk/>
            <pc:sldMk cId="4026769671" sldId="257"/>
            <ac:spMk id="24" creationId="{A11600CA-C9A1-2C28-25ED-3FC5D2A8FEDB}"/>
          </ac:spMkLst>
        </pc:spChg>
        <pc:spChg chg="add mod">
          <ac:chgData name="秀昭 宮本" userId="d086af6ea33a609a" providerId="LiveId" clId="{24BFEA2E-D4C3-40F5-B9AE-63C0AC882BB5}" dt="2025-06-07T02:35:48.977" v="196" actId="1076"/>
          <ac:spMkLst>
            <pc:docMk/>
            <pc:sldMk cId="4026769671" sldId="257"/>
            <ac:spMk id="32" creationId="{9B0DDBB3-E1C0-1D26-90F4-A321A9CA5E8D}"/>
          </ac:spMkLst>
        </pc:spChg>
        <pc:spChg chg="add del mod">
          <ac:chgData name="秀昭 宮本" userId="d086af6ea33a609a" providerId="LiveId" clId="{24BFEA2E-D4C3-40F5-B9AE-63C0AC882BB5}" dt="2025-06-07T06:26:21.974" v="424" actId="478"/>
          <ac:spMkLst>
            <pc:docMk/>
            <pc:sldMk cId="4026769671" sldId="257"/>
            <ac:spMk id="54" creationId="{8BB1F61F-FAF9-2B1F-4456-88F459CEA153}"/>
          </ac:spMkLst>
        </pc:spChg>
        <pc:spChg chg="add mod">
          <ac:chgData name="秀昭 宮本" userId="d086af6ea33a609a" providerId="LiveId" clId="{24BFEA2E-D4C3-40F5-B9AE-63C0AC882BB5}" dt="2025-06-07T06:27:52.232" v="476" actId="1036"/>
          <ac:spMkLst>
            <pc:docMk/>
            <pc:sldMk cId="4026769671" sldId="257"/>
            <ac:spMk id="55" creationId="{D93A6E80-6570-AAB9-49AE-15754A54C03A}"/>
          </ac:spMkLst>
        </pc:spChg>
        <pc:spChg chg="add mod">
          <ac:chgData name="秀昭 宮本" userId="d086af6ea33a609a" providerId="LiveId" clId="{24BFEA2E-D4C3-40F5-B9AE-63C0AC882BB5}" dt="2025-06-07T06:27:52.232" v="476" actId="1036"/>
          <ac:spMkLst>
            <pc:docMk/>
            <pc:sldMk cId="4026769671" sldId="257"/>
            <ac:spMk id="56" creationId="{0B14E7E3-600E-03BF-0C0A-C81336A8FEC1}"/>
          </ac:spMkLst>
        </pc:spChg>
        <pc:spChg chg="add mod">
          <ac:chgData name="秀昭 宮本" userId="d086af6ea33a609a" providerId="LiveId" clId="{24BFEA2E-D4C3-40F5-B9AE-63C0AC882BB5}" dt="2025-06-07T06:27:52.232" v="476" actId="1036"/>
          <ac:spMkLst>
            <pc:docMk/>
            <pc:sldMk cId="4026769671" sldId="257"/>
            <ac:spMk id="57" creationId="{E11180BC-DC90-8140-35A3-595EDBAE8E66}"/>
          </ac:spMkLst>
        </pc:spChg>
        <pc:spChg chg="add mod">
          <ac:chgData name="秀昭 宮本" userId="d086af6ea33a609a" providerId="LiveId" clId="{24BFEA2E-D4C3-40F5-B9AE-63C0AC882BB5}" dt="2025-06-07T06:27:52.232" v="476" actId="1036"/>
          <ac:spMkLst>
            <pc:docMk/>
            <pc:sldMk cId="4026769671" sldId="257"/>
            <ac:spMk id="58" creationId="{EAC07A3E-3FCB-FB93-8169-F21F5BDA0DEC}"/>
          </ac:spMkLst>
        </pc:spChg>
        <pc:spChg chg="add mod">
          <ac:chgData name="秀昭 宮本" userId="d086af6ea33a609a" providerId="LiveId" clId="{24BFEA2E-D4C3-40F5-B9AE-63C0AC882BB5}" dt="2025-06-07T06:27:52.232" v="476" actId="1036"/>
          <ac:spMkLst>
            <pc:docMk/>
            <pc:sldMk cId="4026769671" sldId="257"/>
            <ac:spMk id="81" creationId="{F695553E-1FE1-B083-9C39-6FB9218BAA80}"/>
          </ac:spMkLst>
        </pc:spChg>
        <pc:spChg chg="add mod">
          <ac:chgData name="秀昭 宮本" userId="d086af6ea33a609a" providerId="LiveId" clId="{24BFEA2E-D4C3-40F5-B9AE-63C0AC882BB5}" dt="2025-06-07T06:27:52.232" v="476" actId="1036"/>
          <ac:spMkLst>
            <pc:docMk/>
            <pc:sldMk cId="4026769671" sldId="257"/>
            <ac:spMk id="82" creationId="{A72E5CC5-DF81-CEF9-6004-5C11082CDFF6}"/>
          </ac:spMkLst>
        </pc:spChg>
        <pc:spChg chg="add mod">
          <ac:chgData name="秀昭 宮本" userId="d086af6ea33a609a" providerId="LiveId" clId="{24BFEA2E-D4C3-40F5-B9AE-63C0AC882BB5}" dt="2025-06-07T06:27:52.232" v="476" actId="1036"/>
          <ac:spMkLst>
            <pc:docMk/>
            <pc:sldMk cId="4026769671" sldId="257"/>
            <ac:spMk id="83" creationId="{FAB0FAFC-0A8D-1079-85DC-9B590412D6F3}"/>
          </ac:spMkLst>
        </pc:spChg>
        <pc:spChg chg="add mod">
          <ac:chgData name="秀昭 宮本" userId="d086af6ea33a609a" providerId="LiveId" clId="{24BFEA2E-D4C3-40F5-B9AE-63C0AC882BB5}" dt="2025-06-07T06:27:52.232" v="476" actId="1036"/>
          <ac:spMkLst>
            <pc:docMk/>
            <pc:sldMk cId="4026769671" sldId="257"/>
            <ac:spMk id="84" creationId="{0B06ABE0-597F-4CDE-696D-65F378180EF7}"/>
          </ac:spMkLst>
        </pc:spChg>
        <pc:spChg chg="add mod">
          <ac:chgData name="秀昭 宮本" userId="d086af6ea33a609a" providerId="LiveId" clId="{24BFEA2E-D4C3-40F5-B9AE-63C0AC882BB5}" dt="2025-06-07T06:25:01.085" v="357" actId="12789"/>
          <ac:spMkLst>
            <pc:docMk/>
            <pc:sldMk cId="4026769671" sldId="257"/>
            <ac:spMk id="100" creationId="{1517A6C7-034C-7097-4F76-35E0271E3366}"/>
          </ac:spMkLst>
        </pc:spChg>
        <pc:spChg chg="add mod">
          <ac:chgData name="秀昭 宮本" userId="d086af6ea33a609a" providerId="LiveId" clId="{24BFEA2E-D4C3-40F5-B9AE-63C0AC882BB5}" dt="2025-06-07T06:26:32.646" v="425" actId="14100"/>
          <ac:spMkLst>
            <pc:docMk/>
            <pc:sldMk cId="4026769671" sldId="257"/>
            <ac:spMk id="172" creationId="{72AAD64F-605E-593D-F475-6EFEBA08CBAF}"/>
          </ac:spMkLst>
        </pc:spChg>
        <pc:spChg chg="add mod">
          <ac:chgData name="秀昭 宮本" userId="d086af6ea33a609a" providerId="LiveId" clId="{24BFEA2E-D4C3-40F5-B9AE-63C0AC882BB5}" dt="2025-06-07T06:25:01.085" v="357" actId="12789"/>
          <ac:spMkLst>
            <pc:docMk/>
            <pc:sldMk cId="4026769671" sldId="257"/>
            <ac:spMk id="174" creationId="{A5D1481D-372A-C367-401D-2AD7BCC9A047}"/>
          </ac:spMkLst>
        </pc:spChg>
        <pc:cxnChg chg="add mod">
          <ac:chgData name="秀昭 宮本" userId="d086af6ea33a609a" providerId="LiveId" clId="{24BFEA2E-D4C3-40F5-B9AE-63C0AC882BB5}" dt="2025-06-07T02:35:46.057" v="195" actId="1076"/>
          <ac:cxnSpMkLst>
            <pc:docMk/>
            <pc:sldMk cId="4026769671" sldId="257"/>
            <ac:cxnSpMk id="11" creationId="{88E3EC04-ED3A-8BA3-E4E9-09F383F94909}"/>
          </ac:cxnSpMkLst>
        </pc:cxnChg>
        <pc:cxnChg chg="add mod">
          <ac:chgData name="秀昭 宮本" userId="d086af6ea33a609a" providerId="LiveId" clId="{24BFEA2E-D4C3-40F5-B9AE-63C0AC882BB5}" dt="2025-06-07T06:26:17.342" v="423" actId="1035"/>
          <ac:cxnSpMkLst>
            <pc:docMk/>
            <pc:sldMk cId="4026769671" sldId="257"/>
            <ac:cxnSpMk id="12" creationId="{4EE76692-4E64-87C1-1DC0-79625CF3DD45}"/>
          </ac:cxnSpMkLst>
        </pc:cxnChg>
        <pc:cxnChg chg="add mod">
          <ac:chgData name="秀昭 宮本" userId="d086af6ea33a609a" providerId="LiveId" clId="{24BFEA2E-D4C3-40F5-B9AE-63C0AC882BB5}" dt="2025-06-07T06:26:11.361" v="409" actId="1035"/>
          <ac:cxnSpMkLst>
            <pc:docMk/>
            <pc:sldMk cId="4026769671" sldId="257"/>
            <ac:cxnSpMk id="29" creationId="{86ACC005-8FF1-C22E-F574-C22CA46B8490}"/>
          </ac:cxnSpMkLst>
        </pc:cxnChg>
        <pc:cxnChg chg="add mod">
          <ac:chgData name="秀昭 宮本" userId="d086af6ea33a609a" providerId="LiveId" clId="{24BFEA2E-D4C3-40F5-B9AE-63C0AC882BB5}" dt="2025-06-07T02:35:48.977" v="196" actId="1076"/>
          <ac:cxnSpMkLst>
            <pc:docMk/>
            <pc:sldMk cId="4026769671" sldId="257"/>
            <ac:cxnSpMk id="33" creationId="{9DFD796F-550C-95F5-7214-40604ECA9AA4}"/>
          </ac:cxnSpMkLst>
        </pc:cxnChg>
        <pc:cxnChg chg="add mod">
          <ac:chgData name="秀昭 宮本" userId="d086af6ea33a609a" providerId="LiveId" clId="{24BFEA2E-D4C3-40F5-B9AE-63C0AC882BB5}" dt="2025-06-07T02:35:55.033" v="198" actId="1076"/>
          <ac:cxnSpMkLst>
            <pc:docMk/>
            <pc:sldMk cId="4026769671" sldId="257"/>
            <ac:cxnSpMk id="36" creationId="{E085088D-B985-2D9B-5586-96770056142F}"/>
          </ac:cxnSpMkLst>
        </pc:cxnChg>
        <pc:cxnChg chg="add mod">
          <ac:chgData name="秀昭 宮本" userId="d086af6ea33a609a" providerId="LiveId" clId="{24BFEA2E-D4C3-40F5-B9AE-63C0AC882BB5}" dt="2025-06-07T02:35:56.938" v="199" actId="1076"/>
          <ac:cxnSpMkLst>
            <pc:docMk/>
            <pc:sldMk cId="4026769671" sldId="257"/>
            <ac:cxnSpMk id="39" creationId="{BC434522-1D66-113F-159F-6DDE3A8699FF}"/>
          </ac:cxnSpMkLst>
        </pc:cxnChg>
        <pc:cxnChg chg="add mod">
          <ac:chgData name="秀昭 宮本" userId="d086af6ea33a609a" providerId="LiveId" clId="{24BFEA2E-D4C3-40F5-B9AE-63C0AC882BB5}" dt="2025-06-07T06:27:36.943" v="455" actId="1036"/>
          <ac:cxnSpMkLst>
            <pc:docMk/>
            <pc:sldMk cId="4026769671" sldId="257"/>
            <ac:cxnSpMk id="42" creationId="{089DCAD2-C1B8-17E8-9B05-72102F114701}"/>
          </ac:cxnSpMkLst>
        </pc:cxnChg>
        <pc:cxnChg chg="add mod">
          <ac:chgData name="秀昭 宮本" userId="d086af6ea33a609a" providerId="LiveId" clId="{24BFEA2E-D4C3-40F5-B9AE-63C0AC882BB5}" dt="2025-06-07T06:27:30.070" v="444" actId="1036"/>
          <ac:cxnSpMkLst>
            <pc:docMk/>
            <pc:sldMk cId="4026769671" sldId="257"/>
            <ac:cxnSpMk id="45" creationId="{B6055FB7-10D0-CB50-31B8-1B6259E2AE21}"/>
          </ac:cxnSpMkLst>
        </pc:cxnChg>
        <pc:cxnChg chg="add mod">
          <ac:chgData name="秀昭 宮本" userId="d086af6ea33a609a" providerId="LiveId" clId="{24BFEA2E-D4C3-40F5-B9AE-63C0AC882BB5}" dt="2025-06-07T06:27:06.163" v="428" actId="552"/>
          <ac:cxnSpMkLst>
            <pc:docMk/>
            <pc:sldMk cId="4026769671" sldId="257"/>
            <ac:cxnSpMk id="48" creationId="{CC528497-F349-7A4E-E689-E815B3BA6A2C}"/>
          </ac:cxnSpMkLst>
        </pc:cxnChg>
        <pc:cxnChg chg="add mod">
          <ac:chgData name="秀昭 宮本" userId="d086af6ea33a609a" providerId="LiveId" clId="{24BFEA2E-D4C3-40F5-B9AE-63C0AC882BB5}" dt="2025-06-07T06:27:24.232" v="439" actId="1036"/>
          <ac:cxnSpMkLst>
            <pc:docMk/>
            <pc:sldMk cId="4026769671" sldId="257"/>
            <ac:cxnSpMk id="51" creationId="{4B9F24BE-D8DA-71C6-3F0F-C14FA077B2FC}"/>
          </ac:cxnSpMkLst>
        </pc:cxnChg>
        <pc:cxnChg chg="add mod">
          <ac:chgData name="秀昭 宮本" userId="d086af6ea33a609a" providerId="LiveId" clId="{24BFEA2E-D4C3-40F5-B9AE-63C0AC882BB5}" dt="2025-06-07T06:27:36.943" v="455" actId="1036"/>
          <ac:cxnSpMkLst>
            <pc:docMk/>
            <pc:sldMk cId="4026769671" sldId="257"/>
            <ac:cxnSpMk id="118" creationId="{B8CE110E-4193-5D9A-A279-5F86C3A8AF81}"/>
          </ac:cxnSpMkLst>
        </pc:cxnChg>
        <pc:cxnChg chg="add mod">
          <ac:chgData name="秀昭 宮本" userId="d086af6ea33a609a" providerId="LiveId" clId="{24BFEA2E-D4C3-40F5-B9AE-63C0AC882BB5}" dt="2025-06-07T06:27:36.943" v="455" actId="1036"/>
          <ac:cxnSpMkLst>
            <pc:docMk/>
            <pc:sldMk cId="4026769671" sldId="257"/>
            <ac:cxnSpMk id="121" creationId="{4EBBD426-9C1F-0171-A0EF-84C18A447014}"/>
          </ac:cxnSpMkLst>
        </pc:cxnChg>
        <pc:cxnChg chg="add mod">
          <ac:chgData name="秀昭 宮本" userId="d086af6ea33a609a" providerId="LiveId" clId="{24BFEA2E-D4C3-40F5-B9AE-63C0AC882BB5}" dt="2025-06-07T06:27:13.987" v="429" actId="552"/>
          <ac:cxnSpMkLst>
            <pc:docMk/>
            <pc:sldMk cId="4026769671" sldId="257"/>
            <ac:cxnSpMk id="124" creationId="{E65FC2E8-06E3-AC6D-97E6-B7F818A2D433}"/>
          </ac:cxnSpMkLst>
        </pc:cxnChg>
        <pc:cxnChg chg="add mod">
          <ac:chgData name="秀昭 宮本" userId="d086af6ea33a609a" providerId="LiveId" clId="{24BFEA2E-D4C3-40F5-B9AE-63C0AC882BB5}" dt="2025-06-07T06:27:24.232" v="439" actId="1036"/>
          <ac:cxnSpMkLst>
            <pc:docMk/>
            <pc:sldMk cId="4026769671" sldId="257"/>
            <ac:cxnSpMk id="127" creationId="{53E0AFFC-73BF-CAF3-80EB-F876E8FE444E}"/>
          </ac:cxnSpMkLst>
        </pc:cxnChg>
        <pc:cxnChg chg="add mod">
          <ac:chgData name="秀昭 宮本" userId="d086af6ea33a609a" providerId="LiveId" clId="{24BFEA2E-D4C3-40F5-B9AE-63C0AC882BB5}" dt="2025-06-07T06:27:06.163" v="428" actId="552"/>
          <ac:cxnSpMkLst>
            <pc:docMk/>
            <pc:sldMk cId="4026769671" sldId="257"/>
            <ac:cxnSpMk id="136" creationId="{D7874BD2-95DF-04C9-2D13-8D8CCCE35983}"/>
          </ac:cxnSpMkLst>
        </pc:cxnChg>
        <pc:cxnChg chg="add mod">
          <ac:chgData name="秀昭 宮本" userId="d086af6ea33a609a" providerId="LiveId" clId="{24BFEA2E-D4C3-40F5-B9AE-63C0AC882BB5}" dt="2025-06-07T06:27:24.232" v="439" actId="1036"/>
          <ac:cxnSpMkLst>
            <pc:docMk/>
            <pc:sldMk cId="4026769671" sldId="257"/>
            <ac:cxnSpMk id="139" creationId="{D63E42C2-F8DF-7A45-2B06-C1727D476E50}"/>
          </ac:cxnSpMkLst>
        </pc:cxnChg>
        <pc:cxnChg chg="add mod">
          <ac:chgData name="秀昭 宮本" userId="d086af6ea33a609a" providerId="LiveId" clId="{24BFEA2E-D4C3-40F5-B9AE-63C0AC882BB5}" dt="2025-06-07T06:27:30.070" v="444" actId="1036"/>
          <ac:cxnSpMkLst>
            <pc:docMk/>
            <pc:sldMk cId="4026769671" sldId="257"/>
            <ac:cxnSpMk id="142" creationId="{6C750665-C357-233A-928D-B2CDC5948578}"/>
          </ac:cxnSpMkLst>
        </pc:cxnChg>
        <pc:cxnChg chg="add mod">
          <ac:chgData name="秀昭 宮本" userId="d086af6ea33a609a" providerId="LiveId" clId="{24BFEA2E-D4C3-40F5-B9AE-63C0AC882BB5}" dt="2025-06-07T06:27:36.943" v="455" actId="1036"/>
          <ac:cxnSpMkLst>
            <pc:docMk/>
            <pc:sldMk cId="4026769671" sldId="257"/>
            <ac:cxnSpMk id="147" creationId="{1AA21F90-3246-301F-79EF-109136549E1B}"/>
          </ac:cxnSpMkLst>
        </pc:cxnChg>
        <pc:cxnChg chg="add mod">
          <ac:chgData name="秀昭 宮本" userId="d086af6ea33a609a" providerId="LiveId" clId="{24BFEA2E-D4C3-40F5-B9AE-63C0AC882BB5}" dt="2025-06-07T06:27:30.070" v="444" actId="1036"/>
          <ac:cxnSpMkLst>
            <pc:docMk/>
            <pc:sldMk cId="4026769671" sldId="257"/>
            <ac:cxnSpMk id="154" creationId="{B5F5BE24-2656-8AEF-FC62-CADA549FAC13}"/>
          </ac:cxnSpMkLst>
        </pc:cxnChg>
        <pc:cxnChg chg="add mod">
          <ac:chgData name="秀昭 宮本" userId="d086af6ea33a609a" providerId="LiveId" clId="{24BFEA2E-D4C3-40F5-B9AE-63C0AC882BB5}" dt="2025-06-07T06:23:28.518" v="330" actId="14100"/>
          <ac:cxnSpMkLst>
            <pc:docMk/>
            <pc:sldMk cId="4026769671" sldId="257"/>
            <ac:cxnSpMk id="161" creationId="{FED2662B-F033-9C17-20CC-33373343B457}"/>
          </ac:cxnSpMkLst>
        </pc:cxnChg>
        <pc:cxnChg chg="add mod">
          <ac:chgData name="秀昭 宮本" userId="d086af6ea33a609a" providerId="LiveId" clId="{24BFEA2E-D4C3-40F5-B9AE-63C0AC882BB5}" dt="2025-06-07T06:27:30.070" v="444" actId="1036"/>
          <ac:cxnSpMkLst>
            <pc:docMk/>
            <pc:sldMk cId="4026769671" sldId="257"/>
            <ac:cxnSpMk id="164" creationId="{DA13C067-F079-35DA-DD22-BCB74ED0801C}"/>
          </ac:cxnSpMkLst>
        </pc:cxnChg>
        <pc:cxnChg chg="add mod">
          <ac:chgData name="秀昭 宮本" userId="d086af6ea33a609a" providerId="LiveId" clId="{24BFEA2E-D4C3-40F5-B9AE-63C0AC882BB5}" dt="2025-06-07T06:27:24.232" v="439" actId="1036"/>
          <ac:cxnSpMkLst>
            <pc:docMk/>
            <pc:sldMk cId="4026769671" sldId="257"/>
            <ac:cxnSpMk id="170" creationId="{EFAAFCF2-7E9C-1032-CD7F-778CC77E373B}"/>
          </ac:cxnSpMkLst>
        </pc:cxnChg>
        <pc:cxnChg chg="add mod">
          <ac:chgData name="秀昭 宮本" userId="d086af6ea33a609a" providerId="LiveId" clId="{24BFEA2E-D4C3-40F5-B9AE-63C0AC882BB5}" dt="2025-06-07T06:24:14.054" v="344" actId="14100"/>
          <ac:cxnSpMkLst>
            <pc:docMk/>
            <pc:sldMk cId="4026769671" sldId="257"/>
            <ac:cxnSpMk id="178" creationId="{7997F504-A623-3777-6383-41FD93730412}"/>
          </ac:cxnSpMkLst>
        </pc:cxnChg>
        <pc:cxnChg chg="add mod">
          <ac:chgData name="秀昭 宮本" userId="d086af6ea33a609a" providerId="LiveId" clId="{24BFEA2E-D4C3-40F5-B9AE-63C0AC882BB5}" dt="2025-06-07T06:24:16.750" v="345" actId="1076"/>
          <ac:cxnSpMkLst>
            <pc:docMk/>
            <pc:sldMk cId="4026769671" sldId="257"/>
            <ac:cxnSpMk id="181" creationId="{0EFB5AB2-DA48-D149-A94F-5A71C42AE888}"/>
          </ac:cxnSpMkLst>
        </pc:cxnChg>
        <pc:cxnChg chg="add del mod">
          <ac:chgData name="秀昭 宮本" userId="d086af6ea33a609a" providerId="LiveId" clId="{24BFEA2E-D4C3-40F5-B9AE-63C0AC882BB5}" dt="2025-06-07T06:24:07.142" v="342" actId="478"/>
          <ac:cxnSpMkLst>
            <pc:docMk/>
            <pc:sldMk cId="4026769671" sldId="257"/>
            <ac:cxnSpMk id="184" creationId="{E1921AE9-3CF4-67C3-8FB7-A9FF58414582}"/>
          </ac:cxnSpMkLst>
        </pc:cxnChg>
        <pc:cxnChg chg="add mod">
          <ac:chgData name="秀昭 宮本" userId="d086af6ea33a609a" providerId="LiveId" clId="{24BFEA2E-D4C3-40F5-B9AE-63C0AC882BB5}" dt="2025-06-07T06:24:32.966" v="354" actId="1076"/>
          <ac:cxnSpMkLst>
            <pc:docMk/>
            <pc:sldMk cId="4026769671" sldId="257"/>
            <ac:cxnSpMk id="189" creationId="{8B8CE38C-672A-DAE2-EDD0-CCCE2545CBCF}"/>
          </ac:cxnSpMkLst>
        </pc:cxnChg>
        <pc:cxnChg chg="add mod">
          <ac:chgData name="秀昭 宮本" userId="d086af6ea33a609a" providerId="LiveId" clId="{24BFEA2E-D4C3-40F5-B9AE-63C0AC882BB5}" dt="2025-06-07T06:24:35.582" v="355" actId="1076"/>
          <ac:cxnSpMkLst>
            <pc:docMk/>
            <pc:sldMk cId="4026769671" sldId="257"/>
            <ac:cxnSpMk id="193" creationId="{16806266-168B-F692-8AEF-E86A73C6A907}"/>
          </ac:cxnSpMkLst>
        </pc:cxnChg>
      </pc:sldChg>
      <pc:sldChg chg="addSp delSp modSp new mod ord">
        <pc:chgData name="秀昭 宮本" userId="d086af6ea33a609a" providerId="LiveId" clId="{24BFEA2E-D4C3-40F5-B9AE-63C0AC882BB5}" dt="2025-06-07T03:56:47.982" v="290" actId="1076"/>
        <pc:sldMkLst>
          <pc:docMk/>
          <pc:sldMk cId="703417714" sldId="258"/>
        </pc:sldMkLst>
        <pc:spChg chg="del">
          <ac:chgData name="秀昭 宮本" userId="d086af6ea33a609a" providerId="LiveId" clId="{24BFEA2E-D4C3-40F5-B9AE-63C0AC882BB5}" dt="2025-06-07T02:39:14.971" v="240" actId="478"/>
          <ac:spMkLst>
            <pc:docMk/>
            <pc:sldMk cId="703417714" sldId="258"/>
            <ac:spMk id="2" creationId="{DE99A94C-12D6-7262-6DF0-7AF440749281}"/>
          </ac:spMkLst>
        </pc:spChg>
        <pc:spChg chg="del">
          <ac:chgData name="秀昭 宮本" userId="d086af6ea33a609a" providerId="LiveId" clId="{24BFEA2E-D4C3-40F5-B9AE-63C0AC882BB5}" dt="2025-06-07T02:39:14.971" v="240" actId="478"/>
          <ac:spMkLst>
            <pc:docMk/>
            <pc:sldMk cId="703417714" sldId="258"/>
            <ac:spMk id="3" creationId="{7E41D27A-5489-9D84-0BC3-77A578A9E2E3}"/>
          </ac:spMkLst>
        </pc:spChg>
        <pc:spChg chg="add mod">
          <ac:chgData name="秀昭 宮本" userId="d086af6ea33a609a" providerId="LiveId" clId="{24BFEA2E-D4C3-40F5-B9AE-63C0AC882BB5}" dt="2025-06-07T03:56:47.982" v="290" actId="1076"/>
          <ac:spMkLst>
            <pc:docMk/>
            <pc:sldMk cId="703417714" sldId="258"/>
            <ac:spMk id="4" creationId="{7BDCDF3C-CA8A-6D43-FEE7-A56CA45D40A8}"/>
          </ac:spMkLst>
        </pc:spChg>
        <pc:spChg chg="add mod">
          <ac:chgData name="秀昭 宮本" userId="d086af6ea33a609a" providerId="LiveId" clId="{24BFEA2E-D4C3-40F5-B9AE-63C0AC882BB5}" dt="2025-06-07T02:41:32.267" v="279" actId="1076"/>
          <ac:spMkLst>
            <pc:docMk/>
            <pc:sldMk cId="703417714" sldId="258"/>
            <ac:spMk id="5" creationId="{76DFF34A-7AA5-A58B-1E18-AA342F49AD66}"/>
          </ac:spMkLst>
        </pc:spChg>
        <pc:spChg chg="add mod">
          <ac:chgData name="秀昭 宮本" userId="d086af6ea33a609a" providerId="LiveId" clId="{24BFEA2E-D4C3-40F5-B9AE-63C0AC882BB5}" dt="2025-06-07T02:42:06.312" v="284" actId="1076"/>
          <ac:spMkLst>
            <pc:docMk/>
            <pc:sldMk cId="703417714" sldId="258"/>
            <ac:spMk id="6" creationId="{9955831C-C645-38C2-CD39-DC2A1FE4165E}"/>
          </ac:spMkLst>
        </pc:spChg>
        <pc:spChg chg="add mod">
          <ac:chgData name="秀昭 宮本" userId="d086af6ea33a609a" providerId="LiveId" clId="{24BFEA2E-D4C3-40F5-B9AE-63C0AC882BB5}" dt="2025-06-07T03:56:47.982" v="290" actId="1076"/>
          <ac:spMkLst>
            <pc:docMk/>
            <pc:sldMk cId="703417714" sldId="258"/>
            <ac:spMk id="7" creationId="{7732F907-0C2C-65D7-A895-286FBB041F0C}"/>
          </ac:spMkLst>
        </pc:spChg>
        <pc:spChg chg="add mod">
          <ac:chgData name="秀昭 宮本" userId="d086af6ea33a609a" providerId="LiveId" clId="{24BFEA2E-D4C3-40F5-B9AE-63C0AC882BB5}" dt="2025-06-07T02:42:11.417" v="285" actId="1076"/>
          <ac:spMkLst>
            <pc:docMk/>
            <pc:sldMk cId="703417714" sldId="258"/>
            <ac:spMk id="8" creationId="{538ECAE9-0312-A228-4EC8-6FE6AB64F793}"/>
          </ac:spMkLst>
        </pc:spChg>
        <pc:spChg chg="add mod">
          <ac:chgData name="秀昭 宮本" userId="d086af6ea33a609a" providerId="LiveId" clId="{24BFEA2E-D4C3-40F5-B9AE-63C0AC882BB5}" dt="2025-06-07T03:56:47.982" v="290" actId="1076"/>
          <ac:spMkLst>
            <pc:docMk/>
            <pc:sldMk cId="703417714" sldId="258"/>
            <ac:spMk id="9" creationId="{5F71A8FE-A776-2D8C-756B-501E48AD142A}"/>
          </ac:spMkLst>
        </pc:spChg>
        <pc:spChg chg="add mod">
          <ac:chgData name="秀昭 宮本" userId="d086af6ea33a609a" providerId="LiveId" clId="{24BFEA2E-D4C3-40F5-B9AE-63C0AC882BB5}" dt="2025-06-07T03:56:47.982" v="290" actId="1076"/>
          <ac:spMkLst>
            <pc:docMk/>
            <pc:sldMk cId="703417714" sldId="258"/>
            <ac:spMk id="10" creationId="{292C04D5-F768-522E-B317-60C77730898A}"/>
          </ac:spMkLst>
        </pc:spChg>
        <pc:spChg chg="add mod">
          <ac:chgData name="秀昭 宮本" userId="d086af6ea33a609a" providerId="LiveId" clId="{24BFEA2E-D4C3-40F5-B9AE-63C0AC882BB5}" dt="2025-06-07T03:56:47.982" v="290" actId="1076"/>
          <ac:spMkLst>
            <pc:docMk/>
            <pc:sldMk cId="703417714" sldId="258"/>
            <ac:spMk id="11" creationId="{F2C38638-D651-B892-23A0-1E50D99C7766}"/>
          </ac:spMkLst>
        </pc:spChg>
        <pc:spChg chg="add mod">
          <ac:chgData name="秀昭 宮本" userId="d086af6ea33a609a" providerId="LiveId" clId="{24BFEA2E-D4C3-40F5-B9AE-63C0AC882BB5}" dt="2025-06-07T02:42:17.364" v="286" actId="1076"/>
          <ac:spMkLst>
            <pc:docMk/>
            <pc:sldMk cId="703417714" sldId="258"/>
            <ac:spMk id="16" creationId="{26DCC789-4DEC-2624-EB96-D2395E112512}"/>
          </ac:spMkLst>
        </pc:spChg>
        <pc:spChg chg="add mod">
          <ac:chgData name="秀昭 宮本" userId="d086af6ea33a609a" providerId="LiveId" clId="{24BFEA2E-D4C3-40F5-B9AE-63C0AC882BB5}" dt="2025-06-07T02:42:27.653" v="289" actId="1076"/>
          <ac:spMkLst>
            <pc:docMk/>
            <pc:sldMk cId="703417714" sldId="258"/>
            <ac:spMk id="17" creationId="{851F52DF-9CE6-5CA9-FF21-5285DA30B613}"/>
          </ac:spMkLst>
        </pc:spChg>
        <pc:spChg chg="add mod">
          <ac:chgData name="秀昭 宮本" userId="d086af6ea33a609a" providerId="LiveId" clId="{24BFEA2E-D4C3-40F5-B9AE-63C0AC882BB5}" dt="2025-06-07T03:56:47.982" v="290" actId="1076"/>
          <ac:spMkLst>
            <pc:docMk/>
            <pc:sldMk cId="703417714" sldId="258"/>
            <ac:spMk id="24" creationId="{8B76F8F5-388B-198A-0B5E-F4CBD116459B}"/>
          </ac:spMkLst>
        </pc:spChg>
        <pc:spChg chg="add mod">
          <ac:chgData name="秀昭 宮本" userId="d086af6ea33a609a" providerId="LiveId" clId="{24BFEA2E-D4C3-40F5-B9AE-63C0AC882BB5}" dt="2025-06-07T03:56:47.982" v="290" actId="1076"/>
          <ac:spMkLst>
            <pc:docMk/>
            <pc:sldMk cId="703417714" sldId="258"/>
            <ac:spMk id="25" creationId="{3AF03F84-E4A5-EC85-5C68-92B35FC3284A}"/>
          </ac:spMkLst>
        </pc:spChg>
        <pc:spChg chg="add mod">
          <ac:chgData name="秀昭 宮本" userId="d086af6ea33a609a" providerId="LiveId" clId="{24BFEA2E-D4C3-40F5-B9AE-63C0AC882BB5}" dt="2025-06-07T02:42:20.632" v="287" actId="1076"/>
          <ac:spMkLst>
            <pc:docMk/>
            <pc:sldMk cId="703417714" sldId="258"/>
            <ac:spMk id="40" creationId="{3A724684-0226-EC5C-C414-F5762C5CA98F}"/>
          </ac:spMkLst>
        </pc:spChg>
        <pc:spChg chg="add mod">
          <ac:chgData name="秀昭 宮本" userId="d086af6ea33a609a" providerId="LiveId" clId="{24BFEA2E-D4C3-40F5-B9AE-63C0AC882BB5}" dt="2025-06-07T02:42:20.632" v="287" actId="1076"/>
          <ac:spMkLst>
            <pc:docMk/>
            <pc:sldMk cId="703417714" sldId="258"/>
            <ac:spMk id="41" creationId="{596FF814-7E64-AE70-D8C2-7BDBBC01CA06}"/>
          </ac:spMkLst>
        </pc:spChg>
        <pc:spChg chg="add mod">
          <ac:chgData name="秀昭 宮本" userId="d086af6ea33a609a" providerId="LiveId" clId="{24BFEA2E-D4C3-40F5-B9AE-63C0AC882BB5}" dt="2025-06-07T02:42:20.632" v="287" actId="1076"/>
          <ac:spMkLst>
            <pc:docMk/>
            <pc:sldMk cId="703417714" sldId="258"/>
            <ac:spMk id="42" creationId="{C37A8003-5B90-894B-8722-0E7A69550DC7}"/>
          </ac:spMkLst>
        </pc:spChg>
        <pc:spChg chg="add mod">
          <ac:chgData name="秀昭 宮本" userId="d086af6ea33a609a" providerId="LiveId" clId="{24BFEA2E-D4C3-40F5-B9AE-63C0AC882BB5}" dt="2025-06-07T02:42:27.653" v="289" actId="1076"/>
          <ac:spMkLst>
            <pc:docMk/>
            <pc:sldMk cId="703417714" sldId="258"/>
            <ac:spMk id="43" creationId="{A0000A62-D76C-AE48-E02B-9D5CCC549026}"/>
          </ac:spMkLst>
        </pc:spChg>
        <pc:spChg chg="add mod">
          <ac:chgData name="秀昭 宮本" userId="d086af6ea33a609a" providerId="LiveId" clId="{24BFEA2E-D4C3-40F5-B9AE-63C0AC882BB5}" dt="2025-06-07T02:42:27.653" v="289" actId="1076"/>
          <ac:spMkLst>
            <pc:docMk/>
            <pc:sldMk cId="703417714" sldId="258"/>
            <ac:spMk id="44" creationId="{518DA023-9667-3E16-947D-0F0E67789AF6}"/>
          </ac:spMkLst>
        </pc:spChg>
        <pc:spChg chg="add mod">
          <ac:chgData name="秀昭 宮本" userId="d086af6ea33a609a" providerId="LiveId" clId="{24BFEA2E-D4C3-40F5-B9AE-63C0AC882BB5}" dt="2025-06-07T02:42:27.653" v="289" actId="1076"/>
          <ac:spMkLst>
            <pc:docMk/>
            <pc:sldMk cId="703417714" sldId="258"/>
            <ac:spMk id="45" creationId="{BDDE7DF6-A56E-3A1C-FD5C-3AEDB3FD5472}"/>
          </ac:spMkLst>
        </pc:spChg>
        <pc:cxnChg chg="add mod">
          <ac:chgData name="秀昭 宮本" userId="d086af6ea33a609a" providerId="LiveId" clId="{24BFEA2E-D4C3-40F5-B9AE-63C0AC882BB5}" dt="2025-06-07T03:56:47.982" v="290" actId="1076"/>
          <ac:cxnSpMkLst>
            <pc:docMk/>
            <pc:sldMk cId="703417714" sldId="258"/>
            <ac:cxnSpMk id="12" creationId="{AE6AFC81-CF04-C115-8C64-CC2CF7725946}"/>
          </ac:cxnSpMkLst>
        </pc:cxnChg>
        <pc:cxnChg chg="add mod">
          <ac:chgData name="秀昭 宮本" userId="d086af6ea33a609a" providerId="LiveId" clId="{24BFEA2E-D4C3-40F5-B9AE-63C0AC882BB5}" dt="2025-06-07T03:56:47.982" v="290" actId="1076"/>
          <ac:cxnSpMkLst>
            <pc:docMk/>
            <pc:sldMk cId="703417714" sldId="258"/>
            <ac:cxnSpMk id="13" creationId="{3F49AE1A-DE08-C685-3A43-B73D896B8CFA}"/>
          </ac:cxnSpMkLst>
        </pc:cxnChg>
        <pc:cxnChg chg="add mod">
          <ac:chgData name="秀昭 宮本" userId="d086af6ea33a609a" providerId="LiveId" clId="{24BFEA2E-D4C3-40F5-B9AE-63C0AC882BB5}" dt="2025-06-07T02:42:17.364" v="286" actId="1076"/>
          <ac:cxnSpMkLst>
            <pc:docMk/>
            <pc:sldMk cId="703417714" sldId="258"/>
            <ac:cxnSpMk id="18" creationId="{2EFE8799-773C-F08E-EEE2-5ADC38FD021F}"/>
          </ac:cxnSpMkLst>
        </pc:cxnChg>
        <pc:cxnChg chg="add mod">
          <ac:chgData name="秀昭 宮本" userId="d086af6ea33a609a" providerId="LiveId" clId="{24BFEA2E-D4C3-40F5-B9AE-63C0AC882BB5}" dt="2025-06-07T02:42:27.653" v="289" actId="1076"/>
          <ac:cxnSpMkLst>
            <pc:docMk/>
            <pc:sldMk cId="703417714" sldId="258"/>
            <ac:cxnSpMk id="21" creationId="{3A2DE4B9-EE1A-D572-ED64-A2F09B0873D9}"/>
          </ac:cxnSpMkLst>
        </pc:cxnChg>
        <pc:cxnChg chg="add mod">
          <ac:chgData name="秀昭 宮本" userId="d086af6ea33a609a" providerId="LiveId" clId="{24BFEA2E-D4C3-40F5-B9AE-63C0AC882BB5}" dt="2025-06-07T02:41:00.768" v="269" actId="14100"/>
          <ac:cxnSpMkLst>
            <pc:docMk/>
            <pc:sldMk cId="703417714" sldId="258"/>
            <ac:cxnSpMk id="28" creationId="{DF80D9AF-9766-733A-DCD5-AB2A1FE794EF}"/>
          </ac:cxnSpMkLst>
        </pc:cxnChg>
        <pc:cxnChg chg="add mod">
          <ac:chgData name="秀昭 宮本" userId="d086af6ea33a609a" providerId="LiveId" clId="{24BFEA2E-D4C3-40F5-B9AE-63C0AC882BB5}" dt="2025-06-07T02:41:04.649" v="272" actId="14100"/>
          <ac:cxnSpMkLst>
            <pc:docMk/>
            <pc:sldMk cId="703417714" sldId="258"/>
            <ac:cxnSpMk id="31" creationId="{E649C4F0-F3CD-7D26-BAB1-CEB35A98A70A}"/>
          </ac:cxnSpMkLst>
        </pc:cxnChg>
        <pc:cxnChg chg="add mod">
          <ac:chgData name="秀昭 宮本" userId="d086af6ea33a609a" providerId="LiveId" clId="{24BFEA2E-D4C3-40F5-B9AE-63C0AC882BB5}" dt="2025-06-07T02:41:07.882" v="275" actId="14100"/>
          <ac:cxnSpMkLst>
            <pc:docMk/>
            <pc:sldMk cId="703417714" sldId="258"/>
            <ac:cxnSpMk id="34" creationId="{F8E7AFD6-39CD-3C56-449A-2CAD0396667C}"/>
          </ac:cxnSpMkLst>
        </pc:cxnChg>
        <pc:cxnChg chg="add mod">
          <ac:chgData name="秀昭 宮本" userId="d086af6ea33a609a" providerId="LiveId" clId="{24BFEA2E-D4C3-40F5-B9AE-63C0AC882BB5}" dt="2025-06-07T03:56:47.982" v="290" actId="1076"/>
          <ac:cxnSpMkLst>
            <pc:docMk/>
            <pc:sldMk cId="703417714" sldId="258"/>
            <ac:cxnSpMk id="37" creationId="{F7631DE0-9521-BAC6-1BD3-152FFDB43E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9523E-1623-531C-0F1D-D3A403988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4DAC16-C7B1-EAF6-3130-EFB7CE0C8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09C958-E1B1-BDC9-F3FB-44E787A6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459E-3CD1-4E5C-BE54-A0AA21225FF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8F939-7E39-9559-44DC-ED35CEBD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D58BE7-AF52-CFB7-2C3B-5AEA571C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00E-DBDE-4F6A-BA7A-69A9261C2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64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D228AB-6971-B32E-3084-A4286568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345E9D-6D80-BEDF-0B2E-076A6E4F1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38ED38-5909-F037-38D0-4290D8BF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459E-3CD1-4E5C-BE54-A0AA21225FF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FAAF79-B6B4-99FE-0178-5EF8FF92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A2FA89-06D2-2D36-58E2-2A1ABB53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00E-DBDE-4F6A-BA7A-69A9261C2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0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19BF353-5D0B-C40F-4FF7-040318933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8890EF-6F20-06DE-F344-392221AF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3A34A-F0DF-9219-6431-1B5F222C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459E-3CD1-4E5C-BE54-A0AA21225FF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3B07DA-B690-35F8-60B2-672C1099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7E1563-7B67-8B57-12D1-7AD49F5D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00E-DBDE-4F6A-BA7A-69A9261C2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8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642EB-9A4D-CF1C-8FA9-00DE0D71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CE8082-7E20-E388-8BC9-A2022AEC4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E4EDFB-7807-9275-7322-F2623F53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459E-3CD1-4E5C-BE54-A0AA21225FF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6950B-A4F9-2741-B13E-35D96E34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C6E407-9155-65C5-0159-3728A826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00E-DBDE-4F6A-BA7A-69A9261C2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46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0CA2E-F325-75EC-4C02-4E1CDE51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F31BAF-940A-70CA-1D71-7D80840A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8021CA-4971-7622-C427-DBDF345A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459E-3CD1-4E5C-BE54-A0AA21225FF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5627CA-878C-930A-57C4-6582576D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F4839-24E4-C3F9-3FBB-EB6CF1E7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00E-DBDE-4F6A-BA7A-69A9261C2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7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DD41C2-4799-2F32-7903-588824C1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085CD7-C432-F535-EB1F-4D0DF5DF3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7F2920-5603-5451-B9D6-37F37A405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7B0EF8-0518-8A7A-F662-332B0F60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459E-3CD1-4E5C-BE54-A0AA21225FF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F93377-E476-755D-BC01-C66AD5C2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DCF2BD-CE94-74B3-3594-41276962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00E-DBDE-4F6A-BA7A-69A9261C2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98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23295-6141-E51B-EB9B-C6AB253A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8A3A66-B847-AADD-AFCC-A4AB0214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A2B897-3EAB-6C4C-F2B3-F77C2F968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B9BFD6-C055-FBF3-FB94-F52592073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D43625-5EDB-5EB7-801E-A5C169A88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C2E30B-C5E3-3063-6750-482BBEFE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459E-3CD1-4E5C-BE54-A0AA21225FF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6DFCB0-9537-F42F-1133-C0924358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240248-0943-6454-B2C3-DBE10BCD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00E-DBDE-4F6A-BA7A-69A9261C2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25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46CFF-7BED-088F-9CB3-52F459B0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EA797D-8BE6-9F65-41E6-9493070C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459E-3CD1-4E5C-BE54-A0AA21225FF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2004AD-C609-4CB7-BBD9-9628F777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8429C8-473D-EE38-F14F-B84BDA13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00E-DBDE-4F6A-BA7A-69A9261C2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78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2F08243-7BBE-B0ED-D9C7-108ABC0A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459E-3CD1-4E5C-BE54-A0AA21225FF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786C01-FE68-B0B7-BDA1-6FB83EF7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55B62A-9753-5C70-49F7-19BA56A9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00E-DBDE-4F6A-BA7A-69A9261C2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03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4BCA3-D8C4-526B-A4EB-BBBF6B78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89305-2C25-9C9C-D443-B344B4AFB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1F89EC-5F05-0C06-777C-892AB0CAD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6F6D72-F5C8-32E1-E3B0-8E516EBE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459E-3CD1-4E5C-BE54-A0AA21225FF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8D4FCC-DEA9-F048-FADC-F019C6D2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18F86-BA3B-EA65-9D63-9BFEEEB9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00E-DBDE-4F6A-BA7A-69A9261C2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7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8A2D5-EEAE-4412-41A2-D74FDCB0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A0D86D-896A-BFB2-1CDF-63B8DAA31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0E9286-3628-D940-B0EC-47F908C5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D9ECA1-C4D8-09BC-E181-ECD868DB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459E-3CD1-4E5C-BE54-A0AA21225FF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9DC743-A5E6-2030-125A-C4AFCFA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87CF79-1FBD-5700-AAE1-7B04B0C7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00E-DBDE-4F6A-BA7A-69A9261C2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83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3494BF-00B8-20E7-D307-25BC8F85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1A2B7E-D765-7AB2-BBFD-E18CB861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C84FD7-C94A-EB8A-4055-2017F2770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8B459E-3CD1-4E5C-BE54-A0AA21225FF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E0028C-F52C-BADD-8E90-45ADF2E32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80C90C-D4D6-FB3D-FBA5-418AED52A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A900E-DBDE-4F6A-BA7A-69A9261C2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DCDF3C-CA8A-6D43-FEE7-A56CA45D40A8}"/>
              </a:ext>
            </a:extLst>
          </p:cNvPr>
          <p:cNvSpPr/>
          <p:nvPr/>
        </p:nvSpPr>
        <p:spPr>
          <a:xfrm>
            <a:off x="370756" y="1176059"/>
            <a:ext cx="1072029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x_seq</a:t>
            </a:r>
            <a:r>
              <a:rPr kumimoji="1" lang="en-US" altLang="ja-JP" sz="1400" dirty="0"/>
              <a:t>[:,0]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DFF34A-7AA5-A58B-1E18-AA342F49AD66}"/>
              </a:ext>
            </a:extLst>
          </p:cNvPr>
          <p:cNvSpPr/>
          <p:nvPr/>
        </p:nvSpPr>
        <p:spPr>
          <a:xfrm>
            <a:off x="248771" y="3429000"/>
            <a:ext cx="1072029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x_seq</a:t>
            </a:r>
            <a:r>
              <a:rPr kumimoji="1" lang="en-US" altLang="ja-JP" sz="1400" dirty="0"/>
              <a:t>[:,1]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55831C-C645-38C2-CD39-DC2A1FE4165E}"/>
              </a:ext>
            </a:extLst>
          </p:cNvPr>
          <p:cNvSpPr/>
          <p:nvPr/>
        </p:nvSpPr>
        <p:spPr>
          <a:xfrm>
            <a:off x="248771" y="4917746"/>
            <a:ext cx="1072029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x_seq</a:t>
            </a:r>
            <a:r>
              <a:rPr kumimoji="1" lang="en-US" altLang="ja-JP" sz="1400" dirty="0"/>
              <a:t>[:,2]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32F907-0C2C-65D7-A895-286FBB041F0C}"/>
              </a:ext>
            </a:extLst>
          </p:cNvPr>
          <p:cNvSpPr/>
          <p:nvPr/>
        </p:nvSpPr>
        <p:spPr>
          <a:xfrm>
            <a:off x="3396929" y="1176059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out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38ECAE9-0312-A228-4EC8-6FE6AB64F793}"/>
              </a:ext>
            </a:extLst>
          </p:cNvPr>
          <p:cNvSpPr/>
          <p:nvPr/>
        </p:nvSpPr>
        <p:spPr>
          <a:xfrm>
            <a:off x="7156818" y="1671743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outs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F71A8FE-A776-2D8C-756B-501E48AD142A}"/>
              </a:ext>
            </a:extLst>
          </p:cNvPr>
          <p:cNvSpPr/>
          <p:nvPr/>
        </p:nvSpPr>
        <p:spPr>
          <a:xfrm>
            <a:off x="3396930" y="1649593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h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92C04D5-F768-522E-B317-60C77730898A}"/>
              </a:ext>
            </a:extLst>
          </p:cNvPr>
          <p:cNvSpPr/>
          <p:nvPr/>
        </p:nvSpPr>
        <p:spPr>
          <a:xfrm>
            <a:off x="3396930" y="2119548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C38638-D651-B892-23A0-1E50D99C7766}"/>
              </a:ext>
            </a:extLst>
          </p:cNvPr>
          <p:cNvSpPr/>
          <p:nvPr/>
        </p:nvSpPr>
        <p:spPr>
          <a:xfrm>
            <a:off x="2109377" y="1188384"/>
            <a:ext cx="688416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E6AFC81-CF04-C115-8C64-CC2CF772594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442785" y="1355353"/>
            <a:ext cx="666592" cy="1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F49AE1A-DE08-C685-3A43-B73D896B8CFA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>
            <a:off x="1442785" y="343808"/>
            <a:ext cx="666592" cy="1023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6DCC789-4DEC-2624-EB96-D2395E112512}"/>
              </a:ext>
            </a:extLst>
          </p:cNvPr>
          <p:cNvSpPr/>
          <p:nvPr/>
        </p:nvSpPr>
        <p:spPr>
          <a:xfrm>
            <a:off x="4085345" y="3551044"/>
            <a:ext cx="688416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1F52DF-9CE6-5CA9-FF21-5285DA30B613}"/>
              </a:ext>
            </a:extLst>
          </p:cNvPr>
          <p:cNvSpPr/>
          <p:nvPr/>
        </p:nvSpPr>
        <p:spPr>
          <a:xfrm>
            <a:off x="5881056" y="4995440"/>
            <a:ext cx="688416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EFE8799-773C-F08E-EEE2-5ADC38FD021F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320800" y="3608294"/>
            <a:ext cx="2764545" cy="122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A2DE4B9-EE1A-D572-ED64-A2F09B0873D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1320800" y="5097040"/>
            <a:ext cx="4560256" cy="77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B76F8F5-388B-198A-0B5E-F4CBD116459B}"/>
              </a:ext>
            </a:extLst>
          </p:cNvPr>
          <p:cNvSpPr/>
          <p:nvPr/>
        </p:nvSpPr>
        <p:spPr>
          <a:xfrm>
            <a:off x="754370" y="164514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h</a:t>
            </a:r>
            <a:endParaRPr kumimoji="1" lang="ja-JP" altLang="en-US" sz="14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AF03F84-E4A5-EC85-5C68-92B35FC3284A}"/>
              </a:ext>
            </a:extLst>
          </p:cNvPr>
          <p:cNvSpPr/>
          <p:nvPr/>
        </p:nvSpPr>
        <p:spPr>
          <a:xfrm>
            <a:off x="754370" y="634469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DF80D9AF-9766-733A-DCD5-AB2A1FE794EF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1442785" y="813763"/>
            <a:ext cx="666592" cy="553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E649C4F0-F3CD-7D26-BAB1-CEB35A98A70A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2797793" y="1355353"/>
            <a:ext cx="599136" cy="123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F8E7AFD6-39CD-3C56-449A-2CAD0396667C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2797793" y="1367678"/>
            <a:ext cx="599137" cy="461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7631DE0-9521-BAC6-1BD3-152FFDB43E7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797793" y="1367678"/>
            <a:ext cx="599137" cy="931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A724684-0226-EC5C-C414-F5762C5CA98F}"/>
              </a:ext>
            </a:extLst>
          </p:cNvPr>
          <p:cNvSpPr/>
          <p:nvPr/>
        </p:nvSpPr>
        <p:spPr>
          <a:xfrm>
            <a:off x="4986670" y="3192456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out</a:t>
            </a:r>
            <a:endParaRPr kumimoji="1" lang="ja-JP" altLang="en-US" sz="14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96FF814-7E64-AE70-D8C2-7BDBBC01CA06}"/>
              </a:ext>
            </a:extLst>
          </p:cNvPr>
          <p:cNvSpPr/>
          <p:nvPr/>
        </p:nvSpPr>
        <p:spPr>
          <a:xfrm>
            <a:off x="4986671" y="3665990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h</a:t>
            </a:r>
            <a:endParaRPr kumimoji="1" lang="ja-JP" altLang="en-US" sz="14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37A8003-5B90-894B-8722-0E7A69550DC7}"/>
              </a:ext>
            </a:extLst>
          </p:cNvPr>
          <p:cNvSpPr/>
          <p:nvPr/>
        </p:nvSpPr>
        <p:spPr>
          <a:xfrm>
            <a:off x="4986671" y="4135945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0000A62-D76C-AE48-E02B-9D5CCC549026}"/>
              </a:ext>
            </a:extLst>
          </p:cNvPr>
          <p:cNvSpPr/>
          <p:nvPr/>
        </p:nvSpPr>
        <p:spPr>
          <a:xfrm>
            <a:off x="6812609" y="4614563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out</a:t>
            </a:r>
            <a:endParaRPr kumimoji="1"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18DA023-9667-3E16-947D-0F0E67789AF6}"/>
              </a:ext>
            </a:extLst>
          </p:cNvPr>
          <p:cNvSpPr/>
          <p:nvPr/>
        </p:nvSpPr>
        <p:spPr>
          <a:xfrm>
            <a:off x="6812610" y="5088097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h</a:t>
            </a:r>
            <a:endParaRPr kumimoji="1" lang="ja-JP" altLang="en-US" sz="140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DDE7DF6-A56E-3A1C-FD5C-3AEDB3FD5472}"/>
              </a:ext>
            </a:extLst>
          </p:cNvPr>
          <p:cNvSpPr/>
          <p:nvPr/>
        </p:nvSpPr>
        <p:spPr>
          <a:xfrm>
            <a:off x="6812610" y="5558052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341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4618EA-FB1C-3A5B-6893-A4A9FECBA91E}"/>
              </a:ext>
            </a:extLst>
          </p:cNvPr>
          <p:cNvSpPr/>
          <p:nvPr/>
        </p:nvSpPr>
        <p:spPr>
          <a:xfrm>
            <a:off x="248771" y="1757082"/>
            <a:ext cx="1072029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x_seq</a:t>
            </a:r>
            <a:r>
              <a:rPr kumimoji="1" lang="en-US" altLang="ja-JP" sz="1400" dirty="0"/>
              <a:t>[:,0]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BF818C-597B-8F9A-27E9-45A6442D586A}"/>
              </a:ext>
            </a:extLst>
          </p:cNvPr>
          <p:cNvSpPr/>
          <p:nvPr/>
        </p:nvSpPr>
        <p:spPr>
          <a:xfrm>
            <a:off x="248771" y="2413747"/>
            <a:ext cx="1072029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x_seq</a:t>
            </a:r>
            <a:r>
              <a:rPr kumimoji="1" lang="en-US" altLang="ja-JP" sz="1400" dirty="0"/>
              <a:t>[:,1]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C69BC7-04D1-34AD-A530-F2B63443B10F}"/>
              </a:ext>
            </a:extLst>
          </p:cNvPr>
          <p:cNvSpPr/>
          <p:nvPr/>
        </p:nvSpPr>
        <p:spPr>
          <a:xfrm>
            <a:off x="248771" y="3070412"/>
            <a:ext cx="1072029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x_seq</a:t>
            </a:r>
            <a:r>
              <a:rPr kumimoji="1" lang="en-US" altLang="ja-JP" sz="1400" dirty="0"/>
              <a:t>[:,2]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154ADB-8DAF-12D0-06F3-AC7D4E012B7A}"/>
              </a:ext>
            </a:extLst>
          </p:cNvPr>
          <p:cNvSpPr/>
          <p:nvPr/>
        </p:nvSpPr>
        <p:spPr>
          <a:xfrm>
            <a:off x="1537449" y="1753720"/>
            <a:ext cx="688416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enc1</a:t>
            </a:r>
            <a:endParaRPr kumimoji="1" lang="ja-JP" altLang="en-US" sz="1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BDEE007-2A29-B7A5-6DE8-99AE3E93CE53}"/>
              </a:ext>
            </a:extLst>
          </p:cNvPr>
          <p:cNvSpPr/>
          <p:nvPr/>
        </p:nvSpPr>
        <p:spPr>
          <a:xfrm>
            <a:off x="1774080" y="5719482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e1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9742BB-0A03-4EE9-69A5-849E86D362E2}"/>
              </a:ext>
            </a:extLst>
          </p:cNvPr>
          <p:cNvSpPr/>
          <p:nvPr/>
        </p:nvSpPr>
        <p:spPr>
          <a:xfrm>
            <a:off x="2972546" y="2999068"/>
            <a:ext cx="688416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enc3</a:t>
            </a:r>
            <a:endParaRPr kumimoji="1" lang="ja-JP" altLang="en-US" sz="14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88929EC-44A8-6195-6095-4C4A34A24040}"/>
              </a:ext>
            </a:extLst>
          </p:cNvPr>
          <p:cNvSpPr/>
          <p:nvPr/>
        </p:nvSpPr>
        <p:spPr>
          <a:xfrm>
            <a:off x="3739404" y="2284506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e2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B1FEAC6-9196-7794-1441-972E0EBA9B83}"/>
              </a:ext>
            </a:extLst>
          </p:cNvPr>
          <p:cNvSpPr/>
          <p:nvPr/>
        </p:nvSpPr>
        <p:spPr>
          <a:xfrm>
            <a:off x="2736574" y="2329701"/>
            <a:ext cx="688416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enc2</a:t>
            </a:r>
            <a:endParaRPr kumimoji="1" lang="ja-JP" altLang="en-US" sz="1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3700BF3-453E-017E-8B7F-A12C249A45EE}"/>
              </a:ext>
            </a:extLst>
          </p:cNvPr>
          <p:cNvSpPr/>
          <p:nvPr/>
        </p:nvSpPr>
        <p:spPr>
          <a:xfrm>
            <a:off x="2462495" y="1757830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e1</a:t>
            </a:r>
            <a:endParaRPr kumimoji="1" lang="ja-JP" altLang="en-US" sz="1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6B0DB28-D8C3-5C5B-16CB-C8B835EC08F7}"/>
              </a:ext>
            </a:extLst>
          </p:cNvPr>
          <p:cNvSpPr/>
          <p:nvPr/>
        </p:nvSpPr>
        <p:spPr>
          <a:xfrm>
            <a:off x="1962715" y="2329701"/>
            <a:ext cx="688416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pool</a:t>
            </a:r>
            <a:endParaRPr kumimoji="1" lang="ja-JP" altLang="en-US" sz="14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873820-C898-3E99-333A-9B4A19A110E7}"/>
              </a:ext>
            </a:extLst>
          </p:cNvPr>
          <p:cNvSpPr/>
          <p:nvPr/>
        </p:nvSpPr>
        <p:spPr>
          <a:xfrm>
            <a:off x="4697694" y="3022231"/>
            <a:ext cx="688416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err="1"/>
              <a:t>clstm</a:t>
            </a:r>
            <a:endParaRPr kumimoji="1" lang="ja-JP" altLang="en-US" sz="1400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D979133-4306-0B2F-26DD-58C52CE8D3A1}"/>
              </a:ext>
            </a:extLst>
          </p:cNvPr>
          <p:cNvSpPr/>
          <p:nvPr/>
        </p:nvSpPr>
        <p:spPr>
          <a:xfrm>
            <a:off x="5386110" y="2306172"/>
            <a:ext cx="688416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up2</a:t>
            </a:r>
            <a:endParaRPr kumimoji="1" lang="ja-JP" altLang="en-US" sz="1400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9CCC076-93C2-D445-93BA-F2AAE947C1B6}"/>
              </a:ext>
            </a:extLst>
          </p:cNvPr>
          <p:cNvSpPr/>
          <p:nvPr/>
        </p:nvSpPr>
        <p:spPr>
          <a:xfrm>
            <a:off x="5579409" y="1769407"/>
            <a:ext cx="688416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up1</a:t>
            </a:r>
            <a:endParaRPr kumimoji="1" lang="ja-JP" altLang="en-US" sz="14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5486ED0-7B05-DA33-E515-75A4948B8651}"/>
              </a:ext>
            </a:extLst>
          </p:cNvPr>
          <p:cNvSpPr/>
          <p:nvPr/>
        </p:nvSpPr>
        <p:spPr>
          <a:xfrm>
            <a:off x="7179049" y="1763618"/>
            <a:ext cx="969681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err="1"/>
              <a:t>out_conv</a:t>
            </a:r>
            <a:endParaRPr kumimoji="1" lang="ja-JP" altLang="en-US" sz="14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08E97A-8B5B-D93E-C61D-D3C749F7E081}"/>
              </a:ext>
            </a:extLst>
          </p:cNvPr>
          <p:cNvSpPr/>
          <p:nvPr/>
        </p:nvSpPr>
        <p:spPr>
          <a:xfrm>
            <a:off x="8208867" y="1763054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out</a:t>
            </a:r>
            <a:endParaRPr kumimoji="1" lang="ja-JP" altLang="en-US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6B0824D-53FE-FD43-897C-449F7CE3746E}"/>
              </a:ext>
            </a:extLst>
          </p:cNvPr>
          <p:cNvSpPr/>
          <p:nvPr/>
        </p:nvSpPr>
        <p:spPr>
          <a:xfrm>
            <a:off x="9290418" y="1769407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outs</a:t>
            </a:r>
            <a:endParaRPr kumimoji="1" lang="ja-JP" altLang="en-US" sz="1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CA99E2F-F375-DB97-5482-8A68D5F1A8B2}"/>
              </a:ext>
            </a:extLst>
          </p:cNvPr>
          <p:cNvSpPr/>
          <p:nvPr/>
        </p:nvSpPr>
        <p:spPr>
          <a:xfrm>
            <a:off x="3901702" y="3008035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e3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A9113A8-3DF0-3DCF-89E0-669D90878E58}"/>
              </a:ext>
            </a:extLst>
          </p:cNvPr>
          <p:cNvSpPr/>
          <p:nvPr/>
        </p:nvSpPr>
        <p:spPr>
          <a:xfrm>
            <a:off x="2163760" y="2971797"/>
            <a:ext cx="688416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pool</a:t>
            </a:r>
            <a:endParaRPr kumimoji="1" lang="ja-JP" altLang="en-US" sz="1400" b="1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CC89C4-799D-3FFB-B5F0-A2614F298D96}"/>
              </a:ext>
            </a:extLst>
          </p:cNvPr>
          <p:cNvSpPr/>
          <p:nvPr/>
        </p:nvSpPr>
        <p:spPr>
          <a:xfrm>
            <a:off x="3901702" y="3523134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h</a:t>
            </a:r>
            <a:endParaRPr kumimoji="1" lang="ja-JP" altLang="en-US" sz="1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89ED39-DD82-FA30-FB38-8E8CEC32CA6D}"/>
              </a:ext>
            </a:extLst>
          </p:cNvPr>
          <p:cNvSpPr/>
          <p:nvPr/>
        </p:nvSpPr>
        <p:spPr>
          <a:xfrm>
            <a:off x="3901701" y="4038233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5DA669A-AF6F-8D27-00E1-27FD8580C67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320800" y="1933014"/>
            <a:ext cx="216649" cy="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4E93448A-85C1-5B65-7107-E5B34D911CB1}"/>
              </a:ext>
            </a:extLst>
          </p:cNvPr>
          <p:cNvCxnSpPr/>
          <p:nvPr/>
        </p:nvCxnSpPr>
        <p:spPr>
          <a:xfrm rot="16200000" flipH="1">
            <a:off x="650689" y="5161698"/>
            <a:ext cx="509493" cy="2413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D06A44B-0451-7962-A087-DD19AA1DEB1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150910" y="1937124"/>
            <a:ext cx="2428499" cy="1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B2128E6-0307-55C8-6DBA-B55633AECB7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67825" y="1948701"/>
            <a:ext cx="590175" cy="179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56257DA-15B5-3DD9-0750-E24E0E805D72}"/>
              </a:ext>
            </a:extLst>
          </p:cNvPr>
          <p:cNvSpPr/>
          <p:nvPr/>
        </p:nvSpPr>
        <p:spPr>
          <a:xfrm>
            <a:off x="6438901" y="1743633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d1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A1DC7C0-2AD3-184E-8105-D779E6742E71}"/>
              </a:ext>
            </a:extLst>
          </p:cNvPr>
          <p:cNvSpPr/>
          <p:nvPr/>
        </p:nvSpPr>
        <p:spPr>
          <a:xfrm>
            <a:off x="5486404" y="3022231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h</a:t>
            </a:r>
            <a:endParaRPr kumimoji="1" lang="ja-JP" altLang="en-US" sz="14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CDE8038-22ED-67BB-DC6B-5EF15D77AF12}"/>
              </a:ext>
            </a:extLst>
          </p:cNvPr>
          <p:cNvSpPr/>
          <p:nvPr/>
        </p:nvSpPr>
        <p:spPr>
          <a:xfrm>
            <a:off x="5486403" y="3537330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95C3C9F-E926-257E-4065-5B538EFC3CD4}"/>
              </a:ext>
            </a:extLst>
          </p:cNvPr>
          <p:cNvSpPr/>
          <p:nvPr/>
        </p:nvSpPr>
        <p:spPr>
          <a:xfrm>
            <a:off x="6428817" y="2463053"/>
            <a:ext cx="688415" cy="358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d2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790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92B615-1808-8DF2-0A27-19FF8F4FFFCD}"/>
              </a:ext>
            </a:extLst>
          </p:cNvPr>
          <p:cNvSpPr/>
          <p:nvPr/>
        </p:nvSpPr>
        <p:spPr>
          <a:xfrm>
            <a:off x="4888560" y="1651831"/>
            <a:ext cx="864351" cy="452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torch.</a:t>
            </a:r>
          </a:p>
          <a:p>
            <a:pPr algn="ctr"/>
            <a:r>
              <a:rPr kumimoji="1" lang="en-US" altLang="ja-JP" sz="1400" b="1" dirty="0"/>
              <a:t>chunk</a:t>
            </a:r>
            <a:endParaRPr kumimoji="1" lang="ja-JP" altLang="en-US" sz="1400" b="1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8E3EC04-ED3A-8BA3-E4E9-09F383F9490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812470" y="1878201"/>
            <a:ext cx="171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4EE76692-4E64-87C1-1DC0-79625CF3DD45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936425" y="1878201"/>
            <a:ext cx="174394" cy="263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8F8D52A-B6A5-DF1F-EAD0-81DFC227E86C}"/>
              </a:ext>
            </a:extLst>
          </p:cNvPr>
          <p:cNvSpPr/>
          <p:nvPr/>
        </p:nvSpPr>
        <p:spPr>
          <a:xfrm>
            <a:off x="530785" y="1419605"/>
            <a:ext cx="408366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x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718E485-2979-D237-B09E-D15E9E6BF61F}"/>
              </a:ext>
            </a:extLst>
          </p:cNvPr>
          <p:cNvSpPr/>
          <p:nvPr/>
        </p:nvSpPr>
        <p:spPr>
          <a:xfrm>
            <a:off x="528059" y="1915280"/>
            <a:ext cx="408366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h</a:t>
            </a:r>
            <a:endParaRPr kumimoji="1" lang="ja-JP" altLang="en-US" sz="1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6087BD0-32D5-6D0A-DE96-8922031BD923}"/>
              </a:ext>
            </a:extLst>
          </p:cNvPr>
          <p:cNvSpPr/>
          <p:nvPr/>
        </p:nvSpPr>
        <p:spPr>
          <a:xfrm>
            <a:off x="533403" y="340844"/>
            <a:ext cx="408366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9A519CA-9B20-0266-03B4-01555FA6541C}"/>
              </a:ext>
            </a:extLst>
          </p:cNvPr>
          <p:cNvSpPr/>
          <p:nvPr/>
        </p:nvSpPr>
        <p:spPr>
          <a:xfrm>
            <a:off x="11255575" y="1651831"/>
            <a:ext cx="864351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h _next</a:t>
            </a:r>
            <a:endParaRPr kumimoji="1" lang="ja-JP" altLang="en-US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417842-C165-EC21-73BA-E65655C40B5D}"/>
              </a:ext>
            </a:extLst>
          </p:cNvPr>
          <p:cNvSpPr/>
          <p:nvPr/>
        </p:nvSpPr>
        <p:spPr>
          <a:xfrm>
            <a:off x="1110819" y="1651831"/>
            <a:ext cx="701651" cy="452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torch.</a:t>
            </a:r>
          </a:p>
          <a:p>
            <a:pPr algn="ctr"/>
            <a:r>
              <a:rPr kumimoji="1" lang="en-US" altLang="ja-JP" sz="1400" b="1" dirty="0"/>
              <a:t>cat</a:t>
            </a:r>
            <a:endParaRPr kumimoji="1" lang="ja-JP" altLang="en-US" sz="1400" b="1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D9C3E7E-0024-3425-609C-B2694474E0D4}"/>
              </a:ext>
            </a:extLst>
          </p:cNvPr>
          <p:cNvSpPr/>
          <p:nvPr/>
        </p:nvSpPr>
        <p:spPr>
          <a:xfrm>
            <a:off x="1984138" y="1651831"/>
            <a:ext cx="985840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combined</a:t>
            </a:r>
            <a:endParaRPr kumimoji="1" lang="ja-JP" altLang="en-US" sz="1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13C2D50-C52E-5670-DFAE-217E4315B29B}"/>
              </a:ext>
            </a:extLst>
          </p:cNvPr>
          <p:cNvSpPr/>
          <p:nvPr/>
        </p:nvSpPr>
        <p:spPr>
          <a:xfrm>
            <a:off x="4013633" y="1651831"/>
            <a:ext cx="703259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gates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1DAE2F5-BD33-49A7-1BE4-27C353A3532F}"/>
              </a:ext>
            </a:extLst>
          </p:cNvPr>
          <p:cNvSpPr/>
          <p:nvPr/>
        </p:nvSpPr>
        <p:spPr>
          <a:xfrm>
            <a:off x="5924579" y="1390571"/>
            <a:ext cx="421791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</a:t>
            </a:r>
            <a:endParaRPr kumimoji="1" lang="ja-JP" altLang="en-US" sz="14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2A62715-B838-E8A4-2582-026C00E9A6C5}"/>
              </a:ext>
            </a:extLst>
          </p:cNvPr>
          <p:cNvSpPr/>
          <p:nvPr/>
        </p:nvSpPr>
        <p:spPr>
          <a:xfrm>
            <a:off x="5924579" y="2504845"/>
            <a:ext cx="421791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o</a:t>
            </a:r>
            <a:endParaRPr kumimoji="1" lang="ja-JP" altLang="en-US" sz="1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2B14917-702A-E5A2-D376-D4F4A59F34A9}"/>
              </a:ext>
            </a:extLst>
          </p:cNvPr>
          <p:cNvSpPr/>
          <p:nvPr/>
        </p:nvSpPr>
        <p:spPr>
          <a:xfrm>
            <a:off x="5924579" y="836731"/>
            <a:ext cx="421791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i</a:t>
            </a:r>
            <a:endParaRPr kumimoji="1"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11600CA-C9A1-2C28-25ED-3FC5D2A8FEDB}"/>
              </a:ext>
            </a:extLst>
          </p:cNvPr>
          <p:cNvSpPr/>
          <p:nvPr/>
        </p:nvSpPr>
        <p:spPr>
          <a:xfrm>
            <a:off x="5924579" y="1950874"/>
            <a:ext cx="421791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</a:t>
            </a:r>
            <a:endParaRPr kumimoji="1" lang="ja-JP" altLang="en-US" sz="1400" dirty="0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86ACC005-8FF1-C22E-F574-C22CA46B8490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939151" y="1645975"/>
            <a:ext cx="171668" cy="232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B0DDBB3-E1C0-1D26-90F4-A321A9CA5E8D}"/>
              </a:ext>
            </a:extLst>
          </p:cNvPr>
          <p:cNvSpPr/>
          <p:nvPr/>
        </p:nvSpPr>
        <p:spPr>
          <a:xfrm>
            <a:off x="3141646" y="1651831"/>
            <a:ext cx="700319" cy="452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self.</a:t>
            </a:r>
          </a:p>
          <a:p>
            <a:pPr algn="ctr"/>
            <a:r>
              <a:rPr kumimoji="1" lang="en-US" altLang="ja-JP" sz="1400" b="1" dirty="0"/>
              <a:t>conv</a:t>
            </a:r>
            <a:endParaRPr kumimoji="1" lang="ja-JP" altLang="en-US" sz="14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DFD796F-550C-95F5-7214-40604ECA9AA4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2969978" y="1878201"/>
            <a:ext cx="171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085088D-B985-2D9B-5586-96770056142F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3841965" y="1878201"/>
            <a:ext cx="171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C434522-1D66-113F-159F-6DDE3A8699FF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4716892" y="1878201"/>
            <a:ext cx="171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089DCAD2-C1B8-17E8-9B05-72102F114701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5752911" y="1063101"/>
            <a:ext cx="171668" cy="815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B6055FB7-10D0-CB50-31B8-1B6259E2AE21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5752911" y="1878201"/>
            <a:ext cx="171668" cy="299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CC528497-F349-7A4E-E689-E815B3BA6A2C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5752911" y="1616941"/>
            <a:ext cx="171668" cy="2612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4B9F24BE-D8DA-71C6-3F0F-C14FA077B2FC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5752911" y="1878201"/>
            <a:ext cx="171668" cy="8530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93A6E80-6570-AAB9-49AE-15754A54C03A}"/>
              </a:ext>
            </a:extLst>
          </p:cNvPr>
          <p:cNvSpPr/>
          <p:nvPr/>
        </p:nvSpPr>
        <p:spPr>
          <a:xfrm>
            <a:off x="6518038" y="1390571"/>
            <a:ext cx="864351" cy="452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torch.</a:t>
            </a:r>
          </a:p>
          <a:p>
            <a:pPr algn="ctr"/>
            <a:r>
              <a:rPr kumimoji="1" lang="en-US" altLang="ja-JP" sz="1400" b="1" dirty="0"/>
              <a:t>sigmoid</a:t>
            </a:r>
            <a:endParaRPr kumimoji="1" lang="ja-JP" altLang="en-US" sz="1400" b="1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B14E7E3-600E-03BF-0C0A-C81336A8FEC1}"/>
              </a:ext>
            </a:extLst>
          </p:cNvPr>
          <p:cNvSpPr/>
          <p:nvPr/>
        </p:nvSpPr>
        <p:spPr>
          <a:xfrm>
            <a:off x="6518038" y="836731"/>
            <a:ext cx="864351" cy="452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torch.</a:t>
            </a:r>
          </a:p>
          <a:p>
            <a:pPr algn="ctr"/>
            <a:r>
              <a:rPr kumimoji="1" lang="en-US" altLang="ja-JP" sz="1400" b="1" dirty="0"/>
              <a:t>sigmoid</a:t>
            </a:r>
            <a:endParaRPr kumimoji="1" lang="ja-JP" altLang="en-US" sz="1400" b="1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11180BC-DC90-8140-35A3-595EDBAE8E66}"/>
              </a:ext>
            </a:extLst>
          </p:cNvPr>
          <p:cNvSpPr/>
          <p:nvPr/>
        </p:nvSpPr>
        <p:spPr>
          <a:xfrm>
            <a:off x="6518038" y="2504845"/>
            <a:ext cx="864351" cy="452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torch.</a:t>
            </a:r>
          </a:p>
          <a:p>
            <a:pPr algn="ctr"/>
            <a:r>
              <a:rPr kumimoji="1" lang="en-US" altLang="ja-JP" sz="1400" b="1" dirty="0"/>
              <a:t>sigmoid</a:t>
            </a:r>
            <a:endParaRPr kumimoji="1" lang="ja-JP" altLang="en-US" sz="1400" b="1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AC07A3E-3FCB-FB93-8169-F21F5BDA0DEC}"/>
              </a:ext>
            </a:extLst>
          </p:cNvPr>
          <p:cNvSpPr/>
          <p:nvPr/>
        </p:nvSpPr>
        <p:spPr>
          <a:xfrm>
            <a:off x="6518038" y="1950874"/>
            <a:ext cx="864351" cy="452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torch.</a:t>
            </a:r>
          </a:p>
          <a:p>
            <a:pPr algn="ctr"/>
            <a:r>
              <a:rPr kumimoji="1" lang="en-US" altLang="ja-JP" sz="1400" b="1" dirty="0"/>
              <a:t>tanh</a:t>
            </a:r>
            <a:endParaRPr kumimoji="1" lang="ja-JP" altLang="en-US" sz="1400" b="1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695553E-1FE1-B083-9C39-6FB9218BAA80}"/>
              </a:ext>
            </a:extLst>
          </p:cNvPr>
          <p:cNvSpPr/>
          <p:nvPr/>
        </p:nvSpPr>
        <p:spPr>
          <a:xfrm>
            <a:off x="7554057" y="1390571"/>
            <a:ext cx="421791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</a:t>
            </a:r>
            <a:endParaRPr kumimoji="1" lang="ja-JP" altLang="en-US" sz="14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72E5CC5-DF81-CEF9-6004-5C11082CDFF6}"/>
              </a:ext>
            </a:extLst>
          </p:cNvPr>
          <p:cNvSpPr/>
          <p:nvPr/>
        </p:nvSpPr>
        <p:spPr>
          <a:xfrm>
            <a:off x="7554057" y="2504845"/>
            <a:ext cx="421791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o</a:t>
            </a:r>
            <a:endParaRPr kumimoji="1" lang="ja-JP" altLang="en-US" sz="1400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AB0FAFC-0A8D-1079-85DC-9B590412D6F3}"/>
              </a:ext>
            </a:extLst>
          </p:cNvPr>
          <p:cNvSpPr/>
          <p:nvPr/>
        </p:nvSpPr>
        <p:spPr>
          <a:xfrm>
            <a:off x="7554057" y="836731"/>
            <a:ext cx="421791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i</a:t>
            </a:r>
            <a:endParaRPr kumimoji="1" lang="ja-JP" altLang="en-US" sz="14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0B06ABE0-597F-4CDE-696D-65F378180EF7}"/>
              </a:ext>
            </a:extLst>
          </p:cNvPr>
          <p:cNvSpPr/>
          <p:nvPr/>
        </p:nvSpPr>
        <p:spPr>
          <a:xfrm>
            <a:off x="7554057" y="1950874"/>
            <a:ext cx="421791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</a:t>
            </a:r>
            <a:endParaRPr kumimoji="1" lang="ja-JP" altLang="en-US" sz="14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517A6C7-034C-7097-4F76-35E0271E3366}"/>
              </a:ext>
            </a:extLst>
          </p:cNvPr>
          <p:cNvSpPr/>
          <p:nvPr/>
        </p:nvSpPr>
        <p:spPr>
          <a:xfrm>
            <a:off x="10219554" y="1651831"/>
            <a:ext cx="864351" cy="452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torch.</a:t>
            </a:r>
          </a:p>
          <a:p>
            <a:pPr algn="ctr"/>
            <a:r>
              <a:rPr kumimoji="1" lang="en-US" altLang="ja-JP" sz="1400" b="1" dirty="0"/>
              <a:t>tanh</a:t>
            </a:r>
            <a:endParaRPr kumimoji="1" lang="ja-JP" altLang="en-US" sz="1400" b="1" dirty="0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B8CE110E-4193-5D9A-A279-5F86C3A8AF81}"/>
              </a:ext>
            </a:extLst>
          </p:cNvPr>
          <p:cNvCxnSpPr>
            <a:cxnSpLocks/>
            <a:stCxn id="56" idx="1"/>
            <a:endCxn id="23" idx="3"/>
          </p:cNvCxnSpPr>
          <p:nvPr/>
        </p:nvCxnSpPr>
        <p:spPr>
          <a:xfrm flipH="1">
            <a:off x="6346370" y="1063101"/>
            <a:ext cx="171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4EBBD426-9C1F-0171-A0EF-84C18A447014}"/>
              </a:ext>
            </a:extLst>
          </p:cNvPr>
          <p:cNvCxnSpPr>
            <a:cxnSpLocks/>
            <a:stCxn id="56" idx="3"/>
            <a:endCxn id="83" idx="1"/>
          </p:cNvCxnSpPr>
          <p:nvPr/>
        </p:nvCxnSpPr>
        <p:spPr>
          <a:xfrm>
            <a:off x="7382389" y="1063101"/>
            <a:ext cx="171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E65FC2E8-06E3-AC6D-97E6-B7F818A2D433}"/>
              </a:ext>
            </a:extLst>
          </p:cNvPr>
          <p:cNvCxnSpPr>
            <a:cxnSpLocks/>
            <a:stCxn id="55" idx="3"/>
            <a:endCxn id="81" idx="1"/>
          </p:cNvCxnSpPr>
          <p:nvPr/>
        </p:nvCxnSpPr>
        <p:spPr>
          <a:xfrm>
            <a:off x="7382389" y="1616941"/>
            <a:ext cx="171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53E0AFFC-73BF-CAF3-80EB-F876E8FE444E}"/>
              </a:ext>
            </a:extLst>
          </p:cNvPr>
          <p:cNvCxnSpPr>
            <a:cxnSpLocks/>
            <a:stCxn id="57" idx="3"/>
            <a:endCxn id="82" idx="1"/>
          </p:cNvCxnSpPr>
          <p:nvPr/>
        </p:nvCxnSpPr>
        <p:spPr>
          <a:xfrm>
            <a:off x="7382389" y="2731215"/>
            <a:ext cx="171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7874BD2-95DF-04C9-2D13-8D8CCCE35983}"/>
              </a:ext>
            </a:extLst>
          </p:cNvPr>
          <p:cNvCxnSpPr>
            <a:cxnSpLocks/>
            <a:stCxn id="21" idx="3"/>
            <a:endCxn id="55" idx="1"/>
          </p:cNvCxnSpPr>
          <p:nvPr/>
        </p:nvCxnSpPr>
        <p:spPr>
          <a:xfrm>
            <a:off x="6346370" y="1616941"/>
            <a:ext cx="171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D63E42C2-F8DF-7A45-2B06-C1727D476E50}"/>
              </a:ext>
            </a:extLst>
          </p:cNvPr>
          <p:cNvCxnSpPr>
            <a:cxnSpLocks/>
            <a:stCxn id="22" idx="3"/>
            <a:endCxn id="57" idx="1"/>
          </p:cNvCxnSpPr>
          <p:nvPr/>
        </p:nvCxnSpPr>
        <p:spPr>
          <a:xfrm>
            <a:off x="6346370" y="2731215"/>
            <a:ext cx="171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6C750665-C357-233A-928D-B2CDC5948578}"/>
              </a:ext>
            </a:extLst>
          </p:cNvPr>
          <p:cNvCxnSpPr>
            <a:cxnSpLocks/>
            <a:stCxn id="24" idx="3"/>
            <a:endCxn id="58" idx="1"/>
          </p:cNvCxnSpPr>
          <p:nvPr/>
        </p:nvCxnSpPr>
        <p:spPr>
          <a:xfrm>
            <a:off x="6346370" y="2177244"/>
            <a:ext cx="171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コネクタ: カギ線 146">
            <a:extLst>
              <a:ext uri="{FF2B5EF4-FFF2-40B4-BE49-F238E27FC236}">
                <a16:creationId xmlns:a16="http://schemas.microsoft.com/office/drawing/2014/main" id="{1AA21F90-3246-301F-79EF-109136549E1B}"/>
              </a:ext>
            </a:extLst>
          </p:cNvPr>
          <p:cNvCxnSpPr>
            <a:cxnSpLocks/>
            <a:stCxn id="83" idx="3"/>
            <a:endCxn id="172" idx="1"/>
          </p:cNvCxnSpPr>
          <p:nvPr/>
        </p:nvCxnSpPr>
        <p:spPr>
          <a:xfrm>
            <a:off x="7975848" y="1063101"/>
            <a:ext cx="171668" cy="815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B5F5BE24-2656-8AEF-FC62-CADA549FAC13}"/>
              </a:ext>
            </a:extLst>
          </p:cNvPr>
          <p:cNvCxnSpPr>
            <a:cxnSpLocks/>
            <a:stCxn id="58" idx="3"/>
            <a:endCxn id="84" idx="1"/>
          </p:cNvCxnSpPr>
          <p:nvPr/>
        </p:nvCxnSpPr>
        <p:spPr>
          <a:xfrm>
            <a:off x="7382389" y="2177244"/>
            <a:ext cx="171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コネクタ: カギ線 160">
            <a:extLst>
              <a:ext uri="{FF2B5EF4-FFF2-40B4-BE49-F238E27FC236}">
                <a16:creationId xmlns:a16="http://schemas.microsoft.com/office/drawing/2014/main" id="{FED2662B-F033-9C17-20CC-33373343B457}"/>
              </a:ext>
            </a:extLst>
          </p:cNvPr>
          <p:cNvCxnSpPr>
            <a:cxnSpLocks/>
            <a:stCxn id="81" idx="3"/>
            <a:endCxn id="172" idx="1"/>
          </p:cNvCxnSpPr>
          <p:nvPr/>
        </p:nvCxnSpPr>
        <p:spPr>
          <a:xfrm>
            <a:off x="7975848" y="1616941"/>
            <a:ext cx="171668" cy="2612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コネクタ: カギ線 163">
            <a:extLst>
              <a:ext uri="{FF2B5EF4-FFF2-40B4-BE49-F238E27FC236}">
                <a16:creationId xmlns:a16="http://schemas.microsoft.com/office/drawing/2014/main" id="{DA13C067-F079-35DA-DD22-BCB74ED0801C}"/>
              </a:ext>
            </a:extLst>
          </p:cNvPr>
          <p:cNvCxnSpPr>
            <a:cxnSpLocks/>
            <a:stCxn id="84" idx="3"/>
            <a:endCxn id="172" idx="1"/>
          </p:cNvCxnSpPr>
          <p:nvPr/>
        </p:nvCxnSpPr>
        <p:spPr>
          <a:xfrm flipV="1">
            <a:off x="7975848" y="1878201"/>
            <a:ext cx="171668" cy="299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コネクタ: カギ線 169">
            <a:extLst>
              <a:ext uri="{FF2B5EF4-FFF2-40B4-BE49-F238E27FC236}">
                <a16:creationId xmlns:a16="http://schemas.microsoft.com/office/drawing/2014/main" id="{EFAAFCF2-7E9C-1032-CD7F-778CC77E373B}"/>
              </a:ext>
            </a:extLst>
          </p:cNvPr>
          <p:cNvCxnSpPr>
            <a:cxnSpLocks/>
            <a:stCxn id="82" idx="3"/>
            <a:endCxn id="100" idx="2"/>
          </p:cNvCxnSpPr>
          <p:nvPr/>
        </p:nvCxnSpPr>
        <p:spPr>
          <a:xfrm flipV="1">
            <a:off x="7975848" y="2104571"/>
            <a:ext cx="2675882" cy="6266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72AAD64F-605E-593D-F475-6EFEBA08CBAF}"/>
              </a:ext>
            </a:extLst>
          </p:cNvPr>
          <p:cNvSpPr/>
          <p:nvPr/>
        </p:nvSpPr>
        <p:spPr>
          <a:xfrm>
            <a:off x="8147516" y="1651831"/>
            <a:ext cx="864351" cy="452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err="1"/>
              <a:t>fc+ig</a:t>
            </a:r>
            <a:endParaRPr kumimoji="1" lang="ja-JP" altLang="en-US" sz="1400" b="1" dirty="0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5D1481D-372A-C367-401D-2AD7BCC9A047}"/>
              </a:ext>
            </a:extLst>
          </p:cNvPr>
          <p:cNvSpPr/>
          <p:nvPr/>
        </p:nvSpPr>
        <p:spPr>
          <a:xfrm>
            <a:off x="9183535" y="1651831"/>
            <a:ext cx="864351" cy="452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c_next</a:t>
            </a:r>
            <a:endParaRPr kumimoji="1" lang="ja-JP" altLang="en-US" sz="1400" dirty="0"/>
          </a:p>
        </p:txBody>
      </p:sp>
      <p:cxnSp>
        <p:nvCxnSpPr>
          <p:cNvPr id="178" name="コネクタ: カギ線 177">
            <a:extLst>
              <a:ext uri="{FF2B5EF4-FFF2-40B4-BE49-F238E27FC236}">
                <a16:creationId xmlns:a16="http://schemas.microsoft.com/office/drawing/2014/main" id="{7997F504-A623-3777-6383-41FD93730412}"/>
              </a:ext>
            </a:extLst>
          </p:cNvPr>
          <p:cNvCxnSpPr>
            <a:cxnSpLocks/>
            <a:stCxn id="15" idx="3"/>
            <a:endCxn id="172" idx="0"/>
          </p:cNvCxnSpPr>
          <p:nvPr/>
        </p:nvCxnSpPr>
        <p:spPr>
          <a:xfrm>
            <a:off x="941769" y="567214"/>
            <a:ext cx="7637923" cy="10846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EFB5AB2-DA48-D149-A94F-5A71C42AE888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>
            <a:off x="9011867" y="1878201"/>
            <a:ext cx="171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8B8CE38C-672A-DAE2-EDD0-CCCE2545CBCF}"/>
              </a:ext>
            </a:extLst>
          </p:cNvPr>
          <p:cNvCxnSpPr>
            <a:cxnSpLocks/>
            <a:stCxn id="174" idx="3"/>
            <a:endCxn id="100" idx="1"/>
          </p:cNvCxnSpPr>
          <p:nvPr/>
        </p:nvCxnSpPr>
        <p:spPr>
          <a:xfrm>
            <a:off x="10047886" y="1878201"/>
            <a:ext cx="171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16806266-168B-F692-8AEF-E86A73C6A907}"/>
              </a:ext>
            </a:extLst>
          </p:cNvPr>
          <p:cNvCxnSpPr>
            <a:cxnSpLocks/>
            <a:stCxn id="100" idx="3"/>
            <a:endCxn id="16" idx="1"/>
          </p:cNvCxnSpPr>
          <p:nvPr/>
        </p:nvCxnSpPr>
        <p:spPr>
          <a:xfrm>
            <a:off x="11083905" y="1878201"/>
            <a:ext cx="171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76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117</Words>
  <Application>Microsoft Office PowerPoint</Application>
  <PresentationFormat>ワイド画面</PresentationFormat>
  <Paragraphs>71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秀昭 宮本</dc:creator>
  <cp:lastModifiedBy>秀昭 宮本</cp:lastModifiedBy>
  <cp:revision>1</cp:revision>
  <dcterms:created xsi:type="dcterms:W3CDTF">2025-06-06T23:27:17Z</dcterms:created>
  <dcterms:modified xsi:type="dcterms:W3CDTF">2025-06-07T06:27:59Z</dcterms:modified>
</cp:coreProperties>
</file>