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70" r:id="rId14"/>
    <p:sldId id="269" r:id="rId15"/>
    <p:sldId id="271" r:id="rId16"/>
    <p:sldId id="274" r:id="rId17"/>
    <p:sldId id="273" r:id="rId18"/>
    <p:sldId id="272" r:id="rId19"/>
    <p:sldId id="285" r:id="rId20"/>
    <p:sldId id="278" r:id="rId21"/>
    <p:sldId id="280" r:id="rId22"/>
    <p:sldId id="279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0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9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7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0732-19F8-4BDC-AC62-660991E370E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8C01-77C3-439C-B5CB-EEBBDD10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0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acquisition project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err="1"/>
              <a:t>Vladoiu</a:t>
            </a:r>
            <a:r>
              <a:rPr lang="en-US" dirty="0"/>
              <a:t> </a:t>
            </a:r>
            <a:r>
              <a:rPr lang="en-US" dirty="0" err="1"/>
              <a:t>Grigore</a:t>
            </a:r>
            <a:endParaRPr lang="en-US" dirty="0"/>
          </a:p>
          <a:p>
            <a:pPr algn="r"/>
            <a:r>
              <a:rPr lang="en-US" dirty="0"/>
              <a:t>Nandra Mihnea</a:t>
            </a:r>
          </a:p>
        </p:txBody>
      </p:sp>
    </p:spTree>
    <p:extLst>
      <p:ext uri="{BB962C8B-B14F-4D97-AF65-F5344CB8AC3E}">
        <p14:creationId xmlns:p14="http://schemas.microsoft.com/office/powerpoint/2010/main" val="181329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Dioxid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de carbon – K30 10,000 ppm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00510"/>
            <a:ext cx="7315200" cy="3401568"/>
          </a:xfrm>
        </p:spPr>
      </p:pic>
    </p:spTree>
    <p:extLst>
      <p:ext uri="{BB962C8B-B14F-4D97-AF65-F5344CB8AC3E}">
        <p14:creationId xmlns:p14="http://schemas.microsoft.com/office/powerpoint/2010/main" val="194936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Dioxid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de carbon – K30 10,000 ppm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K-30 </a:t>
            </a:r>
            <a:r>
              <a:rPr lang="en-US" dirty="0" err="1"/>
              <a:t>este</a:t>
            </a:r>
            <a:r>
              <a:rPr lang="en-US" dirty="0"/>
              <a:t> un sensor </a:t>
            </a:r>
            <a:r>
              <a:rPr lang="en-US" dirty="0" err="1"/>
              <a:t>infrarosu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un cost </a:t>
            </a:r>
            <a:r>
              <a:rPr lang="en-US" dirty="0" err="1"/>
              <a:t>redus</a:t>
            </a:r>
            <a:r>
              <a:rPr lang="en-US" dirty="0"/>
              <a:t>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oferind</a:t>
            </a:r>
            <a:r>
              <a:rPr lang="en-US" dirty="0"/>
              <a:t> o </a:t>
            </a:r>
            <a:r>
              <a:rPr lang="en-US" dirty="0" err="1"/>
              <a:t>acuratete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mare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integrat</a:t>
            </a:r>
            <a:r>
              <a:rPr lang="en-US" dirty="0"/>
              <a:t> cu success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aparate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in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un microcontroller or microprocessor.</a:t>
            </a:r>
          </a:p>
        </p:txBody>
      </p:sp>
    </p:spTree>
    <p:extLst>
      <p:ext uri="{BB962C8B-B14F-4D97-AF65-F5344CB8AC3E}">
        <p14:creationId xmlns:p14="http://schemas.microsoft.com/office/powerpoint/2010/main" val="380138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K-30 10,000ppm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Avantaje</a:t>
            </a:r>
            <a:r>
              <a:rPr lang="en-US" dirty="0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Masurare</a:t>
            </a:r>
            <a:r>
              <a:rPr lang="en-US" dirty="0"/>
              <a:t>: CO2 </a:t>
            </a:r>
            <a:r>
              <a:rPr lang="en-US" dirty="0" err="1"/>
              <a:t>prin</a:t>
            </a:r>
            <a:r>
              <a:rPr lang="en-US" dirty="0"/>
              <a:t> NDIR</a:t>
            </a:r>
          </a:p>
          <a:p>
            <a:r>
              <a:rPr lang="en-US" dirty="0" err="1"/>
              <a:t>Plaja</a:t>
            </a:r>
            <a:r>
              <a:rPr lang="en-US" dirty="0"/>
              <a:t> </a:t>
            </a:r>
            <a:r>
              <a:rPr lang="en-US" dirty="0" err="1"/>
              <a:t>masurare</a:t>
            </a:r>
            <a:r>
              <a:rPr lang="en-US" dirty="0"/>
              <a:t>: 0-10,000 ppm</a:t>
            </a:r>
          </a:p>
          <a:p>
            <a:r>
              <a:rPr lang="en-US" dirty="0"/>
              <a:t>Rata </a:t>
            </a:r>
            <a:r>
              <a:rPr lang="en-US" dirty="0" err="1"/>
              <a:t>masurarii</a:t>
            </a:r>
            <a:r>
              <a:rPr lang="en-US" dirty="0"/>
              <a:t>: 2 </a:t>
            </a:r>
            <a:r>
              <a:rPr lang="en-US" dirty="0" err="1"/>
              <a:t>secunde</a:t>
            </a:r>
            <a:endParaRPr lang="en-US" dirty="0"/>
          </a:p>
          <a:p>
            <a:r>
              <a:rPr lang="en-US" dirty="0"/>
              <a:t>Rata de </a:t>
            </a:r>
            <a:r>
              <a:rPr lang="en-US" dirty="0" err="1"/>
              <a:t>viata</a:t>
            </a:r>
            <a:r>
              <a:rPr lang="en-US" dirty="0"/>
              <a:t> : &gt;15 </a:t>
            </a:r>
            <a:r>
              <a:rPr lang="en-US" dirty="0" err="1"/>
              <a:t>ani</a:t>
            </a:r>
            <a:endParaRPr lang="en-US" dirty="0"/>
          </a:p>
          <a:p>
            <a:r>
              <a:rPr lang="en-US" dirty="0"/>
              <a:t>Nu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intretinere</a:t>
            </a:r>
            <a:endParaRPr lang="en-US" dirty="0"/>
          </a:p>
          <a:p>
            <a:r>
              <a:rPr lang="en-US" dirty="0"/>
              <a:t>Auto-</a:t>
            </a:r>
            <a:r>
              <a:rPr lang="en-US" dirty="0" err="1"/>
              <a:t>Diagnosticare</a:t>
            </a:r>
            <a:endParaRPr lang="en-US" dirty="0"/>
          </a:p>
          <a:p>
            <a:r>
              <a:rPr lang="en-US" dirty="0"/>
              <a:t>Warm up: &lt;1 min(15 capacitate </a:t>
            </a:r>
            <a:r>
              <a:rPr lang="en-US" dirty="0" err="1"/>
              <a:t>completa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Aplicatii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ca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senzor</a:t>
            </a:r>
            <a:r>
              <a:rPr lang="en-US" dirty="0"/>
              <a:t> compact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gama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de </a:t>
            </a:r>
            <a:r>
              <a:rPr lang="en-US" dirty="0" err="1"/>
              <a:t>situatii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Alarme</a:t>
            </a:r>
            <a:r>
              <a:rPr lang="en-US" dirty="0"/>
              <a:t>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medii</a:t>
            </a:r>
            <a:endParaRPr lang="en-US" dirty="0"/>
          </a:p>
          <a:p>
            <a:pPr lvl="1"/>
            <a:r>
              <a:rPr lang="en-US" dirty="0" err="1"/>
              <a:t>Achizitii</a:t>
            </a:r>
            <a:r>
              <a:rPr lang="en-US" dirty="0"/>
              <a:t> de date</a:t>
            </a:r>
          </a:p>
          <a:p>
            <a:pPr lvl="1"/>
            <a:r>
              <a:rPr lang="en-US" dirty="0" err="1"/>
              <a:t>Sisteme</a:t>
            </a:r>
            <a:r>
              <a:rPr lang="en-US" dirty="0"/>
              <a:t> care </a:t>
            </a:r>
            <a:r>
              <a:rPr lang="en-US" dirty="0" err="1"/>
              <a:t>regleaza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de CO2</a:t>
            </a:r>
          </a:p>
          <a:p>
            <a:pPr lvl="1"/>
            <a:r>
              <a:rPr lang="en-US" dirty="0" err="1"/>
              <a:t>Cercetare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9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Umiditate-HDC1080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6" y="2521527"/>
            <a:ext cx="3144907" cy="2281599"/>
          </a:xfrm>
        </p:spPr>
      </p:pic>
    </p:spTree>
    <p:extLst>
      <p:ext uri="{BB962C8B-B14F-4D97-AF65-F5344CB8AC3E}">
        <p14:creationId xmlns:p14="http://schemas.microsoft.com/office/powerpoint/2010/main" val="165753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Umiditate-HDC1080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HDC1080 </a:t>
            </a:r>
            <a:r>
              <a:rPr lang="en-US" dirty="0" err="1"/>
              <a:t>este</a:t>
            </a:r>
            <a:r>
              <a:rPr lang="en-US" dirty="0"/>
              <a:t> un sensor digital(I2C)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masura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umiditatea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temperatura.Datorita</a:t>
            </a:r>
            <a:r>
              <a:rPr lang="en-US" dirty="0"/>
              <a:t> </a:t>
            </a:r>
            <a:r>
              <a:rPr lang="en-US" dirty="0" err="1"/>
              <a:t>costului</a:t>
            </a:r>
            <a:r>
              <a:rPr lang="en-US" dirty="0"/>
              <a:t> </a:t>
            </a:r>
            <a:r>
              <a:rPr lang="en-US" dirty="0" err="1"/>
              <a:t>redus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cantitatii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de care are </a:t>
            </a:r>
            <a:r>
              <a:rPr lang="en-US" dirty="0" err="1"/>
              <a:t>nevoie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acoperirea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spectru</a:t>
            </a:r>
            <a:r>
              <a:rPr lang="en-US" dirty="0"/>
              <a:t> </a:t>
            </a:r>
            <a:r>
              <a:rPr lang="en-US" dirty="0" err="1"/>
              <a:t>larg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califica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adecvata</a:t>
            </a:r>
            <a:r>
              <a:rPr lang="en-US" dirty="0"/>
              <a:t> in </a:t>
            </a:r>
            <a:r>
              <a:rPr lang="en-US" dirty="0" err="1"/>
              <a:t>materie</a:t>
            </a:r>
            <a:r>
              <a:rPr lang="en-US" dirty="0"/>
              <a:t> de  cost/</a:t>
            </a:r>
            <a:r>
              <a:rPr lang="en-US" dirty="0" err="1"/>
              <a:t>perfomanta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316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HDC1080</a:t>
            </a:r>
            <a:r>
              <a:rPr lang="en-US" dirty="0"/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Avantaje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Acuratete</a:t>
            </a:r>
            <a:r>
              <a:rPr lang="en-US" dirty="0"/>
              <a:t> </a:t>
            </a:r>
            <a:r>
              <a:rPr lang="en-US" dirty="0" err="1"/>
              <a:t>Umiditate</a:t>
            </a:r>
            <a:r>
              <a:rPr lang="en-US" dirty="0"/>
              <a:t>: ±2% </a:t>
            </a:r>
          </a:p>
          <a:p>
            <a:r>
              <a:rPr lang="en-US" dirty="0" err="1"/>
              <a:t>Acuratete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: ±0.2%</a:t>
            </a:r>
          </a:p>
          <a:p>
            <a:r>
              <a:rPr lang="en-US" dirty="0" err="1"/>
              <a:t>Stabilitate</a:t>
            </a:r>
            <a:r>
              <a:rPr lang="en-US" dirty="0"/>
              <a:t> </a:t>
            </a:r>
            <a:r>
              <a:rPr lang="en-US" dirty="0" err="1"/>
              <a:t>excelenta</a:t>
            </a:r>
            <a:r>
              <a:rPr lang="en-US" dirty="0"/>
              <a:t> in </a:t>
            </a:r>
            <a:r>
              <a:rPr lang="en-US" dirty="0" err="1"/>
              <a:t>conditi</a:t>
            </a:r>
            <a:r>
              <a:rPr lang="en-US" dirty="0"/>
              <a:t> de </a:t>
            </a:r>
            <a:r>
              <a:rPr lang="en-US" dirty="0" err="1"/>
              <a:t>umiditate</a:t>
            </a:r>
            <a:r>
              <a:rPr lang="en-US" dirty="0"/>
              <a:t> </a:t>
            </a:r>
            <a:r>
              <a:rPr lang="en-US" dirty="0" err="1"/>
              <a:t>crescuta</a:t>
            </a:r>
            <a:endParaRPr lang="en-US" dirty="0"/>
          </a:p>
          <a:p>
            <a:r>
              <a:rPr lang="en-US" dirty="0"/>
              <a:t>14 bit </a:t>
            </a:r>
            <a:r>
              <a:rPr lang="en-US" dirty="0" err="1"/>
              <a:t>rezolutie</a:t>
            </a:r>
            <a:r>
              <a:rPr lang="en-US" dirty="0"/>
              <a:t> de </a:t>
            </a:r>
            <a:r>
              <a:rPr lang="en-US" dirty="0" err="1"/>
              <a:t>masurare</a:t>
            </a:r>
            <a:endParaRPr lang="en-US" dirty="0"/>
          </a:p>
          <a:p>
            <a:r>
              <a:rPr lang="en-US" dirty="0"/>
              <a:t>100nA Sleep Mode</a:t>
            </a:r>
          </a:p>
          <a:p>
            <a:r>
              <a:rPr lang="en-US" dirty="0"/>
              <a:t>Footprint mic(3x3 mm)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Aplicatii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HVAC</a:t>
            </a:r>
          </a:p>
          <a:p>
            <a:r>
              <a:rPr lang="en-US" dirty="0" err="1"/>
              <a:t>Imprimante</a:t>
            </a:r>
            <a:endParaRPr lang="en-US" dirty="0"/>
          </a:p>
          <a:p>
            <a:r>
              <a:rPr lang="en-US" dirty="0" err="1"/>
              <a:t>Aparate</a:t>
            </a:r>
            <a:r>
              <a:rPr lang="en-US" dirty="0"/>
              <a:t> </a:t>
            </a:r>
            <a:r>
              <a:rPr lang="en-US" dirty="0" err="1"/>
              <a:t>medicale</a:t>
            </a:r>
            <a:endParaRPr lang="en-US" dirty="0"/>
          </a:p>
          <a:p>
            <a:r>
              <a:rPr lang="en-US" dirty="0" err="1"/>
              <a:t>Senzori</a:t>
            </a:r>
            <a:r>
              <a:rPr lang="en-US" dirty="0"/>
              <a:t> wireless</a:t>
            </a:r>
          </a:p>
          <a:p>
            <a:r>
              <a:rPr lang="en-US" dirty="0" err="1"/>
              <a:t>Termostate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endParaRPr lang="en-US" dirty="0"/>
          </a:p>
          <a:p>
            <a:r>
              <a:rPr lang="en-US" dirty="0" err="1"/>
              <a:t>Monitoare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camere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0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Lumina TSL2561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4645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Lumina-TSL2561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TSL2561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senzor</a:t>
            </a:r>
            <a:r>
              <a:rPr lang="en-US" dirty="0"/>
              <a:t> de </a:t>
            </a:r>
            <a:r>
              <a:rPr lang="en-US" dirty="0" err="1"/>
              <a:t>lumina</a:t>
            </a:r>
            <a:r>
              <a:rPr lang="en-US" dirty="0"/>
              <a:t> </a:t>
            </a:r>
            <a:r>
              <a:rPr lang="en-US" dirty="0" err="1"/>
              <a:t>avansat</a:t>
            </a:r>
            <a:r>
              <a:rPr lang="en-US" dirty="0"/>
              <a:t> ideal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gama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de </a:t>
            </a:r>
            <a:r>
              <a:rPr lang="en-US" dirty="0" err="1"/>
              <a:t>situatii.Comparat</a:t>
            </a:r>
            <a:r>
              <a:rPr lang="en-US" dirty="0"/>
              <a:t> cu </a:t>
            </a:r>
            <a:r>
              <a:rPr lang="en-US" dirty="0" err="1"/>
              <a:t>celulele</a:t>
            </a:r>
            <a:r>
              <a:rPr lang="en-US" dirty="0"/>
              <a:t> </a:t>
            </a:r>
            <a:r>
              <a:rPr lang="en-US" dirty="0" err="1"/>
              <a:t>CdS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sensor e </a:t>
            </a:r>
            <a:r>
              <a:rPr lang="en-US" dirty="0" err="1"/>
              <a:t>mai</a:t>
            </a:r>
            <a:r>
              <a:rPr lang="en-US" dirty="0"/>
              <a:t> precis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calculul</a:t>
            </a:r>
            <a:r>
              <a:rPr lang="en-US" dirty="0"/>
              <a:t> exact al </a:t>
            </a:r>
            <a:r>
              <a:rPr lang="en-US" dirty="0" err="1"/>
              <a:t>al</a:t>
            </a:r>
            <a:r>
              <a:rPr lang="en-US" dirty="0"/>
              <a:t> </a:t>
            </a:r>
            <a:r>
              <a:rPr lang="en-US" dirty="0" err="1"/>
              <a:t>luxilor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0.1-40,000.O </a:t>
            </a:r>
            <a:r>
              <a:rPr lang="en-US" dirty="0" err="1"/>
              <a:t>particularitate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importanta</a:t>
            </a:r>
            <a:r>
              <a:rPr lang="en-US" dirty="0"/>
              <a:t> a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prezenta</a:t>
            </a:r>
            <a:r>
              <a:rPr lang="en-US" dirty="0"/>
              <a:t> </a:t>
            </a:r>
            <a:r>
              <a:rPr lang="en-US" dirty="0" err="1"/>
              <a:t>diodelor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infrarosu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spectru</a:t>
            </a:r>
            <a:r>
              <a:rPr lang="en-US" dirty="0"/>
              <a:t> </a:t>
            </a:r>
            <a:r>
              <a:rPr lang="en-US" dirty="0" err="1"/>
              <a:t>plin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36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Lumina-TSL2561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Avantaje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Low Power(0.75mW) cu Power Down Mode</a:t>
            </a:r>
          </a:p>
          <a:p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programabile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intruperi</a:t>
            </a:r>
            <a:endParaRPr lang="en-US" dirty="0"/>
          </a:p>
          <a:p>
            <a:r>
              <a:rPr lang="en-US" dirty="0"/>
              <a:t>Exclude automat 50/60-Hz </a:t>
            </a:r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luminoasa</a:t>
            </a:r>
            <a:endParaRPr lang="en-US" dirty="0"/>
          </a:p>
          <a:p>
            <a:r>
              <a:rPr lang="en-US" dirty="0"/>
              <a:t>Conform RoHS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Aplicatii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luminii</a:t>
            </a:r>
            <a:r>
              <a:rPr lang="en-US" dirty="0"/>
              <a:t> </a:t>
            </a:r>
          </a:p>
          <a:p>
            <a:r>
              <a:rPr lang="en-US" dirty="0" err="1"/>
              <a:t>Achizitie</a:t>
            </a:r>
            <a:r>
              <a:rPr lang="en-US" dirty="0"/>
              <a:t> de date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de </a:t>
            </a:r>
            <a:r>
              <a:rPr lang="en-US" dirty="0" err="1"/>
              <a:t>lumina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incapere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7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Tehnologii</a:t>
            </a:r>
            <a:r>
              <a:rPr lang="en-US" dirty="0"/>
              <a:t> de </a:t>
            </a:r>
            <a:r>
              <a:rPr lang="en-US" dirty="0" err="1"/>
              <a:t>comunicatie</a:t>
            </a:r>
            <a:r>
              <a:rPr lang="en-US" dirty="0"/>
              <a:t> wireless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Comparatie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diveresele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 de </a:t>
            </a:r>
            <a:r>
              <a:rPr lang="en-US" dirty="0" err="1"/>
              <a:t>comunicatie</a:t>
            </a:r>
            <a:r>
              <a:rPr lang="en-US" dirty="0"/>
              <a:t> wireless </a:t>
            </a:r>
            <a:r>
              <a:rPr lang="en-US" dirty="0" err="1"/>
              <a:t>si</a:t>
            </a:r>
            <a:r>
              <a:rPr lang="en-US" dirty="0"/>
              <a:t> radio-</a:t>
            </a:r>
          </a:p>
        </p:txBody>
      </p:sp>
    </p:spTree>
    <p:extLst>
      <p:ext uri="{BB962C8B-B14F-4D97-AF65-F5344CB8AC3E}">
        <p14:creationId xmlns:p14="http://schemas.microsoft.com/office/powerpoint/2010/main" val="51239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			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Alegere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MCU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262"/>
            <a:ext cx="10515600" cy="4810702"/>
          </a:xfrm>
        </p:spPr>
        <p:txBody>
          <a:bodyPr>
            <a:normAutofit/>
          </a:bodyPr>
          <a:lstStyle/>
          <a:p>
            <a:r>
              <a:rPr lang="en-US" sz="3600" dirty="0" err="1"/>
              <a:t>Pentru</a:t>
            </a:r>
            <a:r>
              <a:rPr lang="en-US" sz="3600" dirty="0"/>
              <a:t> a </a:t>
            </a:r>
            <a:r>
              <a:rPr lang="en-US" sz="3600" dirty="0" err="1"/>
              <a:t>realiza</a:t>
            </a:r>
            <a:r>
              <a:rPr lang="en-US" sz="3600" dirty="0"/>
              <a:t> </a:t>
            </a:r>
            <a:r>
              <a:rPr lang="en-US" sz="3600" dirty="0" err="1"/>
              <a:t>obiectivul</a:t>
            </a:r>
            <a:r>
              <a:rPr lang="en-US" sz="3600" dirty="0"/>
              <a:t> </a:t>
            </a:r>
            <a:r>
              <a:rPr lang="en-US" sz="3600" dirty="0" err="1"/>
              <a:t>propus</a:t>
            </a:r>
            <a:r>
              <a:rPr lang="en-US" sz="3600" dirty="0"/>
              <a:t>, </a:t>
            </a:r>
            <a:r>
              <a:rPr lang="en-US" sz="3600" dirty="0" err="1"/>
              <a:t>acela</a:t>
            </a:r>
            <a:r>
              <a:rPr lang="en-US" sz="3600" dirty="0"/>
              <a:t> de a </a:t>
            </a:r>
            <a:r>
              <a:rPr lang="en-US" sz="3600" dirty="0" err="1"/>
              <a:t>colecta</a:t>
            </a:r>
            <a:r>
              <a:rPr lang="en-US" sz="3600" dirty="0"/>
              <a:t> </a:t>
            </a:r>
            <a:r>
              <a:rPr lang="en-US" sz="3600" dirty="0" err="1"/>
              <a:t>datele</a:t>
            </a:r>
            <a:r>
              <a:rPr lang="en-US" sz="3600" dirty="0"/>
              <a:t> </a:t>
            </a:r>
            <a:r>
              <a:rPr lang="en-US" sz="3600" dirty="0" err="1"/>
              <a:t>este</a:t>
            </a:r>
            <a:r>
              <a:rPr lang="en-US" sz="3600" dirty="0"/>
              <a:t> </a:t>
            </a:r>
            <a:r>
              <a:rPr lang="en-US" sz="3600" dirty="0" err="1"/>
              <a:t>necesara</a:t>
            </a:r>
            <a:r>
              <a:rPr lang="en-US" sz="3600" dirty="0"/>
              <a:t> </a:t>
            </a:r>
            <a:r>
              <a:rPr lang="en-US" sz="3600" dirty="0" err="1"/>
              <a:t>utilizarea</a:t>
            </a:r>
            <a:r>
              <a:rPr lang="en-US" sz="3600" dirty="0"/>
              <a:t> </a:t>
            </a:r>
            <a:r>
              <a:rPr lang="en-US" sz="3600" dirty="0" err="1"/>
              <a:t>unui</a:t>
            </a:r>
            <a:r>
              <a:rPr lang="en-US" sz="3600" dirty="0"/>
              <a:t> MCU </a:t>
            </a:r>
            <a:r>
              <a:rPr lang="en-US" sz="3600" dirty="0" err="1"/>
              <a:t>adecvat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endParaRPr lang="en-US" dirty="0"/>
          </a:p>
          <a:p>
            <a:r>
              <a:rPr lang="en-US" sz="3600" dirty="0" err="1"/>
              <a:t>Datorita</a:t>
            </a:r>
            <a:r>
              <a:rPr lang="en-US" sz="3600" dirty="0"/>
              <a:t> </a:t>
            </a:r>
            <a:r>
              <a:rPr lang="en-US" sz="3600" dirty="0" err="1"/>
              <a:t>existentei</a:t>
            </a:r>
            <a:r>
              <a:rPr lang="en-US" sz="3600" dirty="0"/>
              <a:t> </a:t>
            </a:r>
            <a:r>
              <a:rPr lang="en-US" sz="3600" dirty="0" err="1"/>
              <a:t>unui</a:t>
            </a:r>
            <a:r>
              <a:rPr lang="en-US" sz="3600" dirty="0"/>
              <a:t> areal mare din care </a:t>
            </a:r>
            <a:r>
              <a:rPr lang="en-US" sz="3600" dirty="0" err="1"/>
              <a:t>putem</a:t>
            </a:r>
            <a:r>
              <a:rPr lang="en-US" sz="3600" dirty="0"/>
              <a:t> </a:t>
            </a:r>
            <a:r>
              <a:rPr lang="en-US" sz="3600" dirty="0" err="1"/>
              <a:t>alege</a:t>
            </a:r>
            <a:r>
              <a:rPr lang="en-US" sz="3600" dirty="0"/>
              <a:t>, am </a:t>
            </a:r>
            <a:r>
              <a:rPr lang="en-US" sz="3600" dirty="0" err="1"/>
              <a:t>concluzionat</a:t>
            </a:r>
            <a:r>
              <a:rPr lang="en-US" sz="3600" dirty="0"/>
              <a:t> </a:t>
            </a:r>
            <a:r>
              <a:rPr lang="en-US" sz="3600" dirty="0" err="1"/>
              <a:t>necesitatea</a:t>
            </a:r>
            <a:r>
              <a:rPr lang="en-US" sz="3600" dirty="0"/>
              <a:t> </a:t>
            </a:r>
            <a:r>
              <a:rPr lang="en-US" sz="3600" dirty="0" err="1"/>
              <a:t>restrangerii</a:t>
            </a:r>
            <a:r>
              <a:rPr lang="en-US" sz="3600" dirty="0"/>
              <a:t> </a:t>
            </a:r>
            <a:r>
              <a:rPr lang="en-US" sz="3600" dirty="0" err="1"/>
              <a:t>cautariilor</a:t>
            </a:r>
            <a:r>
              <a:rPr lang="en-US" sz="3600" dirty="0"/>
              <a:t> </a:t>
            </a:r>
            <a:r>
              <a:rPr lang="en-US" sz="3600" dirty="0" err="1"/>
              <a:t>focusandu</a:t>
            </a:r>
            <a:r>
              <a:rPr lang="en-US" sz="3600" dirty="0"/>
              <a:t>-ma </a:t>
            </a:r>
            <a:r>
              <a:rPr lang="en-US" sz="3600" dirty="0" err="1"/>
              <a:t>pe</a:t>
            </a:r>
            <a:r>
              <a:rPr lang="en-US" sz="3600" dirty="0"/>
              <a:t> </a:t>
            </a:r>
            <a:r>
              <a:rPr lang="en-US" sz="3600" dirty="0" err="1"/>
              <a:t>realizarea</a:t>
            </a:r>
            <a:r>
              <a:rPr lang="en-US" sz="3600" dirty="0"/>
              <a:t> </a:t>
            </a:r>
            <a:r>
              <a:rPr lang="en-US" sz="3600" dirty="0" err="1"/>
              <a:t>unui</a:t>
            </a:r>
            <a:r>
              <a:rPr lang="en-US" sz="3600" dirty="0"/>
              <a:t> </a:t>
            </a:r>
            <a:r>
              <a:rPr lang="en-US" sz="3600" dirty="0" err="1"/>
              <a:t>echilibru</a:t>
            </a:r>
            <a:r>
              <a:rPr lang="en-US" sz="3600" dirty="0"/>
              <a:t> </a:t>
            </a:r>
            <a:r>
              <a:rPr lang="en-US" sz="3600" dirty="0" err="1"/>
              <a:t>intre</a:t>
            </a:r>
            <a:r>
              <a:rPr lang="en-US" sz="3600" dirty="0"/>
              <a:t> </a:t>
            </a:r>
            <a:r>
              <a:rPr lang="en-US" sz="3600" dirty="0" err="1"/>
              <a:t>pret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functionalitatea</a:t>
            </a:r>
            <a:r>
              <a:rPr lang="en-US" sz="3600" dirty="0"/>
              <a:t> </a:t>
            </a:r>
            <a:r>
              <a:rPr lang="en-US" sz="3600" dirty="0" err="1"/>
              <a:t>dorita</a:t>
            </a:r>
            <a:r>
              <a:rPr lang="en-US" sz="3600" dirty="0"/>
              <a:t> </a:t>
            </a:r>
            <a:r>
              <a:rPr lang="en-US" sz="3600" dirty="0" err="1"/>
              <a:t>pastrand</a:t>
            </a:r>
            <a:r>
              <a:rPr lang="en-US" sz="3600" dirty="0"/>
              <a:t> </a:t>
            </a:r>
            <a:r>
              <a:rPr lang="en-US" sz="3600" dirty="0" err="1"/>
              <a:t>proportiile</a:t>
            </a:r>
            <a:r>
              <a:rPr lang="en-US" sz="3600" dirty="0"/>
              <a:t> in </a:t>
            </a:r>
            <a:r>
              <a:rPr lang="en-US" sz="3600" dirty="0" err="1"/>
              <a:t>termeni</a:t>
            </a:r>
            <a:r>
              <a:rPr lang="en-US" sz="3600" dirty="0"/>
              <a:t> de </a:t>
            </a:r>
            <a:r>
              <a:rPr lang="en-US" sz="3600" dirty="0" err="1"/>
              <a:t>performanta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consum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3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ANT </a:t>
            </a:r>
            <a:r>
              <a:rPr lang="en-US" u="sng" dirty="0" err="1"/>
              <a:t>si</a:t>
            </a:r>
            <a:r>
              <a:rPr lang="en-US" u="sng" dirty="0"/>
              <a:t> ANT+ (nRF24AP2-8CH)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/>
              <a:t>Avantaje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integrata</a:t>
            </a:r>
            <a:r>
              <a:rPr lang="en-US" dirty="0"/>
              <a:t> in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topologiile</a:t>
            </a:r>
            <a:r>
              <a:rPr lang="en-US" dirty="0"/>
              <a:t> network</a:t>
            </a:r>
          </a:p>
          <a:p>
            <a:r>
              <a:rPr lang="en-US" dirty="0" err="1"/>
              <a:t>Eficienta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consumului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 (0.183mW)</a:t>
            </a:r>
          </a:p>
          <a:p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tehnologie</a:t>
            </a:r>
            <a:r>
              <a:rPr lang="en-US" dirty="0"/>
              <a:t> wireless 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sportului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fitness-</a:t>
            </a:r>
            <a:r>
              <a:rPr lang="en-US" dirty="0" err="1"/>
              <a:t>ului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400" dirty="0" err="1"/>
              <a:t>Dezavantaje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Are o rata mica de </a:t>
            </a:r>
            <a:r>
              <a:rPr lang="en-US" dirty="0" err="1"/>
              <a:t>unitati</a:t>
            </a:r>
            <a:r>
              <a:rPr lang="en-US" dirty="0"/>
              <a:t> de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procesate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secunda</a:t>
            </a:r>
            <a:r>
              <a:rPr lang="en-US" dirty="0"/>
              <a:t> (20 kbps)</a:t>
            </a:r>
          </a:p>
          <a:p>
            <a:r>
              <a:rPr lang="en-US" dirty="0"/>
              <a:t>Are o </a:t>
            </a:r>
            <a:r>
              <a:rPr lang="en-US" dirty="0" err="1"/>
              <a:t>aplicabilitate</a:t>
            </a:r>
            <a:r>
              <a:rPr lang="en-US" dirty="0"/>
              <a:t> </a:t>
            </a:r>
            <a:r>
              <a:rPr lang="en-US" dirty="0" err="1"/>
              <a:t>redusa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2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Zigbee</a:t>
            </a:r>
            <a:r>
              <a:rPr lang="en-US" u="sng" dirty="0"/>
              <a:t> </a:t>
            </a:r>
            <a:r>
              <a:rPr lang="en-US" u="sng" dirty="0" err="1"/>
              <a:t>si</a:t>
            </a:r>
            <a:r>
              <a:rPr lang="en-US" u="sng" dirty="0"/>
              <a:t> </a:t>
            </a:r>
            <a:r>
              <a:rPr lang="en-US" u="sng" dirty="0" err="1"/>
              <a:t>Zigbee</a:t>
            </a:r>
            <a:r>
              <a:rPr lang="en-US" u="sng" dirty="0"/>
              <a:t> (ETRX35x-LRS)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dirty="0" err="1"/>
              <a:t>Avantaje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Distanta</a:t>
            </a:r>
            <a:r>
              <a:rPr lang="en-US" dirty="0"/>
              <a:t> de </a:t>
            </a:r>
            <a:r>
              <a:rPr lang="en-US" dirty="0" err="1"/>
              <a:t>functionare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mare (100m </a:t>
            </a:r>
            <a:r>
              <a:rPr lang="en-US" dirty="0" err="1"/>
              <a:t>teoretic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400" dirty="0" err="1"/>
              <a:t>Dezavantaje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 (broadcast)</a:t>
            </a:r>
          </a:p>
          <a:p>
            <a:r>
              <a:rPr lang="en-US" dirty="0"/>
              <a:t>Are o </a:t>
            </a:r>
            <a:r>
              <a:rPr lang="en-US" dirty="0" err="1"/>
              <a:t>aplicabilitate</a:t>
            </a:r>
            <a:r>
              <a:rPr lang="en-US" dirty="0"/>
              <a:t> </a:t>
            </a:r>
            <a:r>
              <a:rPr lang="en-US" dirty="0" err="1"/>
              <a:t>restransa</a:t>
            </a:r>
            <a:endParaRPr lang="en-US" dirty="0"/>
          </a:p>
          <a:p>
            <a:r>
              <a:rPr lang="en-US" dirty="0"/>
              <a:t>E o </a:t>
            </a:r>
            <a:r>
              <a:rPr lang="en-US" dirty="0" err="1"/>
              <a:t>tehnologie</a:t>
            </a:r>
            <a:r>
              <a:rPr lang="en-US" dirty="0"/>
              <a:t> radio care </a:t>
            </a:r>
            <a:r>
              <a:rPr lang="en-US" dirty="0" err="1"/>
              <a:t>consuma</a:t>
            </a:r>
            <a:r>
              <a:rPr lang="en-US" dirty="0"/>
              <a:t>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putere</a:t>
            </a:r>
            <a:r>
              <a:rPr lang="en-US" dirty="0"/>
              <a:t> in </a:t>
            </a:r>
            <a:r>
              <a:rPr lang="en-US" dirty="0" err="1"/>
              <a:t>comparatie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 radio</a:t>
            </a:r>
          </a:p>
        </p:txBody>
      </p:sp>
    </p:spTree>
    <p:extLst>
      <p:ext uri="{BB962C8B-B14F-4D97-AF65-F5344CB8AC3E}">
        <p14:creationId xmlns:p14="http://schemas.microsoft.com/office/powerpoint/2010/main" val="229084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61257"/>
            <a:ext cx="10515600" cy="1419905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Bluetooth LE (CC2640)</a:t>
            </a:r>
            <a:br>
              <a:rPr lang="en-US" b="1" u="sng" dirty="0"/>
            </a:b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/>
              <a:t>Avantaje</a:t>
            </a:r>
            <a:r>
              <a:rPr lang="en-US" sz="4400" dirty="0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integrata</a:t>
            </a:r>
            <a:r>
              <a:rPr lang="en-US" dirty="0"/>
              <a:t> in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topologiile</a:t>
            </a:r>
            <a:r>
              <a:rPr lang="en-US" dirty="0"/>
              <a:t> network</a:t>
            </a:r>
          </a:p>
          <a:p>
            <a:r>
              <a:rPr lang="en-US" dirty="0" err="1"/>
              <a:t>Consuma</a:t>
            </a:r>
            <a:r>
              <a:rPr lang="en-US" dirty="0"/>
              <a:t> </a:t>
            </a:r>
            <a:r>
              <a:rPr lang="en-US" dirty="0" err="1"/>
              <a:t>putina</a:t>
            </a:r>
            <a:r>
              <a:rPr lang="en-US" dirty="0"/>
              <a:t> </a:t>
            </a:r>
            <a:r>
              <a:rPr lang="en-US" dirty="0" err="1"/>
              <a:t>putere</a:t>
            </a:r>
            <a:r>
              <a:rPr lang="en-US" dirty="0"/>
              <a:t> (0.147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multitudine</a:t>
            </a:r>
            <a:r>
              <a:rPr lang="en-US" dirty="0"/>
              <a:t> de </a:t>
            </a:r>
            <a:r>
              <a:rPr lang="en-US" dirty="0" err="1"/>
              <a:t>aplicatii</a:t>
            </a:r>
            <a:r>
              <a:rPr lang="en-US" dirty="0"/>
              <a:t> din </a:t>
            </a:r>
            <a:r>
              <a:rPr lang="en-US" dirty="0" err="1"/>
              <a:t>viata</a:t>
            </a:r>
            <a:r>
              <a:rPr lang="en-US" dirty="0"/>
              <a:t> de </a:t>
            </a:r>
            <a:r>
              <a:rPr lang="en-US" dirty="0" err="1"/>
              <a:t>zi</a:t>
            </a:r>
            <a:r>
              <a:rPr lang="en-US" dirty="0"/>
              <a:t> cu </a:t>
            </a:r>
            <a:r>
              <a:rPr lang="en-US" dirty="0" err="1"/>
              <a:t>zi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400" dirty="0" err="1"/>
              <a:t>Dezavantaje</a:t>
            </a:r>
            <a:endParaRPr lang="en-US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Distanta</a:t>
            </a:r>
            <a:r>
              <a:rPr lang="en-US" dirty="0"/>
              <a:t> de </a:t>
            </a:r>
            <a:r>
              <a:rPr lang="en-US" dirty="0" err="1"/>
              <a:t>functionare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mica (</a:t>
            </a:r>
            <a:r>
              <a:rPr lang="en-US" dirty="0" err="1"/>
              <a:t>pana</a:t>
            </a:r>
            <a:r>
              <a:rPr lang="en-US" dirty="0"/>
              <a:t> la 200m </a:t>
            </a:r>
            <a:r>
              <a:rPr lang="en-US" dirty="0" err="1"/>
              <a:t>teoretic</a:t>
            </a:r>
            <a:r>
              <a:rPr lang="en-US" dirty="0"/>
              <a:t>, </a:t>
            </a:r>
            <a:r>
              <a:rPr lang="en-US" dirty="0" err="1"/>
              <a:t>practic</a:t>
            </a:r>
            <a:r>
              <a:rPr lang="en-US" dirty="0"/>
              <a:t> 10m)</a:t>
            </a:r>
          </a:p>
        </p:txBody>
      </p:sp>
    </p:spTree>
    <p:extLst>
      <p:ext uri="{BB962C8B-B14F-4D97-AF65-F5344CB8AC3E}">
        <p14:creationId xmlns:p14="http://schemas.microsoft.com/office/powerpoint/2010/main" val="293645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Wi-fi (ESP8266EX)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dirty="0" err="1"/>
              <a:t>Avantaje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Consuma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(0.210W)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mare de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transmisa</a:t>
            </a:r>
            <a:r>
              <a:rPr lang="en-US" dirty="0"/>
              <a:t> (40Mbps) </a:t>
            </a:r>
            <a:r>
              <a:rPr lang="en-US" dirty="0" err="1"/>
              <a:t>sau</a:t>
            </a:r>
            <a:r>
              <a:rPr lang="en-US" dirty="0"/>
              <a:t> (6Mbps)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low-power</a:t>
            </a:r>
          </a:p>
          <a:p>
            <a:r>
              <a:rPr lang="en-US" dirty="0" err="1"/>
              <a:t>Distanta</a:t>
            </a:r>
            <a:r>
              <a:rPr lang="en-US" dirty="0"/>
              <a:t> de </a:t>
            </a:r>
            <a:r>
              <a:rPr lang="en-US" dirty="0" err="1"/>
              <a:t>functionare</a:t>
            </a:r>
            <a:r>
              <a:rPr lang="en-US" dirty="0"/>
              <a:t> </a:t>
            </a:r>
            <a:r>
              <a:rPr lang="en-US" dirty="0" err="1"/>
              <a:t>teoretic</a:t>
            </a:r>
            <a:r>
              <a:rPr lang="en-US" dirty="0"/>
              <a:t> mare (150m) </a:t>
            </a:r>
            <a:r>
              <a:rPr lang="en-US" dirty="0" err="1"/>
              <a:t>practic</a:t>
            </a:r>
            <a:r>
              <a:rPr lang="en-US" dirty="0"/>
              <a:t> (30m)</a:t>
            </a:r>
          </a:p>
          <a:p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raspandit</a:t>
            </a:r>
            <a:r>
              <a:rPr lang="en-US" dirty="0"/>
              <a:t> in </a:t>
            </a:r>
            <a:r>
              <a:rPr lang="en-US" dirty="0" err="1"/>
              <a:t>viata</a:t>
            </a:r>
            <a:r>
              <a:rPr lang="en-US" dirty="0"/>
              <a:t> de </a:t>
            </a:r>
            <a:r>
              <a:rPr lang="en-US" dirty="0" err="1"/>
              <a:t>zi</a:t>
            </a:r>
            <a:r>
              <a:rPr lang="en-US" dirty="0"/>
              <a:t> cu </a:t>
            </a:r>
            <a:r>
              <a:rPr lang="en-US" dirty="0" err="1"/>
              <a:t>zi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400" dirty="0" err="1"/>
              <a:t>Dezavantaje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integrat</a:t>
            </a:r>
            <a:r>
              <a:rPr lang="en-US" dirty="0"/>
              <a:t> in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tipologiile</a:t>
            </a:r>
            <a:r>
              <a:rPr lang="en-US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65342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Nike+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dirty="0" err="1"/>
              <a:t>Avantaje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Este o </a:t>
            </a:r>
            <a:r>
              <a:rPr lang="en-US" dirty="0" err="1"/>
              <a:t>tehnologie</a:t>
            </a:r>
            <a:r>
              <a:rPr lang="en-US" dirty="0"/>
              <a:t> wireless </a:t>
            </a:r>
            <a:r>
              <a:rPr lang="en-US" dirty="0" err="1"/>
              <a:t>dezvoltata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sportului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fitness-</a:t>
            </a:r>
            <a:r>
              <a:rPr lang="en-US" dirty="0" err="1"/>
              <a:t>ului</a:t>
            </a:r>
            <a:endParaRPr lang="en-US" dirty="0"/>
          </a:p>
          <a:p>
            <a:r>
              <a:rPr lang="en-US" dirty="0" err="1"/>
              <a:t>Consuma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(12.3 mA)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400" dirty="0" err="1"/>
              <a:t>Dezavantaje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integrat</a:t>
            </a:r>
            <a:r>
              <a:rPr lang="en-US" dirty="0"/>
              <a:t> in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tipologiile</a:t>
            </a:r>
            <a:r>
              <a:rPr lang="en-US" dirty="0"/>
              <a:t> network</a:t>
            </a:r>
          </a:p>
          <a:p>
            <a:r>
              <a:rPr lang="en-US" dirty="0" err="1"/>
              <a:t>Distanta</a:t>
            </a:r>
            <a:r>
              <a:rPr lang="en-US" dirty="0"/>
              <a:t> de </a:t>
            </a:r>
            <a:r>
              <a:rPr lang="en-US" dirty="0" err="1"/>
              <a:t>functionare</a:t>
            </a:r>
            <a:r>
              <a:rPr lang="en-US" dirty="0"/>
              <a:t> mica (10m)</a:t>
            </a:r>
          </a:p>
          <a:p>
            <a:r>
              <a:rPr lang="en-US" dirty="0"/>
              <a:t>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transmite</a:t>
            </a:r>
            <a:r>
              <a:rPr lang="en-US" dirty="0"/>
              <a:t> o </a:t>
            </a:r>
            <a:r>
              <a:rPr lang="en-US" dirty="0" err="1"/>
              <a:t>cantitate</a:t>
            </a:r>
            <a:r>
              <a:rPr lang="en-US" dirty="0"/>
              <a:t> mare de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3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IrDA(RPM873)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dirty="0" err="1"/>
              <a:t>Avantaje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Eficient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consumului</a:t>
            </a:r>
            <a:r>
              <a:rPr lang="en-US" dirty="0"/>
              <a:t> de </a:t>
            </a:r>
            <a:r>
              <a:rPr lang="en-US" dirty="0" err="1"/>
              <a:t>curent</a:t>
            </a:r>
            <a:r>
              <a:rPr lang="en-US" dirty="0"/>
              <a:t> (10.2mA)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400" dirty="0" err="1"/>
              <a:t>Dezavantaje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conecta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ca point-to-point</a:t>
            </a:r>
          </a:p>
          <a:p>
            <a:r>
              <a:rPr lang="en-US" dirty="0" err="1"/>
              <a:t>Consum</a:t>
            </a:r>
            <a:r>
              <a:rPr lang="en-US" dirty="0"/>
              <a:t> mare </a:t>
            </a:r>
            <a:r>
              <a:rPr lang="en-US" dirty="0" err="1"/>
              <a:t>pentru</a:t>
            </a:r>
            <a:r>
              <a:rPr lang="en-US" dirty="0"/>
              <a:t> transfer de </a:t>
            </a:r>
            <a:r>
              <a:rPr lang="en-US" dirty="0" err="1"/>
              <a:t>informatie</a:t>
            </a:r>
            <a:r>
              <a:rPr lang="en-US" dirty="0"/>
              <a:t> mic(46mW) la 960bps</a:t>
            </a:r>
          </a:p>
          <a:p>
            <a:r>
              <a:rPr lang="en-US" dirty="0" err="1"/>
              <a:t>Distanta</a:t>
            </a:r>
            <a:r>
              <a:rPr lang="en-US" dirty="0"/>
              <a:t> de </a:t>
            </a:r>
            <a:r>
              <a:rPr lang="en-US" dirty="0" err="1"/>
              <a:t>functionare</a:t>
            </a:r>
            <a:r>
              <a:rPr lang="en-US" dirty="0"/>
              <a:t> maxima 10cm</a:t>
            </a:r>
          </a:p>
          <a:p>
            <a:r>
              <a:rPr lang="en-US" dirty="0"/>
              <a:t>Are </a:t>
            </a:r>
            <a:r>
              <a:rPr lang="en-US" dirty="0" err="1"/>
              <a:t>nevoie</a:t>
            </a:r>
            <a:r>
              <a:rPr lang="en-US" dirty="0"/>
              <a:t> de camp </a:t>
            </a:r>
            <a:r>
              <a:rPr lang="en-US" dirty="0" err="1"/>
              <a:t>vizual</a:t>
            </a:r>
            <a:r>
              <a:rPr lang="en-US" dirty="0"/>
              <a:t> liber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conecta</a:t>
            </a:r>
            <a:endParaRPr lang="en-US" dirty="0"/>
          </a:p>
          <a:p>
            <a:r>
              <a:rPr lang="en-US" dirty="0" err="1"/>
              <a:t>Aplicabilitate</a:t>
            </a:r>
            <a:r>
              <a:rPr lang="en-US" dirty="0"/>
              <a:t> </a:t>
            </a:r>
            <a:r>
              <a:rPr lang="en-US" dirty="0" err="1"/>
              <a:t>redusa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NFC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dirty="0" err="1"/>
              <a:t>Avantaje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Este bun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400" dirty="0" err="1"/>
              <a:t>Dezavantaje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conecta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ca point-to-point</a:t>
            </a:r>
          </a:p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consumului</a:t>
            </a:r>
            <a:r>
              <a:rPr lang="en-US" dirty="0"/>
              <a:t> de </a:t>
            </a:r>
            <a:r>
              <a:rPr lang="en-US" dirty="0" err="1"/>
              <a:t>curent</a:t>
            </a:r>
            <a:r>
              <a:rPr lang="en-US" dirty="0"/>
              <a:t> (50mA)</a:t>
            </a:r>
          </a:p>
          <a:p>
            <a:r>
              <a:rPr lang="en-US" dirty="0" err="1"/>
              <a:t>Distanta</a:t>
            </a:r>
            <a:r>
              <a:rPr lang="en-US" dirty="0"/>
              <a:t> de </a:t>
            </a:r>
            <a:r>
              <a:rPr lang="en-US" dirty="0" err="1"/>
              <a:t>functionare</a:t>
            </a:r>
            <a:r>
              <a:rPr lang="en-US" dirty="0"/>
              <a:t> maxima 5cm (Touch to connect)</a:t>
            </a:r>
          </a:p>
          <a:p>
            <a:r>
              <a:rPr lang="en-US" dirty="0" err="1"/>
              <a:t>Aplicabilitate</a:t>
            </a:r>
            <a:r>
              <a:rPr lang="en-US" dirty="0"/>
              <a:t> </a:t>
            </a:r>
            <a:r>
              <a:rPr lang="en-US" dirty="0" err="1"/>
              <a:t>redusa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MSP432P401R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096294"/>
            <a:ext cx="6667500" cy="3810000"/>
          </a:xfrm>
        </p:spPr>
      </p:pic>
    </p:spTree>
    <p:extLst>
      <p:ext uri="{BB962C8B-B14F-4D97-AF65-F5344CB8AC3E}">
        <p14:creationId xmlns:p14="http://schemas.microsoft.com/office/powerpoint/2010/main" val="32552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SP432P401R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Avantaje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Consum</a:t>
            </a:r>
            <a:r>
              <a:rPr lang="en-US" dirty="0"/>
              <a:t> </a:t>
            </a:r>
            <a:r>
              <a:rPr lang="en-US" dirty="0" err="1"/>
              <a:t>redus</a:t>
            </a:r>
            <a:endParaRPr lang="en-US" dirty="0"/>
          </a:p>
          <a:p>
            <a:r>
              <a:rPr lang="en-US" dirty="0" err="1"/>
              <a:t>Capacitati</a:t>
            </a:r>
            <a:r>
              <a:rPr lang="en-US" dirty="0"/>
              <a:t> </a:t>
            </a:r>
            <a:r>
              <a:rPr lang="en-US" dirty="0" err="1"/>
              <a:t>extinse</a:t>
            </a:r>
            <a:r>
              <a:rPr lang="en-US" dirty="0"/>
              <a:t> de management al </a:t>
            </a:r>
            <a:r>
              <a:rPr lang="en-US" dirty="0" err="1"/>
              <a:t>consumului</a:t>
            </a:r>
            <a:r>
              <a:rPr lang="en-US" dirty="0"/>
              <a:t>.</a:t>
            </a:r>
          </a:p>
          <a:p>
            <a:r>
              <a:rPr lang="en-US" dirty="0" err="1"/>
              <a:t>Arhitectura</a:t>
            </a:r>
            <a:r>
              <a:rPr lang="en-US" dirty="0"/>
              <a:t> ARM </a:t>
            </a:r>
            <a:r>
              <a:rPr lang="en-US" dirty="0" err="1"/>
              <a:t>pe</a:t>
            </a:r>
            <a:r>
              <a:rPr lang="en-US" dirty="0"/>
              <a:t> 32 </a:t>
            </a:r>
            <a:r>
              <a:rPr lang="en-US" dirty="0" err="1"/>
              <a:t>biti</a:t>
            </a:r>
            <a:endParaRPr lang="en-US" dirty="0"/>
          </a:p>
          <a:p>
            <a:r>
              <a:rPr lang="en-US" dirty="0" err="1"/>
              <a:t>Flexibil</a:t>
            </a:r>
            <a:r>
              <a:rPr lang="en-US" dirty="0"/>
              <a:t> I/O </a:t>
            </a:r>
          </a:p>
          <a:p>
            <a:r>
              <a:rPr lang="en-US" dirty="0"/>
              <a:t>Cost </a:t>
            </a:r>
            <a:r>
              <a:rPr lang="en-US" dirty="0" err="1"/>
              <a:t>echilibrat</a:t>
            </a:r>
            <a:r>
              <a:rPr lang="en-US" dirty="0"/>
              <a:t> </a:t>
            </a:r>
            <a:r>
              <a:rPr lang="en-US" dirty="0" err="1"/>
              <a:t>raportat</a:t>
            </a:r>
            <a:r>
              <a:rPr lang="en-US" dirty="0"/>
              <a:t> la </a:t>
            </a:r>
            <a:r>
              <a:rPr lang="en-US" dirty="0" err="1"/>
              <a:t>performanta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Dezavantaje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MSP430F5517</a:t>
            </a:r>
            <a:r>
              <a:rPr lang="en-US" dirty="0"/>
              <a:t>		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58" y="1825625"/>
            <a:ext cx="5827684" cy="4351338"/>
          </a:xfrm>
        </p:spPr>
      </p:pic>
    </p:spTree>
    <p:extLst>
      <p:ext uri="{BB962C8B-B14F-4D97-AF65-F5344CB8AC3E}">
        <p14:creationId xmlns:p14="http://schemas.microsoft.com/office/powerpoint/2010/main" val="215496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Senzori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utilizati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Atasat</a:t>
            </a:r>
            <a:r>
              <a:rPr lang="en-US" dirty="0"/>
              <a:t> </a:t>
            </a:r>
            <a:r>
              <a:rPr lang="en-US" dirty="0" err="1"/>
              <a:t>placutei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am </a:t>
            </a:r>
            <a:r>
              <a:rPr lang="en-US" dirty="0" err="1"/>
              <a:t>hotarat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urmatorii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:</a:t>
            </a:r>
          </a:p>
          <a:p>
            <a:r>
              <a:rPr lang="en-US" dirty="0" err="1"/>
              <a:t>Temperatura</a:t>
            </a:r>
            <a:r>
              <a:rPr lang="en-US" dirty="0"/>
              <a:t>  - TMP102</a:t>
            </a:r>
          </a:p>
          <a:p>
            <a:r>
              <a:rPr lang="en-US" dirty="0" err="1"/>
              <a:t>Dioxid</a:t>
            </a:r>
            <a:r>
              <a:rPr lang="en-US" dirty="0"/>
              <a:t> de carbon – K30 10,000 ppm</a:t>
            </a:r>
          </a:p>
          <a:p>
            <a:r>
              <a:rPr lang="en-US" dirty="0" err="1"/>
              <a:t>Umiditate</a:t>
            </a:r>
            <a:r>
              <a:rPr lang="en-US" dirty="0"/>
              <a:t> – HDC1080</a:t>
            </a:r>
          </a:p>
          <a:p>
            <a:r>
              <a:rPr lang="en-US" dirty="0"/>
              <a:t>Lumina – TSL2561</a:t>
            </a:r>
          </a:p>
        </p:txBody>
      </p:sp>
    </p:spTree>
    <p:extLst>
      <p:ext uri="{BB962C8B-B14F-4D97-AF65-F5344CB8AC3E}">
        <p14:creationId xmlns:p14="http://schemas.microsoft.com/office/powerpoint/2010/main" val="18545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TMP102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6390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TMP102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TMP102 </a:t>
            </a:r>
            <a:r>
              <a:rPr lang="en-US" dirty="0" err="1"/>
              <a:t>este</a:t>
            </a:r>
            <a:r>
              <a:rPr lang="en-US" dirty="0"/>
              <a:t> un sensor digital(I2C) cu o </a:t>
            </a:r>
            <a:r>
              <a:rPr lang="en-US" dirty="0" err="1"/>
              <a:t>rezolutie</a:t>
            </a:r>
            <a:r>
              <a:rPr lang="en-US" dirty="0"/>
              <a:t> de 0.0625°C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acuratete</a:t>
            </a:r>
            <a:r>
              <a:rPr lang="en-US" dirty="0"/>
              <a:t> de 0.5°C.De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un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scazut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functiona.Comunicarea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fire cu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serial.Plaja</a:t>
            </a:r>
            <a:r>
              <a:rPr lang="en-US" dirty="0"/>
              <a:t> de </a:t>
            </a:r>
            <a:r>
              <a:rPr lang="en-US" dirty="0" err="1"/>
              <a:t>citire</a:t>
            </a:r>
            <a:r>
              <a:rPr lang="en-US" dirty="0"/>
              <a:t> a </a:t>
            </a:r>
            <a:r>
              <a:rPr lang="en-US" dirty="0" err="1"/>
              <a:t>senzorului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-40°C </a:t>
            </a:r>
            <a:r>
              <a:rPr lang="en-US" dirty="0" err="1"/>
              <a:t>si</a:t>
            </a:r>
            <a:r>
              <a:rPr lang="en-US" dirty="0"/>
              <a:t> +125°C.</a:t>
            </a:r>
          </a:p>
        </p:txBody>
      </p:sp>
    </p:spTree>
    <p:extLst>
      <p:ext uri="{BB962C8B-B14F-4D97-AF65-F5344CB8AC3E}">
        <p14:creationId xmlns:p14="http://schemas.microsoft.com/office/powerpoint/2010/main" val="123453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TMP102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Avantaje</a:t>
            </a:r>
            <a:r>
              <a:rPr lang="en-US" dirty="0"/>
              <a:t>	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12 bit, 0.0625°C </a:t>
            </a:r>
            <a:r>
              <a:rPr lang="en-US" dirty="0" err="1"/>
              <a:t>rezolutie</a:t>
            </a:r>
            <a:endParaRPr lang="en-US" dirty="0"/>
          </a:p>
          <a:p>
            <a:r>
              <a:rPr lang="en-US" dirty="0" err="1"/>
              <a:t>Acuratete</a:t>
            </a:r>
            <a:r>
              <a:rPr lang="en-US" dirty="0"/>
              <a:t> 0.5°C(-25°C / +85°C)</a:t>
            </a:r>
          </a:p>
          <a:p>
            <a:r>
              <a:rPr lang="en-US" dirty="0" err="1"/>
              <a:t>Curent</a:t>
            </a:r>
            <a:r>
              <a:rPr lang="en-US" dirty="0"/>
              <a:t> static </a:t>
            </a:r>
            <a:r>
              <a:rPr lang="en-US" dirty="0" err="1"/>
              <a:t>scazut</a:t>
            </a:r>
            <a:endParaRPr lang="en-US" dirty="0"/>
          </a:p>
          <a:p>
            <a:pPr lvl="1"/>
            <a:r>
              <a:rPr lang="en-US" dirty="0"/>
              <a:t>(10µA active)</a:t>
            </a:r>
          </a:p>
          <a:p>
            <a:pPr lvl="1"/>
            <a:r>
              <a:rPr lang="en-US" dirty="0"/>
              <a:t>(1µA </a:t>
            </a:r>
            <a:r>
              <a:rPr lang="en-US" dirty="0" err="1"/>
              <a:t>pasiv</a:t>
            </a:r>
            <a:r>
              <a:rPr lang="en-US" dirty="0"/>
              <a:t>)</a:t>
            </a:r>
          </a:p>
          <a:p>
            <a:r>
              <a:rPr lang="en-US" dirty="0"/>
              <a:t>1.4V – 3.6VDC </a:t>
            </a:r>
            <a:r>
              <a:rPr lang="en-US" dirty="0" err="1"/>
              <a:t>plaja</a:t>
            </a:r>
            <a:r>
              <a:rPr lang="en-US" dirty="0"/>
              <a:t> de </a:t>
            </a:r>
            <a:r>
              <a:rPr lang="en-US" dirty="0" err="1"/>
              <a:t>acoperire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Aplicatii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850005"/>
          </a:xfrm>
        </p:spPr>
        <p:txBody>
          <a:bodyPr>
            <a:normAutofit/>
          </a:bodyPr>
          <a:lstStyle/>
          <a:p>
            <a:r>
              <a:rPr lang="en-US" dirty="0" err="1"/>
              <a:t>Medii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 care </a:t>
            </a:r>
            <a:r>
              <a:rPr lang="en-US" dirty="0" err="1"/>
              <a:t>folosesc</a:t>
            </a:r>
            <a:r>
              <a:rPr lang="en-US" dirty="0"/>
              <a:t> ca </a:t>
            </a:r>
            <a:r>
              <a:rPr lang="en-US" dirty="0" err="1"/>
              <a:t>sursa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 </a:t>
            </a:r>
            <a:r>
              <a:rPr lang="en-US" dirty="0" err="1"/>
              <a:t>bateri</a:t>
            </a:r>
            <a:r>
              <a:rPr lang="en-US" dirty="0"/>
              <a:t>.</a:t>
            </a:r>
          </a:p>
          <a:p>
            <a:r>
              <a:rPr lang="en-US" dirty="0" err="1"/>
              <a:t>Termostate</a:t>
            </a:r>
            <a:endParaRPr lang="en-US" dirty="0"/>
          </a:p>
          <a:p>
            <a:r>
              <a:rPr lang="en-US" dirty="0" err="1"/>
              <a:t>Masurare</a:t>
            </a:r>
            <a:r>
              <a:rPr lang="en-US" dirty="0"/>
              <a:t> de temperature in:</a:t>
            </a:r>
          </a:p>
          <a:p>
            <a:pPr lvl="2"/>
            <a:r>
              <a:rPr lang="en-US" dirty="0" err="1"/>
              <a:t>Industrie</a:t>
            </a:r>
            <a:endParaRPr lang="en-US" dirty="0"/>
          </a:p>
          <a:p>
            <a:pPr lvl="2"/>
            <a:r>
              <a:rPr lang="en-US" dirty="0" err="1"/>
              <a:t>Echipamente</a:t>
            </a:r>
            <a:r>
              <a:rPr lang="en-US" dirty="0"/>
              <a:t> de test</a:t>
            </a:r>
          </a:p>
          <a:p>
            <a:pPr lvl="2"/>
            <a:r>
              <a:rPr lang="en-US" dirty="0" err="1"/>
              <a:t>Instrumente</a:t>
            </a:r>
            <a:r>
              <a:rPr lang="en-US" dirty="0"/>
              <a:t> </a:t>
            </a:r>
            <a:r>
              <a:rPr lang="en-US" dirty="0" err="1"/>
              <a:t>Medicale</a:t>
            </a:r>
            <a:endParaRPr lang="en-US" dirty="0"/>
          </a:p>
          <a:p>
            <a:r>
              <a:rPr lang="en-US" dirty="0" err="1"/>
              <a:t>Protectie</a:t>
            </a:r>
            <a:r>
              <a:rPr lang="en-US" dirty="0"/>
              <a:t> temperature in </a:t>
            </a:r>
            <a:r>
              <a:rPr lang="en-US" dirty="0" err="1"/>
              <a:t>calculatoare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896</Words>
  <Application>Microsoft Office PowerPoint</Application>
  <PresentationFormat>Widescreen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Data acquisition project </vt:lpstr>
      <vt:lpstr>    Alegere MCU</vt:lpstr>
      <vt:lpstr>      MSP432P401R</vt:lpstr>
      <vt:lpstr> MSP432P401R</vt:lpstr>
      <vt:lpstr>      MSP430F5517   </vt:lpstr>
      <vt:lpstr>    Senzori utilizati</vt:lpstr>
      <vt:lpstr>         TMP102</vt:lpstr>
      <vt:lpstr>         TMP102</vt:lpstr>
      <vt:lpstr>        TMP102</vt:lpstr>
      <vt:lpstr>     Dioxid de carbon – K30 10,000 ppm </vt:lpstr>
      <vt:lpstr>     Dioxid de carbon – K30 10,000 ppm </vt:lpstr>
      <vt:lpstr>    K-30 10,000ppm</vt:lpstr>
      <vt:lpstr>   Umiditate-HDC1080</vt:lpstr>
      <vt:lpstr>   Umiditate-HDC1080</vt:lpstr>
      <vt:lpstr>       HDC1080 </vt:lpstr>
      <vt:lpstr>    Lumina TSL2561</vt:lpstr>
      <vt:lpstr>         Lumina-TSL2561</vt:lpstr>
      <vt:lpstr>         Lumina-TSL2561</vt:lpstr>
      <vt:lpstr>Tehnologii de comunicatie wireless</vt:lpstr>
      <vt:lpstr>ANT si ANT+ (nRF24AP2-8CH)</vt:lpstr>
      <vt:lpstr>Zigbee si Zigbee (ETRX35x-LRS)</vt:lpstr>
      <vt:lpstr>Bluetooth LE (CC2640) </vt:lpstr>
      <vt:lpstr>Wi-fi (ESP8266EX)</vt:lpstr>
      <vt:lpstr>Nike+</vt:lpstr>
      <vt:lpstr>IrDA(RPM873)</vt:lpstr>
      <vt:lpstr>NFC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aq</dc:title>
  <dc:creator>Grigo</dc:creator>
  <cp:lastModifiedBy>Mihnea Nandra</cp:lastModifiedBy>
  <cp:revision>40</cp:revision>
  <dcterms:created xsi:type="dcterms:W3CDTF">2016-11-23T11:44:56Z</dcterms:created>
  <dcterms:modified xsi:type="dcterms:W3CDTF">2016-12-19T10:32:23Z</dcterms:modified>
</cp:coreProperties>
</file>