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handoutMasterIdLst>
    <p:handoutMasterId r:id="rId14"/>
  </p:handoutMasterIdLst>
  <p:sldIdLst>
    <p:sldId id="283" r:id="rId2"/>
    <p:sldId id="322" r:id="rId3"/>
    <p:sldId id="324" r:id="rId4"/>
    <p:sldId id="331" r:id="rId5"/>
    <p:sldId id="326" r:id="rId6"/>
    <p:sldId id="330" r:id="rId7"/>
    <p:sldId id="329" r:id="rId8"/>
    <p:sldId id="325" r:id="rId9"/>
    <p:sldId id="327" r:id="rId10"/>
    <p:sldId id="328" r:id="rId11"/>
    <p:sldId id="32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0" userDrawn="1">
          <p15:clr>
            <a:srgbClr val="A4A3A4"/>
          </p15:clr>
        </p15:guide>
        <p15:guide id="2" pos="13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82D"/>
    <a:srgbClr val="0074C9"/>
    <a:srgbClr val="D49000"/>
    <a:srgbClr val="98C11E"/>
    <a:srgbClr val="A21622"/>
    <a:srgbClr val="005486"/>
    <a:srgbClr val="E0E1E4"/>
    <a:srgbClr val="EBEBEB"/>
    <a:srgbClr val="CCC58C"/>
    <a:srgbClr val="AAD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10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706" y="72"/>
      </p:cViewPr>
      <p:guideLst>
        <p:guide orient="horz" pos="1980"/>
        <p:guide pos="13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54CA2-E6FC-41B9-BD6A-7B8560871ABE}" type="doc">
      <dgm:prSet loTypeId="urn:microsoft.com/office/officeart/2005/8/layout/pList2" loCatId="list" qsTypeId="urn:microsoft.com/office/officeart/2005/8/quickstyle/simple2" qsCatId="simple" csTypeId="urn:microsoft.com/office/officeart/2005/8/colors/accent1_2" csCatId="accent1" phldr="1"/>
      <dgm:spPr/>
    </dgm:pt>
    <dgm:pt modelId="{0332E0F4-F283-4CEB-91D9-5A72E94880D0}">
      <dgm:prSet phldrT="[Text]" custT="1"/>
      <dgm:spPr/>
      <dgm:t>
        <a:bodyPr/>
        <a:lstStyle/>
        <a:p>
          <a:pPr algn="ctr"/>
          <a:r>
            <a:rPr lang="en-US" sz="1200" b="1" dirty="0">
              <a:solidFill>
                <a:schemeClr val="bg1"/>
              </a:solidFill>
            </a:rPr>
            <a:t>DHT22</a:t>
          </a:r>
        </a:p>
        <a:p>
          <a:pPr algn="l"/>
          <a:r>
            <a:rPr lang="en-US" sz="1000" b="0" i="0" dirty="0"/>
            <a:t>-Low cost</a:t>
          </a:r>
        </a:p>
        <a:p>
          <a:pPr algn="l"/>
          <a:r>
            <a:rPr lang="en-US" sz="1000" b="0" i="0" dirty="0">
              <a:solidFill>
                <a:schemeClr val="bg1"/>
              </a:solidFill>
            </a:rPr>
            <a:t>-</a:t>
          </a:r>
          <a:r>
            <a:rPr lang="en-US" sz="1000" b="0" i="0" dirty="0"/>
            <a:t>2.5mA max current use during conversion (while requesting data)</a:t>
          </a:r>
        </a:p>
        <a:p>
          <a:pPr algn="l"/>
          <a:r>
            <a:rPr lang="en-US" sz="1000" b="0" i="0" dirty="0">
              <a:solidFill>
                <a:schemeClr val="bg1"/>
              </a:solidFill>
            </a:rPr>
            <a:t>-0 to 100% humidity reading with 2-5% accuracy</a:t>
          </a:r>
        </a:p>
        <a:p>
          <a:pPr algn="l"/>
          <a:r>
            <a:rPr lang="en-US" sz="1000" b="0" i="0" dirty="0">
              <a:solidFill>
                <a:schemeClr val="bg1"/>
              </a:solidFill>
            </a:rPr>
            <a:t>-</a:t>
          </a:r>
          <a:r>
            <a:rPr lang="en-US" sz="1000" b="0" i="0" dirty="0"/>
            <a:t>0 to 80°C temperature readings ±0.5°C accuracy</a:t>
          </a:r>
          <a:endParaRPr lang="en-US" sz="1000" b="1" dirty="0">
            <a:solidFill>
              <a:schemeClr val="bg1"/>
            </a:solidFill>
          </a:endParaRPr>
        </a:p>
      </dgm:t>
    </dgm:pt>
    <dgm:pt modelId="{1EA8AA3B-F056-4B03-977D-951DD417D440}" type="parTrans" cxnId="{706719E8-05AB-4FCD-9F5A-2AE9364F35BA}">
      <dgm:prSet/>
      <dgm:spPr/>
      <dgm:t>
        <a:bodyPr/>
        <a:lstStyle/>
        <a:p>
          <a:endParaRPr lang="en-US"/>
        </a:p>
      </dgm:t>
    </dgm:pt>
    <dgm:pt modelId="{865A75D3-E71E-497C-84B5-3A5586BFB8D8}" type="sibTrans" cxnId="{706719E8-05AB-4FCD-9F5A-2AE9364F35BA}">
      <dgm:prSet/>
      <dgm:spPr/>
      <dgm:t>
        <a:bodyPr/>
        <a:lstStyle/>
        <a:p>
          <a:endParaRPr lang="en-US"/>
        </a:p>
      </dgm:t>
    </dgm:pt>
    <dgm:pt modelId="{21FBE60E-EA96-4B55-8AAC-BEADCABFABF2}">
      <dgm:prSet phldrT="[Text]" custT="1"/>
      <dgm:spPr/>
      <dgm:t>
        <a:bodyPr/>
        <a:lstStyle/>
        <a:p>
          <a:pPr algn="ctr"/>
          <a:r>
            <a:rPr lang="en-US" sz="1200" b="1" kern="1200" dirty="0"/>
            <a:t>CJMCU-3216 AP3216</a:t>
          </a:r>
        </a:p>
        <a:p>
          <a:pPr algn="l"/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-Low cost</a:t>
          </a:r>
        </a:p>
        <a:p>
          <a:pPr algn="l"/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-Ambient Light Photo Sensor</a:t>
          </a:r>
        </a:p>
        <a:p>
          <a:pPr algn="l"/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- 4 user selectable dynamic range  </a:t>
          </a:r>
        </a:p>
        <a:p>
          <a:pPr algn="l"/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-Proximity Detector </a:t>
          </a:r>
        </a:p>
        <a:p>
          <a:pPr algn="l"/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-170-700 </a:t>
          </a:r>
          <a:r>
            <a:rPr lang="en-US" sz="1000" b="0" i="0" kern="1200" dirty="0" err="1">
              <a:solidFill>
                <a:prstClr val="white"/>
              </a:solidFill>
              <a:latin typeface="Arial"/>
              <a:ea typeface="+mn-ea"/>
              <a:cs typeface="+mn-cs"/>
            </a:rPr>
            <a:t>uA</a:t>
          </a: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 power consumption</a:t>
          </a:r>
        </a:p>
      </dgm:t>
    </dgm:pt>
    <dgm:pt modelId="{FA603C7C-F02C-4F86-843E-4978A566BA48}" type="parTrans" cxnId="{42157DA3-B685-42ED-8FF4-BEF88C9D888C}">
      <dgm:prSet/>
      <dgm:spPr/>
      <dgm:t>
        <a:bodyPr/>
        <a:lstStyle/>
        <a:p>
          <a:endParaRPr lang="en-US"/>
        </a:p>
      </dgm:t>
    </dgm:pt>
    <dgm:pt modelId="{E5FB1211-7FAF-483F-BAAB-B9F8550CA668}" type="sibTrans" cxnId="{42157DA3-B685-42ED-8FF4-BEF88C9D888C}">
      <dgm:prSet/>
      <dgm:spPr/>
      <dgm:t>
        <a:bodyPr/>
        <a:lstStyle/>
        <a:p>
          <a:endParaRPr lang="en-US"/>
        </a:p>
      </dgm:t>
    </dgm:pt>
    <dgm:pt modelId="{29DF2DF2-28ED-494E-924F-455FD9B72702}">
      <dgm:prSet phldrT="[Text]" custT="1"/>
      <dgm:spPr/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r>
            <a:rPr lang="en-US" sz="1200" b="1" kern="1200" dirty="0"/>
            <a:t>K30</a:t>
          </a:r>
        </a:p>
        <a:p>
          <a:pPr algn="l">
            <a:lnSpc>
              <a:spcPct val="150000"/>
            </a:lnSpc>
            <a:spcAft>
              <a:spcPts val="600"/>
            </a:spcAft>
          </a:pP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-expensive</a:t>
          </a:r>
          <a:b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</a:b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-low-power</a:t>
          </a:r>
          <a:b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</a:b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-communication through UART or I2C</a:t>
          </a:r>
          <a:b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</a:b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-4 working modes: from 0-10000 ppm</a:t>
          </a:r>
          <a:b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</a:b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+- 2% conversion accuracy</a:t>
          </a:r>
        </a:p>
      </dgm:t>
    </dgm:pt>
    <dgm:pt modelId="{904D4FFE-08CE-422E-B91E-A3C7CB7AD232}" type="parTrans" cxnId="{36C2E0A6-963A-439E-A1B5-CA680015F5D9}">
      <dgm:prSet/>
      <dgm:spPr/>
      <dgm:t>
        <a:bodyPr/>
        <a:lstStyle/>
        <a:p>
          <a:endParaRPr lang="en-US"/>
        </a:p>
      </dgm:t>
    </dgm:pt>
    <dgm:pt modelId="{098FF058-9976-406E-B82E-85330A9FA12F}" type="sibTrans" cxnId="{36C2E0A6-963A-439E-A1B5-CA680015F5D9}">
      <dgm:prSet/>
      <dgm:spPr/>
      <dgm:t>
        <a:bodyPr/>
        <a:lstStyle/>
        <a:p>
          <a:endParaRPr lang="en-US"/>
        </a:p>
      </dgm:t>
    </dgm:pt>
    <dgm:pt modelId="{E9A6BEA7-0E18-425A-A613-C43C4310D132}" type="pres">
      <dgm:prSet presAssocID="{14354CA2-E6FC-41B9-BD6A-7B8560871ABE}" presName="Name0" presStyleCnt="0">
        <dgm:presLayoutVars>
          <dgm:dir/>
          <dgm:resizeHandles val="exact"/>
        </dgm:presLayoutVars>
      </dgm:prSet>
      <dgm:spPr/>
    </dgm:pt>
    <dgm:pt modelId="{F3288DCE-83EE-4E51-9566-D6414B099972}" type="pres">
      <dgm:prSet presAssocID="{14354CA2-E6FC-41B9-BD6A-7B8560871ABE}" presName="bkgdShp" presStyleLbl="alignAccFollowNode1" presStyleIdx="0" presStyleCnt="1"/>
      <dgm:spPr/>
    </dgm:pt>
    <dgm:pt modelId="{48A23AF4-6B32-47F4-8E3B-93D26B2135A6}" type="pres">
      <dgm:prSet presAssocID="{14354CA2-E6FC-41B9-BD6A-7B8560871ABE}" presName="linComp" presStyleCnt="0"/>
      <dgm:spPr/>
    </dgm:pt>
    <dgm:pt modelId="{C8A01224-B436-4395-AB0C-9DB117B732E9}" type="pres">
      <dgm:prSet presAssocID="{0332E0F4-F283-4CEB-91D9-5A72E94880D0}" presName="compNode" presStyleCnt="0"/>
      <dgm:spPr/>
    </dgm:pt>
    <dgm:pt modelId="{21AC9DF7-0832-440F-9C3D-EA6E114A146D}" type="pres">
      <dgm:prSet presAssocID="{0332E0F4-F283-4CEB-91D9-5A72E94880D0}" presName="node" presStyleLbl="node1" presStyleIdx="0" presStyleCnt="3">
        <dgm:presLayoutVars>
          <dgm:bulletEnabled val="1"/>
        </dgm:presLayoutVars>
      </dgm:prSet>
      <dgm:spPr/>
    </dgm:pt>
    <dgm:pt modelId="{72FA7A4A-6DFA-48EF-A767-B970457BC294}" type="pres">
      <dgm:prSet presAssocID="{0332E0F4-F283-4CEB-91D9-5A72E94880D0}" presName="invisiNode" presStyleLbl="node1" presStyleIdx="0" presStyleCnt="3"/>
      <dgm:spPr/>
    </dgm:pt>
    <dgm:pt modelId="{E7953C82-58FB-4721-93C1-81A53BC13F22}" type="pres">
      <dgm:prSet presAssocID="{0332E0F4-F283-4CEB-91D9-5A72E94880D0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E5B6C4CF-BA2D-465B-8D45-E1F7311D6AFF}" type="pres">
      <dgm:prSet presAssocID="{865A75D3-E71E-497C-84B5-3A5586BFB8D8}" presName="sibTrans" presStyleLbl="sibTrans2D1" presStyleIdx="0" presStyleCnt="0"/>
      <dgm:spPr/>
    </dgm:pt>
    <dgm:pt modelId="{E1997A60-DF79-4495-A4DD-77DAE982B2DA}" type="pres">
      <dgm:prSet presAssocID="{21FBE60E-EA96-4B55-8AAC-BEADCABFABF2}" presName="compNode" presStyleCnt="0"/>
      <dgm:spPr/>
    </dgm:pt>
    <dgm:pt modelId="{202C6917-EE44-4998-9882-44A25A300569}" type="pres">
      <dgm:prSet presAssocID="{21FBE60E-EA96-4B55-8AAC-BEADCABFABF2}" presName="node" presStyleLbl="node1" presStyleIdx="1" presStyleCnt="3" custLinFactNeighborY="0">
        <dgm:presLayoutVars>
          <dgm:bulletEnabled val="1"/>
        </dgm:presLayoutVars>
      </dgm:prSet>
      <dgm:spPr/>
    </dgm:pt>
    <dgm:pt modelId="{4136932C-694E-4C2C-B3B5-C2AA330CA558}" type="pres">
      <dgm:prSet presAssocID="{21FBE60E-EA96-4B55-8AAC-BEADCABFABF2}" presName="invisiNode" presStyleLbl="node1" presStyleIdx="1" presStyleCnt="3"/>
      <dgm:spPr/>
    </dgm:pt>
    <dgm:pt modelId="{55A5D3CE-C32F-47CA-8884-C6FE66FCFAD2}" type="pres">
      <dgm:prSet presAssocID="{21FBE60E-EA96-4B55-8AAC-BEADCABFABF2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4DE55291-F798-4A44-A671-B626F235FB65}" type="pres">
      <dgm:prSet presAssocID="{E5FB1211-7FAF-483F-BAAB-B9F8550CA668}" presName="sibTrans" presStyleLbl="sibTrans2D1" presStyleIdx="0" presStyleCnt="0"/>
      <dgm:spPr/>
    </dgm:pt>
    <dgm:pt modelId="{8D243D26-698D-46E9-B7FA-C3676C8D6507}" type="pres">
      <dgm:prSet presAssocID="{29DF2DF2-28ED-494E-924F-455FD9B72702}" presName="compNode" presStyleCnt="0"/>
      <dgm:spPr/>
    </dgm:pt>
    <dgm:pt modelId="{5E9FC233-9395-4255-9B36-074D0E25EB15}" type="pres">
      <dgm:prSet presAssocID="{29DF2DF2-28ED-494E-924F-455FD9B72702}" presName="node" presStyleLbl="node1" presStyleIdx="2" presStyleCnt="3">
        <dgm:presLayoutVars>
          <dgm:bulletEnabled val="1"/>
        </dgm:presLayoutVars>
      </dgm:prSet>
      <dgm:spPr/>
    </dgm:pt>
    <dgm:pt modelId="{B90C8839-64FD-45E9-893C-E41B925E231C}" type="pres">
      <dgm:prSet presAssocID="{29DF2DF2-28ED-494E-924F-455FD9B72702}" presName="invisiNode" presStyleLbl="node1" presStyleIdx="2" presStyleCnt="3"/>
      <dgm:spPr/>
    </dgm:pt>
    <dgm:pt modelId="{86D3AEAD-9E74-4546-AD8E-48DA43546B8B}" type="pres">
      <dgm:prSet presAssocID="{29DF2DF2-28ED-494E-924F-455FD9B72702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</dgm:ptLst>
  <dgm:cxnLst>
    <dgm:cxn modelId="{CDBFA91B-455A-4BC0-AFA5-CE4D745A559C}" type="presOf" srcId="{865A75D3-E71E-497C-84B5-3A5586BFB8D8}" destId="{E5B6C4CF-BA2D-465B-8D45-E1F7311D6AFF}" srcOrd="0" destOrd="0" presId="urn:microsoft.com/office/officeart/2005/8/layout/pList2"/>
    <dgm:cxn modelId="{38D3F74D-9877-4122-867F-37BF01F94814}" type="presOf" srcId="{21FBE60E-EA96-4B55-8AAC-BEADCABFABF2}" destId="{202C6917-EE44-4998-9882-44A25A300569}" srcOrd="0" destOrd="0" presId="urn:microsoft.com/office/officeart/2005/8/layout/pList2"/>
    <dgm:cxn modelId="{2651968F-98CB-47C9-8BAE-1D65456E7CDA}" type="presOf" srcId="{E5FB1211-7FAF-483F-BAAB-B9F8550CA668}" destId="{4DE55291-F798-4A44-A671-B626F235FB65}" srcOrd="0" destOrd="0" presId="urn:microsoft.com/office/officeart/2005/8/layout/pList2"/>
    <dgm:cxn modelId="{42157DA3-B685-42ED-8FF4-BEF88C9D888C}" srcId="{14354CA2-E6FC-41B9-BD6A-7B8560871ABE}" destId="{21FBE60E-EA96-4B55-8AAC-BEADCABFABF2}" srcOrd="1" destOrd="0" parTransId="{FA603C7C-F02C-4F86-843E-4978A566BA48}" sibTransId="{E5FB1211-7FAF-483F-BAAB-B9F8550CA668}"/>
    <dgm:cxn modelId="{36C2E0A6-963A-439E-A1B5-CA680015F5D9}" srcId="{14354CA2-E6FC-41B9-BD6A-7B8560871ABE}" destId="{29DF2DF2-28ED-494E-924F-455FD9B72702}" srcOrd="2" destOrd="0" parTransId="{904D4FFE-08CE-422E-B91E-A3C7CB7AD232}" sibTransId="{098FF058-9976-406E-B82E-85330A9FA12F}"/>
    <dgm:cxn modelId="{17930AB8-9622-4DCB-BD96-63CDE63FA88D}" type="presOf" srcId="{0332E0F4-F283-4CEB-91D9-5A72E94880D0}" destId="{21AC9DF7-0832-440F-9C3D-EA6E114A146D}" srcOrd="0" destOrd="0" presId="urn:microsoft.com/office/officeart/2005/8/layout/pList2"/>
    <dgm:cxn modelId="{73C841DD-3DD0-4413-B42E-74A79BCBDE45}" type="presOf" srcId="{14354CA2-E6FC-41B9-BD6A-7B8560871ABE}" destId="{E9A6BEA7-0E18-425A-A613-C43C4310D132}" srcOrd="0" destOrd="0" presId="urn:microsoft.com/office/officeart/2005/8/layout/pList2"/>
    <dgm:cxn modelId="{706719E8-05AB-4FCD-9F5A-2AE9364F35BA}" srcId="{14354CA2-E6FC-41B9-BD6A-7B8560871ABE}" destId="{0332E0F4-F283-4CEB-91D9-5A72E94880D0}" srcOrd="0" destOrd="0" parTransId="{1EA8AA3B-F056-4B03-977D-951DD417D440}" sibTransId="{865A75D3-E71E-497C-84B5-3A5586BFB8D8}"/>
    <dgm:cxn modelId="{0032E0EA-AB43-4A84-BA2D-07ABB61E18D3}" type="presOf" srcId="{29DF2DF2-28ED-494E-924F-455FD9B72702}" destId="{5E9FC233-9395-4255-9B36-074D0E25EB15}" srcOrd="0" destOrd="0" presId="urn:microsoft.com/office/officeart/2005/8/layout/pList2"/>
    <dgm:cxn modelId="{DC59851F-3E56-4482-9FA9-2E81F10F3700}" type="presParOf" srcId="{E9A6BEA7-0E18-425A-A613-C43C4310D132}" destId="{F3288DCE-83EE-4E51-9566-D6414B099972}" srcOrd="0" destOrd="0" presId="urn:microsoft.com/office/officeart/2005/8/layout/pList2"/>
    <dgm:cxn modelId="{18B82930-2AB6-4E53-A89D-6D67F45A00B9}" type="presParOf" srcId="{E9A6BEA7-0E18-425A-A613-C43C4310D132}" destId="{48A23AF4-6B32-47F4-8E3B-93D26B2135A6}" srcOrd="1" destOrd="0" presId="urn:microsoft.com/office/officeart/2005/8/layout/pList2"/>
    <dgm:cxn modelId="{EDDE0812-DA55-41CA-B80B-FB41A99583F8}" type="presParOf" srcId="{48A23AF4-6B32-47F4-8E3B-93D26B2135A6}" destId="{C8A01224-B436-4395-AB0C-9DB117B732E9}" srcOrd="0" destOrd="0" presId="urn:microsoft.com/office/officeart/2005/8/layout/pList2"/>
    <dgm:cxn modelId="{C1EC5680-648D-4BA0-9345-B770ADE17653}" type="presParOf" srcId="{C8A01224-B436-4395-AB0C-9DB117B732E9}" destId="{21AC9DF7-0832-440F-9C3D-EA6E114A146D}" srcOrd="0" destOrd="0" presId="urn:microsoft.com/office/officeart/2005/8/layout/pList2"/>
    <dgm:cxn modelId="{E90A4D4D-1252-4922-87DA-F7101C036CDE}" type="presParOf" srcId="{C8A01224-B436-4395-AB0C-9DB117B732E9}" destId="{72FA7A4A-6DFA-48EF-A767-B970457BC294}" srcOrd="1" destOrd="0" presId="urn:microsoft.com/office/officeart/2005/8/layout/pList2"/>
    <dgm:cxn modelId="{0512D801-E46A-4AA8-BBE1-1609739325A5}" type="presParOf" srcId="{C8A01224-B436-4395-AB0C-9DB117B732E9}" destId="{E7953C82-58FB-4721-93C1-81A53BC13F22}" srcOrd="2" destOrd="0" presId="urn:microsoft.com/office/officeart/2005/8/layout/pList2"/>
    <dgm:cxn modelId="{B797DEA1-8116-41C1-83D7-548E4EDF7E3E}" type="presParOf" srcId="{48A23AF4-6B32-47F4-8E3B-93D26B2135A6}" destId="{E5B6C4CF-BA2D-465B-8D45-E1F7311D6AFF}" srcOrd="1" destOrd="0" presId="urn:microsoft.com/office/officeart/2005/8/layout/pList2"/>
    <dgm:cxn modelId="{2481ABEF-2D3B-4264-A5D3-C5A4CFC4C04A}" type="presParOf" srcId="{48A23AF4-6B32-47F4-8E3B-93D26B2135A6}" destId="{E1997A60-DF79-4495-A4DD-77DAE982B2DA}" srcOrd="2" destOrd="0" presId="urn:microsoft.com/office/officeart/2005/8/layout/pList2"/>
    <dgm:cxn modelId="{83EA7D50-9135-4900-A64E-E83B1FEE32EB}" type="presParOf" srcId="{E1997A60-DF79-4495-A4DD-77DAE982B2DA}" destId="{202C6917-EE44-4998-9882-44A25A300569}" srcOrd="0" destOrd="0" presId="urn:microsoft.com/office/officeart/2005/8/layout/pList2"/>
    <dgm:cxn modelId="{3F94C70C-37DF-45A2-922A-1FB5E19A664E}" type="presParOf" srcId="{E1997A60-DF79-4495-A4DD-77DAE982B2DA}" destId="{4136932C-694E-4C2C-B3B5-C2AA330CA558}" srcOrd="1" destOrd="0" presId="urn:microsoft.com/office/officeart/2005/8/layout/pList2"/>
    <dgm:cxn modelId="{A431DF11-C1B9-405D-B095-98F4639AA5A9}" type="presParOf" srcId="{E1997A60-DF79-4495-A4DD-77DAE982B2DA}" destId="{55A5D3CE-C32F-47CA-8884-C6FE66FCFAD2}" srcOrd="2" destOrd="0" presId="urn:microsoft.com/office/officeart/2005/8/layout/pList2"/>
    <dgm:cxn modelId="{9FD16C1E-E119-4D6D-AD43-7682CA31FA27}" type="presParOf" srcId="{48A23AF4-6B32-47F4-8E3B-93D26B2135A6}" destId="{4DE55291-F798-4A44-A671-B626F235FB65}" srcOrd="3" destOrd="0" presId="urn:microsoft.com/office/officeart/2005/8/layout/pList2"/>
    <dgm:cxn modelId="{6429E0F6-59DB-4CFF-950B-0B89EC05121D}" type="presParOf" srcId="{48A23AF4-6B32-47F4-8E3B-93D26B2135A6}" destId="{8D243D26-698D-46E9-B7FA-C3676C8D6507}" srcOrd="4" destOrd="0" presId="urn:microsoft.com/office/officeart/2005/8/layout/pList2"/>
    <dgm:cxn modelId="{6D5975CD-579B-41B7-8C02-E442783A2659}" type="presParOf" srcId="{8D243D26-698D-46E9-B7FA-C3676C8D6507}" destId="{5E9FC233-9395-4255-9B36-074D0E25EB15}" srcOrd="0" destOrd="0" presId="urn:microsoft.com/office/officeart/2005/8/layout/pList2"/>
    <dgm:cxn modelId="{C0334A60-AC87-4E13-BF1E-C48D174F3740}" type="presParOf" srcId="{8D243D26-698D-46E9-B7FA-C3676C8D6507}" destId="{B90C8839-64FD-45E9-893C-E41B925E231C}" srcOrd="1" destOrd="0" presId="urn:microsoft.com/office/officeart/2005/8/layout/pList2"/>
    <dgm:cxn modelId="{2A158ACB-DF48-4151-9CF3-B98CCAE9CB74}" type="presParOf" srcId="{8D243D26-698D-46E9-B7FA-C3676C8D6507}" destId="{86D3AEAD-9E74-4546-AD8E-48DA43546B8B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5BD17-A21F-4FA0-AD54-03F045F8F545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2EC84680-1F59-406C-BF13-D2300CE772EC}" type="parTrans" cxnId="{0FA5813E-B647-43AC-8A1A-2B2785AA9976}">
      <dgm:prSet/>
      <dgm:spPr/>
      <dgm:t>
        <a:bodyPr/>
        <a:lstStyle/>
        <a:p>
          <a:endParaRPr lang="en-US"/>
        </a:p>
      </dgm:t>
    </dgm:pt>
    <dgm:pt modelId="{6A5E12D1-D7CB-40FD-9EC2-D079422E7431}" type="sibTrans" cxnId="{0FA5813E-B647-43AC-8A1A-2B2785AA9976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/>
      <dgm:spPr/>
      <dgm:t>
        <a:bodyPr/>
        <a:lstStyle/>
        <a:p>
          <a:r>
            <a:rPr lang="en-US" dirty="0">
              <a:solidFill>
                <a:schemeClr val="accent5">
                  <a:lumMod val="75000"/>
                </a:schemeClr>
              </a:solidFill>
            </a:rPr>
            <a:t>Development board </a:t>
          </a:r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F1978253-FC6C-461D-A3F3-3F64E3B710C8}">
      <dgm:prSet phldrT="[Text]"/>
      <dgm:spPr/>
      <dgm:t>
        <a:bodyPr/>
        <a:lstStyle/>
        <a:p>
          <a:r>
            <a:rPr lang="en-US" dirty="0"/>
            <a:t>Msp432p401r</a:t>
          </a:r>
        </a:p>
      </dgm:t>
    </dgm:pt>
    <dgm:pt modelId="{B38B8A53-4147-469F-B883-F221873B9842}" type="parTrans" cxnId="{93D12342-DA7C-4D6D-9DA1-958E3448FF5A}">
      <dgm:prSet/>
      <dgm:spPr/>
      <dgm:t>
        <a:bodyPr/>
        <a:lstStyle/>
        <a:p>
          <a:endParaRPr lang="en-US"/>
        </a:p>
      </dgm:t>
    </dgm:pt>
    <dgm:pt modelId="{C7F1B34B-AAF2-4596-A1F0-4D9A78DE7F88}" type="sibTrans" cxnId="{93D12342-DA7C-4D6D-9DA1-958E3448FF5A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649065A6-BF78-4566-BE15-F481C71F78AA}" type="pres">
      <dgm:prSet presAssocID="{ABB5BD17-A21F-4FA0-AD54-03F045F8F545}" presName="linNode" presStyleCnt="0"/>
      <dgm:spPr/>
    </dgm:pt>
    <dgm:pt modelId="{D5A56A03-553A-4CF6-94A9-FA88490F3CDB}" type="pres">
      <dgm:prSet presAssocID="{ABB5BD17-A21F-4FA0-AD54-03F045F8F54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328E9DE-ABC1-4CAE-AD14-FDBE3C3DD788}" type="pres">
      <dgm:prSet presAssocID="{ABB5BD17-A21F-4FA0-AD54-03F045F8F54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BBF2404-E139-4167-A399-AEA78AE714B5}" type="presOf" srcId="{ABB5BD17-A21F-4FA0-AD54-03F045F8F545}" destId="{D5A56A03-553A-4CF6-94A9-FA88490F3CDB}" srcOrd="0" destOrd="0" presId="urn:microsoft.com/office/officeart/2005/8/layout/vList5"/>
    <dgm:cxn modelId="{5B6DC20C-1915-40EF-9621-1731F21BABDA}" type="presOf" srcId="{27B0FA7A-C77D-4D18-8E0D-3AC98B6DEB78}" destId="{5328E9DE-ABC1-4CAE-AD14-FDBE3C3DD788}" srcOrd="0" destOrd="0" presId="urn:microsoft.com/office/officeart/2005/8/layout/vList5"/>
    <dgm:cxn modelId="{01379D2F-8560-453E-80B2-7FE6A75A4EA5}" srcId="{ABB5BD17-A21F-4FA0-AD54-03F045F8F545}" destId="{27B0FA7A-C77D-4D18-8E0D-3AC98B6DEB78}" srcOrd="0" destOrd="0" parTransId="{839AE3F8-B5C7-47C4-A64D-1EA23C8E000F}" sibTransId="{17A6FCAB-BFDC-4807-93E6-3AF7198CC0D3}"/>
    <dgm:cxn modelId="{0FA5813E-B647-43AC-8A1A-2B2785AA9976}" srcId="{AF5AAB80-9277-4664-B10B-A55EF2D87D89}" destId="{ABB5BD17-A21F-4FA0-AD54-03F045F8F545}" srcOrd="0" destOrd="0" parTransId="{2EC84680-1F59-406C-BF13-D2300CE772EC}" sibTransId="{6A5E12D1-D7CB-40FD-9EC2-D079422E7431}"/>
    <dgm:cxn modelId="{93D12342-DA7C-4D6D-9DA1-958E3448FF5A}" srcId="{ABB5BD17-A21F-4FA0-AD54-03F045F8F545}" destId="{F1978253-FC6C-461D-A3F3-3F64E3B710C8}" srcOrd="1" destOrd="0" parTransId="{B38B8A53-4147-469F-B883-F221873B9842}" sibTransId="{C7F1B34B-AAF2-4596-A1F0-4D9A78DE7F88}"/>
    <dgm:cxn modelId="{389D72A4-E9CA-4CC0-8C91-BA4342FCB389}" type="presOf" srcId="{F1978253-FC6C-461D-A3F3-3F64E3B710C8}" destId="{5328E9DE-ABC1-4CAE-AD14-FDBE3C3DD788}" srcOrd="0" destOrd="1" presId="urn:microsoft.com/office/officeart/2005/8/layout/vList5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7C882B5D-2008-4075-B675-69FAB0D00BED}" type="presParOf" srcId="{32077801-F73C-4763-8AAD-F9364B48B372}" destId="{649065A6-BF78-4566-BE15-F481C71F78AA}" srcOrd="0" destOrd="0" presId="urn:microsoft.com/office/officeart/2005/8/layout/vList5"/>
    <dgm:cxn modelId="{AA935D9D-EB75-47B8-97B4-A82350A3200D}" type="presParOf" srcId="{649065A6-BF78-4566-BE15-F481C71F78AA}" destId="{D5A56A03-553A-4CF6-94A9-FA88490F3CDB}" srcOrd="0" destOrd="0" presId="urn:microsoft.com/office/officeart/2005/8/layout/vList5"/>
    <dgm:cxn modelId="{87C01732-FC01-4BBD-AEBD-56B4291FCB4C}" type="presParOf" srcId="{649065A6-BF78-4566-BE15-F481C71F78AA}" destId="{5328E9DE-ABC1-4CAE-AD14-FDBE3C3DD7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5BD17-A21F-4FA0-AD54-03F045F8F545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2EC84680-1F59-406C-BF13-D2300CE772EC}" type="parTrans" cxnId="{0FA5813E-B647-43AC-8A1A-2B2785AA9976}">
      <dgm:prSet/>
      <dgm:spPr/>
      <dgm:t>
        <a:bodyPr/>
        <a:lstStyle/>
        <a:p>
          <a:endParaRPr lang="en-US"/>
        </a:p>
      </dgm:t>
    </dgm:pt>
    <dgm:pt modelId="{6A5E12D1-D7CB-40FD-9EC2-D079422E7431}" type="sibTrans" cxnId="{0FA5813E-B647-43AC-8A1A-2B2785AA9976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/>
      <dgm:spPr/>
      <dgm:t>
        <a:bodyPr/>
        <a:lstStyle/>
        <a:p>
          <a:r>
            <a:rPr lang="en-US" dirty="0">
              <a:solidFill>
                <a:schemeClr val="accent5">
                  <a:lumMod val="75000"/>
                </a:schemeClr>
              </a:solidFill>
            </a:rPr>
            <a:t>Sensors</a:t>
          </a:r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F1978253-FC6C-461D-A3F3-3F64E3B710C8}">
      <dgm:prSet phldrT="[Text]"/>
      <dgm:spPr/>
      <dgm:t>
        <a:bodyPr/>
        <a:lstStyle/>
        <a:p>
          <a:r>
            <a:rPr lang="en-US" dirty="0"/>
            <a:t>DHT22,</a:t>
          </a:r>
          <a:r>
            <a:rPr lang="en-US" b="0" i="0" dirty="0"/>
            <a:t> CJMCU-3216 AP3216,etc</a:t>
          </a:r>
          <a:endParaRPr lang="en-US" dirty="0"/>
        </a:p>
      </dgm:t>
    </dgm:pt>
    <dgm:pt modelId="{B38B8A53-4147-469F-B883-F221873B9842}" type="parTrans" cxnId="{93D12342-DA7C-4D6D-9DA1-958E3448FF5A}">
      <dgm:prSet/>
      <dgm:spPr/>
      <dgm:t>
        <a:bodyPr/>
        <a:lstStyle/>
        <a:p>
          <a:endParaRPr lang="en-US"/>
        </a:p>
      </dgm:t>
    </dgm:pt>
    <dgm:pt modelId="{C7F1B34B-AAF2-4596-A1F0-4D9A78DE7F88}" type="sibTrans" cxnId="{93D12342-DA7C-4D6D-9DA1-958E3448FF5A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649065A6-BF78-4566-BE15-F481C71F78AA}" type="pres">
      <dgm:prSet presAssocID="{ABB5BD17-A21F-4FA0-AD54-03F045F8F545}" presName="linNode" presStyleCnt="0"/>
      <dgm:spPr/>
    </dgm:pt>
    <dgm:pt modelId="{D5A56A03-553A-4CF6-94A9-FA88490F3CDB}" type="pres">
      <dgm:prSet presAssocID="{ABB5BD17-A21F-4FA0-AD54-03F045F8F54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328E9DE-ABC1-4CAE-AD14-FDBE3C3DD788}" type="pres">
      <dgm:prSet presAssocID="{ABB5BD17-A21F-4FA0-AD54-03F045F8F54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BBF2404-E139-4167-A399-AEA78AE714B5}" type="presOf" srcId="{ABB5BD17-A21F-4FA0-AD54-03F045F8F545}" destId="{D5A56A03-553A-4CF6-94A9-FA88490F3CDB}" srcOrd="0" destOrd="0" presId="urn:microsoft.com/office/officeart/2005/8/layout/vList5"/>
    <dgm:cxn modelId="{5B6DC20C-1915-40EF-9621-1731F21BABDA}" type="presOf" srcId="{27B0FA7A-C77D-4D18-8E0D-3AC98B6DEB78}" destId="{5328E9DE-ABC1-4CAE-AD14-FDBE3C3DD788}" srcOrd="0" destOrd="0" presId="urn:microsoft.com/office/officeart/2005/8/layout/vList5"/>
    <dgm:cxn modelId="{01379D2F-8560-453E-80B2-7FE6A75A4EA5}" srcId="{ABB5BD17-A21F-4FA0-AD54-03F045F8F545}" destId="{27B0FA7A-C77D-4D18-8E0D-3AC98B6DEB78}" srcOrd="0" destOrd="0" parTransId="{839AE3F8-B5C7-47C4-A64D-1EA23C8E000F}" sibTransId="{17A6FCAB-BFDC-4807-93E6-3AF7198CC0D3}"/>
    <dgm:cxn modelId="{0FA5813E-B647-43AC-8A1A-2B2785AA9976}" srcId="{AF5AAB80-9277-4664-B10B-A55EF2D87D89}" destId="{ABB5BD17-A21F-4FA0-AD54-03F045F8F545}" srcOrd="0" destOrd="0" parTransId="{2EC84680-1F59-406C-BF13-D2300CE772EC}" sibTransId="{6A5E12D1-D7CB-40FD-9EC2-D079422E7431}"/>
    <dgm:cxn modelId="{93D12342-DA7C-4D6D-9DA1-958E3448FF5A}" srcId="{ABB5BD17-A21F-4FA0-AD54-03F045F8F545}" destId="{F1978253-FC6C-461D-A3F3-3F64E3B710C8}" srcOrd="1" destOrd="0" parTransId="{B38B8A53-4147-469F-B883-F221873B9842}" sibTransId="{C7F1B34B-AAF2-4596-A1F0-4D9A78DE7F88}"/>
    <dgm:cxn modelId="{389D72A4-E9CA-4CC0-8C91-BA4342FCB389}" type="presOf" srcId="{F1978253-FC6C-461D-A3F3-3F64E3B710C8}" destId="{5328E9DE-ABC1-4CAE-AD14-FDBE3C3DD788}" srcOrd="0" destOrd="1" presId="urn:microsoft.com/office/officeart/2005/8/layout/vList5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7C882B5D-2008-4075-B675-69FAB0D00BED}" type="presParOf" srcId="{32077801-F73C-4763-8AAD-F9364B48B372}" destId="{649065A6-BF78-4566-BE15-F481C71F78AA}" srcOrd="0" destOrd="0" presId="urn:microsoft.com/office/officeart/2005/8/layout/vList5"/>
    <dgm:cxn modelId="{AA935D9D-EB75-47B8-97B4-A82350A3200D}" type="presParOf" srcId="{649065A6-BF78-4566-BE15-F481C71F78AA}" destId="{D5A56A03-553A-4CF6-94A9-FA88490F3CDB}" srcOrd="0" destOrd="0" presId="urn:microsoft.com/office/officeart/2005/8/layout/vList5"/>
    <dgm:cxn modelId="{87C01732-FC01-4BBD-AEBD-56B4291FCB4C}" type="presParOf" srcId="{649065A6-BF78-4566-BE15-F481C71F78AA}" destId="{5328E9DE-ABC1-4CAE-AD14-FDBE3C3DD7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78253-FC6C-461D-A3F3-3F64E3B710C8}">
      <dgm:prSet phldrT="[Text]" custT="1"/>
      <dgm:spPr/>
      <dgm:t>
        <a:bodyPr/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B60AE">
                  <a:lumMod val="75000"/>
                </a:srgbClr>
              </a:solidFill>
              <a:latin typeface="Arial"/>
              <a:ea typeface="+mn-ea"/>
              <a:cs typeface="+mn-cs"/>
            </a:rPr>
            <a:t>Wireless device</a:t>
          </a:r>
        </a:p>
      </dgm:t>
    </dgm:pt>
    <dgm:pt modelId="{B38B8A53-4147-469F-B883-F221873B9842}" type="parTrans" cxnId="{93D12342-DA7C-4D6D-9DA1-958E3448FF5A}">
      <dgm:prSet/>
      <dgm:spPr/>
      <dgm:t>
        <a:bodyPr/>
        <a:lstStyle/>
        <a:p>
          <a:endParaRPr lang="en-US"/>
        </a:p>
      </dgm:t>
    </dgm:pt>
    <dgm:pt modelId="{C7F1B34B-AAF2-4596-A1F0-4D9A78DE7F88}" type="sibTrans" cxnId="{93D12342-DA7C-4D6D-9DA1-958E3448FF5A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/>
      <dgm:spPr>
        <a:blipFill rotWithShape="0">
          <a:blip xmlns:r="http://schemas.openxmlformats.org/officeDocument/2006/relationships" r:embed="rId1"/>
          <a:srcRect/>
          <a:stretch>
            <a:fillRect l="-25000" r="-25000"/>
          </a:stretch>
        </a:blipFill>
      </dgm:spPr>
      <dgm:t>
        <a:bodyPr/>
        <a:lstStyle/>
        <a:p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A4FAFB00-98F7-45C7-9DB3-C3EA5F8D81D1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+mn-cs"/>
            </a:rPr>
            <a:t>NodeMCU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+mn-cs"/>
            </a:rPr>
            <a:t> ESP8266 </a:t>
          </a:r>
        </a:p>
      </dgm:t>
    </dgm:pt>
    <dgm:pt modelId="{806E2426-B128-4DFC-9263-49F4E532AFD5}" type="sibTrans" cxnId="{CC67098F-5070-4445-BA69-EF54C4A8139B}">
      <dgm:prSet/>
      <dgm:spPr/>
      <dgm:t>
        <a:bodyPr/>
        <a:lstStyle/>
        <a:p>
          <a:endParaRPr lang="en-US"/>
        </a:p>
      </dgm:t>
    </dgm:pt>
    <dgm:pt modelId="{D4C6D48B-4E53-452D-A1DD-999B82697D9C}" type="parTrans" cxnId="{CC67098F-5070-4445-BA69-EF54C4A8139B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C10932F9-86A2-461B-BFA5-7E6D74BA6B07}" type="pres">
      <dgm:prSet presAssocID="{27B0FA7A-C77D-4D18-8E0D-3AC98B6DEB78}" presName="linNode" presStyleCnt="0"/>
      <dgm:spPr/>
    </dgm:pt>
    <dgm:pt modelId="{ADE40611-9959-47DC-95D9-AA39989131CB}" type="pres">
      <dgm:prSet presAssocID="{27B0FA7A-C77D-4D18-8E0D-3AC98B6DEB78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3B26803-00C0-45D3-BBF4-7B3FE418F49F}" type="pres">
      <dgm:prSet presAssocID="{27B0FA7A-C77D-4D18-8E0D-3AC98B6DEB78}" presName="descendantText" presStyleLbl="alignAccFollowNode1" presStyleIdx="0" presStyleCnt="1" custLinFactNeighborX="-2182" custLinFactNeighborY="-5884">
        <dgm:presLayoutVars>
          <dgm:bulletEnabled val="1"/>
        </dgm:presLayoutVars>
      </dgm:prSet>
      <dgm:spPr/>
    </dgm:pt>
  </dgm:ptLst>
  <dgm:cxnLst>
    <dgm:cxn modelId="{15EA960A-EB61-46A4-8533-E098A2D19CB6}" type="presOf" srcId="{A4FAFB00-98F7-45C7-9DB3-C3EA5F8D81D1}" destId="{D3B26803-00C0-45D3-BBF4-7B3FE418F49F}" srcOrd="0" destOrd="1" presId="urn:microsoft.com/office/officeart/2005/8/layout/vList5"/>
    <dgm:cxn modelId="{01379D2F-8560-453E-80B2-7FE6A75A4EA5}" srcId="{AF5AAB80-9277-4664-B10B-A55EF2D87D89}" destId="{27B0FA7A-C77D-4D18-8E0D-3AC98B6DEB78}" srcOrd="0" destOrd="0" parTransId="{839AE3F8-B5C7-47C4-A64D-1EA23C8E000F}" sibTransId="{17A6FCAB-BFDC-4807-93E6-3AF7198CC0D3}"/>
    <dgm:cxn modelId="{43F13537-C205-4316-971E-999DA3C84E89}" type="presOf" srcId="{F1978253-FC6C-461D-A3F3-3F64E3B710C8}" destId="{D3B26803-00C0-45D3-BBF4-7B3FE418F49F}" srcOrd="0" destOrd="0" presId="urn:microsoft.com/office/officeart/2005/8/layout/vList5"/>
    <dgm:cxn modelId="{93D12342-DA7C-4D6D-9DA1-958E3448FF5A}" srcId="{27B0FA7A-C77D-4D18-8E0D-3AC98B6DEB78}" destId="{F1978253-FC6C-461D-A3F3-3F64E3B710C8}" srcOrd="0" destOrd="0" parTransId="{B38B8A53-4147-469F-B883-F221873B9842}" sibTransId="{C7F1B34B-AAF2-4596-A1F0-4D9A78DE7F88}"/>
    <dgm:cxn modelId="{CC67098F-5070-4445-BA69-EF54C4A8139B}" srcId="{27B0FA7A-C77D-4D18-8E0D-3AC98B6DEB78}" destId="{A4FAFB00-98F7-45C7-9DB3-C3EA5F8D81D1}" srcOrd="1" destOrd="0" parTransId="{D4C6D48B-4E53-452D-A1DD-999B82697D9C}" sibTransId="{806E2426-B128-4DFC-9263-49F4E532AFD5}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9E2A90E4-F639-4A15-8105-D0F8D75C9AB9}" type="presOf" srcId="{27B0FA7A-C77D-4D18-8E0D-3AC98B6DEB78}" destId="{ADE40611-9959-47DC-95D9-AA39989131CB}" srcOrd="0" destOrd="0" presId="urn:microsoft.com/office/officeart/2005/8/layout/vList5"/>
    <dgm:cxn modelId="{2724F498-61DE-4B46-B2BD-0608794DE2D7}" type="presParOf" srcId="{32077801-F73C-4763-8AAD-F9364B48B372}" destId="{C10932F9-86A2-461B-BFA5-7E6D74BA6B07}" srcOrd="0" destOrd="0" presId="urn:microsoft.com/office/officeart/2005/8/layout/vList5"/>
    <dgm:cxn modelId="{229EBE06-9256-473E-BD4E-EC969CCB4949}" type="presParOf" srcId="{C10932F9-86A2-461B-BFA5-7E6D74BA6B07}" destId="{ADE40611-9959-47DC-95D9-AA39989131CB}" srcOrd="0" destOrd="0" presId="urn:microsoft.com/office/officeart/2005/8/layout/vList5"/>
    <dgm:cxn modelId="{8123FD38-56EF-47F6-B0EA-BE27AC79A907}" type="presParOf" srcId="{C10932F9-86A2-461B-BFA5-7E6D74BA6B07}" destId="{D3B26803-00C0-45D3-BBF4-7B3FE418F49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5BD17-A21F-4FA0-AD54-03F045F8F545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2EC84680-1F59-406C-BF13-D2300CE772EC}" type="parTrans" cxnId="{0FA5813E-B647-43AC-8A1A-2B2785AA9976}">
      <dgm:prSet/>
      <dgm:spPr/>
      <dgm:t>
        <a:bodyPr/>
        <a:lstStyle/>
        <a:p>
          <a:endParaRPr lang="en-US"/>
        </a:p>
      </dgm:t>
    </dgm:pt>
    <dgm:pt modelId="{6A5E12D1-D7CB-40FD-9EC2-D079422E7431}" type="sibTrans" cxnId="{0FA5813E-B647-43AC-8A1A-2B2785AA9976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/>
      <dgm:spPr/>
      <dgm:t>
        <a:bodyPr/>
        <a:lstStyle/>
        <a:p>
          <a:r>
            <a:rPr lang="en-US" b="0" i="0" dirty="0">
              <a:solidFill>
                <a:schemeClr val="accent5">
                  <a:lumMod val="75000"/>
                </a:schemeClr>
              </a:solidFill>
            </a:rPr>
            <a:t>Integrated development environment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F1978253-FC6C-461D-A3F3-3F64E3B710C8}">
      <dgm:prSet phldrT="[Text]"/>
      <dgm:spPr/>
      <dgm:t>
        <a:bodyPr/>
        <a:lstStyle/>
        <a:p>
          <a:r>
            <a:rPr lang="en-US" dirty="0"/>
            <a:t>Code Composer Studio</a:t>
          </a:r>
        </a:p>
      </dgm:t>
    </dgm:pt>
    <dgm:pt modelId="{B38B8A53-4147-469F-B883-F221873B9842}" type="parTrans" cxnId="{93D12342-DA7C-4D6D-9DA1-958E3448FF5A}">
      <dgm:prSet/>
      <dgm:spPr/>
      <dgm:t>
        <a:bodyPr/>
        <a:lstStyle/>
        <a:p>
          <a:endParaRPr lang="en-US"/>
        </a:p>
      </dgm:t>
    </dgm:pt>
    <dgm:pt modelId="{C7F1B34B-AAF2-4596-A1F0-4D9A78DE7F88}" type="sibTrans" cxnId="{93D12342-DA7C-4D6D-9DA1-958E3448FF5A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649065A6-BF78-4566-BE15-F481C71F78AA}" type="pres">
      <dgm:prSet presAssocID="{ABB5BD17-A21F-4FA0-AD54-03F045F8F545}" presName="linNode" presStyleCnt="0"/>
      <dgm:spPr/>
    </dgm:pt>
    <dgm:pt modelId="{D5A56A03-553A-4CF6-94A9-FA88490F3CDB}" type="pres">
      <dgm:prSet presAssocID="{ABB5BD17-A21F-4FA0-AD54-03F045F8F545}" presName="parentText" presStyleLbl="node1" presStyleIdx="0" presStyleCnt="1" custLinFactNeighborY="-25468">
        <dgm:presLayoutVars>
          <dgm:chMax val="1"/>
          <dgm:bulletEnabled val="1"/>
        </dgm:presLayoutVars>
      </dgm:prSet>
      <dgm:spPr/>
    </dgm:pt>
    <dgm:pt modelId="{5328E9DE-ABC1-4CAE-AD14-FDBE3C3DD788}" type="pres">
      <dgm:prSet presAssocID="{ABB5BD17-A21F-4FA0-AD54-03F045F8F54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BBF2404-E139-4167-A399-AEA78AE714B5}" type="presOf" srcId="{ABB5BD17-A21F-4FA0-AD54-03F045F8F545}" destId="{D5A56A03-553A-4CF6-94A9-FA88490F3CDB}" srcOrd="0" destOrd="0" presId="urn:microsoft.com/office/officeart/2005/8/layout/vList5"/>
    <dgm:cxn modelId="{5B6DC20C-1915-40EF-9621-1731F21BABDA}" type="presOf" srcId="{27B0FA7A-C77D-4D18-8E0D-3AC98B6DEB78}" destId="{5328E9DE-ABC1-4CAE-AD14-FDBE3C3DD788}" srcOrd="0" destOrd="0" presId="urn:microsoft.com/office/officeart/2005/8/layout/vList5"/>
    <dgm:cxn modelId="{01379D2F-8560-453E-80B2-7FE6A75A4EA5}" srcId="{ABB5BD17-A21F-4FA0-AD54-03F045F8F545}" destId="{27B0FA7A-C77D-4D18-8E0D-3AC98B6DEB78}" srcOrd="0" destOrd="0" parTransId="{839AE3F8-B5C7-47C4-A64D-1EA23C8E000F}" sibTransId="{17A6FCAB-BFDC-4807-93E6-3AF7198CC0D3}"/>
    <dgm:cxn modelId="{0FA5813E-B647-43AC-8A1A-2B2785AA9976}" srcId="{AF5AAB80-9277-4664-B10B-A55EF2D87D89}" destId="{ABB5BD17-A21F-4FA0-AD54-03F045F8F545}" srcOrd="0" destOrd="0" parTransId="{2EC84680-1F59-406C-BF13-D2300CE772EC}" sibTransId="{6A5E12D1-D7CB-40FD-9EC2-D079422E7431}"/>
    <dgm:cxn modelId="{93D12342-DA7C-4D6D-9DA1-958E3448FF5A}" srcId="{ABB5BD17-A21F-4FA0-AD54-03F045F8F545}" destId="{F1978253-FC6C-461D-A3F3-3F64E3B710C8}" srcOrd="1" destOrd="0" parTransId="{B38B8A53-4147-469F-B883-F221873B9842}" sibTransId="{C7F1B34B-AAF2-4596-A1F0-4D9A78DE7F88}"/>
    <dgm:cxn modelId="{389D72A4-E9CA-4CC0-8C91-BA4342FCB389}" type="presOf" srcId="{F1978253-FC6C-461D-A3F3-3F64E3B710C8}" destId="{5328E9DE-ABC1-4CAE-AD14-FDBE3C3DD788}" srcOrd="0" destOrd="1" presId="urn:microsoft.com/office/officeart/2005/8/layout/vList5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7C882B5D-2008-4075-B675-69FAB0D00BED}" type="presParOf" srcId="{32077801-F73C-4763-8AAD-F9364B48B372}" destId="{649065A6-BF78-4566-BE15-F481C71F78AA}" srcOrd="0" destOrd="0" presId="urn:microsoft.com/office/officeart/2005/8/layout/vList5"/>
    <dgm:cxn modelId="{AA935D9D-EB75-47B8-97B4-A82350A3200D}" type="presParOf" srcId="{649065A6-BF78-4566-BE15-F481C71F78AA}" destId="{D5A56A03-553A-4CF6-94A9-FA88490F3CDB}" srcOrd="0" destOrd="0" presId="urn:microsoft.com/office/officeart/2005/8/layout/vList5"/>
    <dgm:cxn modelId="{87C01732-FC01-4BBD-AEBD-56B4291FCB4C}" type="presParOf" srcId="{649065A6-BF78-4566-BE15-F481C71F78AA}" destId="{5328E9DE-ABC1-4CAE-AD14-FDBE3C3DD7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5BD17-A21F-4FA0-AD54-03F045F8F545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2EC84680-1F59-406C-BF13-D2300CE772EC}" type="parTrans" cxnId="{0FA5813E-B647-43AC-8A1A-2B2785AA9976}">
      <dgm:prSet/>
      <dgm:spPr/>
      <dgm:t>
        <a:bodyPr/>
        <a:lstStyle/>
        <a:p>
          <a:endParaRPr lang="en-US"/>
        </a:p>
      </dgm:t>
    </dgm:pt>
    <dgm:pt modelId="{6A5E12D1-D7CB-40FD-9EC2-D079422E7431}" type="sibTrans" cxnId="{0FA5813E-B647-43AC-8A1A-2B2785AA9976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 custT="1"/>
      <dgm:spPr/>
      <dgm:t>
        <a:bodyPr/>
        <a:lstStyle/>
        <a:p>
          <a:r>
            <a:rPr lang="en-US" sz="1400" dirty="0">
              <a:solidFill>
                <a:schemeClr val="accent5">
                  <a:lumMod val="75000"/>
                </a:schemeClr>
              </a:solidFill>
            </a:rPr>
            <a:t>DHT22</a:t>
          </a:r>
          <a:r>
            <a:rPr lang="en-US" sz="1100" dirty="0"/>
            <a:t>	 </a:t>
          </a:r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3E5536CC-5208-4D9D-9306-13B8460EB8CB}">
      <dgm:prSet phldrT="[Text]"/>
      <dgm:spPr/>
      <dgm:t>
        <a:bodyPr/>
        <a:lstStyle/>
        <a:p>
          <a:r>
            <a:rPr lang="en-US" sz="1100" dirty="0"/>
            <a:t>Read temperature and humidity  </a:t>
          </a:r>
        </a:p>
      </dgm:t>
    </dgm:pt>
    <dgm:pt modelId="{BCE16C61-756D-4D7B-839C-741EB618F546}" type="parTrans" cxnId="{6D392638-B8D4-419F-B76C-5FC7FD997897}">
      <dgm:prSet/>
      <dgm:spPr/>
      <dgm:t>
        <a:bodyPr/>
        <a:lstStyle/>
        <a:p>
          <a:endParaRPr lang="en-US"/>
        </a:p>
      </dgm:t>
    </dgm:pt>
    <dgm:pt modelId="{084C9D4F-84D1-47E2-9878-6746D9A16501}" type="sibTrans" cxnId="{6D392638-B8D4-419F-B76C-5FC7FD997897}">
      <dgm:prSet/>
      <dgm:spPr/>
      <dgm:t>
        <a:bodyPr/>
        <a:lstStyle/>
        <a:p>
          <a:endParaRPr lang="en-US"/>
        </a:p>
      </dgm:t>
    </dgm:pt>
    <dgm:pt modelId="{B20E3BEB-271C-433B-9652-BB812E88C467}">
      <dgm:prSet phldrT="[Text]"/>
      <dgm:spPr/>
      <dgm:t>
        <a:bodyPr/>
        <a:lstStyle/>
        <a:p>
          <a:r>
            <a:rPr lang="en-US" sz="1100" dirty="0"/>
            <a:t>One wire connection to the trough the 5.5 GPIO pin</a:t>
          </a:r>
        </a:p>
      </dgm:t>
    </dgm:pt>
    <dgm:pt modelId="{9AE5A5ED-71F2-4258-8B99-C94B09AFBDED}" type="parTrans" cxnId="{F05B71ED-2725-4806-8A8A-5F8F3A09DBED}">
      <dgm:prSet/>
      <dgm:spPr/>
      <dgm:t>
        <a:bodyPr/>
        <a:lstStyle/>
        <a:p>
          <a:endParaRPr lang="en-US"/>
        </a:p>
      </dgm:t>
    </dgm:pt>
    <dgm:pt modelId="{564E17D9-C69C-4525-BCC9-39B261E40232}" type="sibTrans" cxnId="{F05B71ED-2725-4806-8A8A-5F8F3A09DBED}">
      <dgm:prSet/>
      <dgm:spPr/>
      <dgm:t>
        <a:bodyPr/>
        <a:lstStyle/>
        <a:p>
          <a:endParaRPr lang="en-US"/>
        </a:p>
      </dgm:t>
    </dgm:pt>
    <dgm:pt modelId="{CC72D311-1C34-43ED-8E81-63A55D65F4CC}">
      <dgm:prSet phldrT="[Text]"/>
      <dgm:spPr/>
      <dgm:t>
        <a:bodyPr/>
        <a:lstStyle/>
        <a:p>
          <a:r>
            <a:rPr lang="en-US" sz="1100" dirty="0"/>
            <a:t>MCU sends start signal - DHT22 changes state from low power to run mode - DHT22 sends back data (humidity-temperature).</a:t>
          </a:r>
        </a:p>
      </dgm:t>
    </dgm:pt>
    <dgm:pt modelId="{9C3D29C4-AAA8-4AF7-BA20-8A05135D0250}" type="parTrans" cxnId="{F99A0B99-3D5E-4B6D-82A8-22C5472231EF}">
      <dgm:prSet/>
      <dgm:spPr/>
      <dgm:t>
        <a:bodyPr/>
        <a:lstStyle/>
        <a:p>
          <a:endParaRPr lang="en-US"/>
        </a:p>
      </dgm:t>
    </dgm:pt>
    <dgm:pt modelId="{B7BFA8DB-C179-46B8-8DCB-1204FB097C40}" type="sibTrans" cxnId="{F99A0B99-3D5E-4B6D-82A8-22C5472231EF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649065A6-BF78-4566-BE15-F481C71F78AA}" type="pres">
      <dgm:prSet presAssocID="{ABB5BD17-A21F-4FA0-AD54-03F045F8F545}" presName="linNode" presStyleCnt="0"/>
      <dgm:spPr/>
    </dgm:pt>
    <dgm:pt modelId="{D5A56A03-553A-4CF6-94A9-FA88490F3CDB}" type="pres">
      <dgm:prSet presAssocID="{ABB5BD17-A21F-4FA0-AD54-03F045F8F54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328E9DE-ABC1-4CAE-AD14-FDBE3C3DD788}" type="pres">
      <dgm:prSet presAssocID="{ABB5BD17-A21F-4FA0-AD54-03F045F8F545}" presName="descendantText" presStyleLbl="alignAccFollowNode1" presStyleIdx="0" presStyleCnt="1" custScaleY="88917">
        <dgm:presLayoutVars>
          <dgm:bulletEnabled val="1"/>
        </dgm:presLayoutVars>
      </dgm:prSet>
      <dgm:spPr/>
    </dgm:pt>
  </dgm:ptLst>
  <dgm:cxnLst>
    <dgm:cxn modelId="{CBBF2404-E139-4167-A399-AEA78AE714B5}" type="presOf" srcId="{ABB5BD17-A21F-4FA0-AD54-03F045F8F545}" destId="{D5A56A03-553A-4CF6-94A9-FA88490F3CDB}" srcOrd="0" destOrd="0" presId="urn:microsoft.com/office/officeart/2005/8/layout/vList5"/>
    <dgm:cxn modelId="{5B6DC20C-1915-40EF-9621-1731F21BABDA}" type="presOf" srcId="{27B0FA7A-C77D-4D18-8E0D-3AC98B6DEB78}" destId="{5328E9DE-ABC1-4CAE-AD14-FDBE3C3DD788}" srcOrd="0" destOrd="0" presId="urn:microsoft.com/office/officeart/2005/8/layout/vList5"/>
    <dgm:cxn modelId="{01379D2F-8560-453E-80B2-7FE6A75A4EA5}" srcId="{ABB5BD17-A21F-4FA0-AD54-03F045F8F545}" destId="{27B0FA7A-C77D-4D18-8E0D-3AC98B6DEB78}" srcOrd="0" destOrd="0" parTransId="{839AE3F8-B5C7-47C4-A64D-1EA23C8E000F}" sibTransId="{17A6FCAB-BFDC-4807-93E6-3AF7198CC0D3}"/>
    <dgm:cxn modelId="{6D392638-B8D4-419F-B76C-5FC7FD997897}" srcId="{ABB5BD17-A21F-4FA0-AD54-03F045F8F545}" destId="{3E5536CC-5208-4D9D-9306-13B8460EB8CB}" srcOrd="1" destOrd="0" parTransId="{BCE16C61-756D-4D7B-839C-741EB618F546}" sibTransId="{084C9D4F-84D1-47E2-9878-6746D9A16501}"/>
    <dgm:cxn modelId="{0FA5813E-B647-43AC-8A1A-2B2785AA9976}" srcId="{AF5AAB80-9277-4664-B10B-A55EF2D87D89}" destId="{ABB5BD17-A21F-4FA0-AD54-03F045F8F545}" srcOrd="0" destOrd="0" parTransId="{2EC84680-1F59-406C-BF13-D2300CE772EC}" sibTransId="{6A5E12D1-D7CB-40FD-9EC2-D079422E7431}"/>
    <dgm:cxn modelId="{54861875-EF88-4597-B75D-093C603EBA78}" type="presOf" srcId="{3E5536CC-5208-4D9D-9306-13B8460EB8CB}" destId="{5328E9DE-ABC1-4CAE-AD14-FDBE3C3DD788}" srcOrd="0" destOrd="1" presId="urn:microsoft.com/office/officeart/2005/8/layout/vList5"/>
    <dgm:cxn modelId="{44002C97-E8C9-43A0-AF62-6F929B17ED36}" type="presOf" srcId="{CC72D311-1C34-43ED-8E81-63A55D65F4CC}" destId="{5328E9DE-ABC1-4CAE-AD14-FDBE3C3DD788}" srcOrd="0" destOrd="3" presId="urn:microsoft.com/office/officeart/2005/8/layout/vList5"/>
    <dgm:cxn modelId="{F99A0B99-3D5E-4B6D-82A8-22C5472231EF}" srcId="{ABB5BD17-A21F-4FA0-AD54-03F045F8F545}" destId="{CC72D311-1C34-43ED-8E81-63A55D65F4CC}" srcOrd="3" destOrd="0" parTransId="{9C3D29C4-AAA8-4AF7-BA20-8A05135D0250}" sibTransId="{B7BFA8DB-C179-46B8-8DCB-1204FB097C40}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F05B71ED-2725-4806-8A8A-5F8F3A09DBED}" srcId="{ABB5BD17-A21F-4FA0-AD54-03F045F8F545}" destId="{B20E3BEB-271C-433B-9652-BB812E88C467}" srcOrd="2" destOrd="0" parTransId="{9AE5A5ED-71F2-4258-8B99-C94B09AFBDED}" sibTransId="{564E17D9-C69C-4525-BCC9-39B261E40232}"/>
    <dgm:cxn modelId="{95ED54F8-614B-4A7B-83DA-7923573EE259}" type="presOf" srcId="{B20E3BEB-271C-433B-9652-BB812E88C467}" destId="{5328E9DE-ABC1-4CAE-AD14-FDBE3C3DD788}" srcOrd="0" destOrd="2" presId="urn:microsoft.com/office/officeart/2005/8/layout/vList5"/>
    <dgm:cxn modelId="{7C882B5D-2008-4075-B675-69FAB0D00BED}" type="presParOf" srcId="{32077801-F73C-4763-8AAD-F9364B48B372}" destId="{649065A6-BF78-4566-BE15-F481C71F78AA}" srcOrd="0" destOrd="0" presId="urn:microsoft.com/office/officeart/2005/8/layout/vList5"/>
    <dgm:cxn modelId="{AA935D9D-EB75-47B8-97B4-A82350A3200D}" type="presParOf" srcId="{649065A6-BF78-4566-BE15-F481C71F78AA}" destId="{D5A56A03-553A-4CF6-94A9-FA88490F3CDB}" srcOrd="0" destOrd="0" presId="urn:microsoft.com/office/officeart/2005/8/layout/vList5"/>
    <dgm:cxn modelId="{87C01732-FC01-4BBD-AEBD-56B4291FCB4C}" type="presParOf" srcId="{649065A6-BF78-4566-BE15-F481C71F78AA}" destId="{5328E9DE-ABC1-4CAE-AD14-FDBE3C3DD7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5BD17-A21F-4FA0-AD54-03F045F8F545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2EC84680-1F59-406C-BF13-D2300CE772EC}" type="parTrans" cxnId="{0FA5813E-B647-43AC-8A1A-2B2785AA9976}">
      <dgm:prSet/>
      <dgm:spPr/>
      <dgm:t>
        <a:bodyPr/>
        <a:lstStyle/>
        <a:p>
          <a:endParaRPr lang="en-US"/>
        </a:p>
      </dgm:t>
    </dgm:pt>
    <dgm:pt modelId="{6A5E12D1-D7CB-40FD-9EC2-D079422E7431}" type="sibTrans" cxnId="{0FA5813E-B647-43AC-8A1A-2B2785AA9976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 custT="1"/>
      <dgm:spPr/>
      <dgm:t>
        <a:bodyPr/>
        <a:lstStyle/>
        <a:p>
          <a:r>
            <a:rPr lang="en-US" sz="1400" b="0" i="0" dirty="0">
              <a:solidFill>
                <a:schemeClr val="accent5">
                  <a:lumMod val="75000"/>
                </a:schemeClr>
              </a:solidFill>
            </a:rPr>
            <a:t>CJMCU-3216 AP3216</a:t>
          </a:r>
          <a:r>
            <a:rPr lang="en-US" sz="1400" dirty="0">
              <a:solidFill>
                <a:schemeClr val="accent5">
                  <a:lumMod val="75000"/>
                </a:schemeClr>
              </a:solidFill>
            </a:rPr>
            <a:t>	</a:t>
          </a:r>
          <a:r>
            <a:rPr lang="en-US" sz="1400" dirty="0"/>
            <a:t> </a:t>
          </a:r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3E5536CC-5208-4D9D-9306-13B8460EB8CB}">
      <dgm:prSet phldrT="[Text]" custT="1"/>
      <dgm:spPr/>
      <dgm:t>
        <a:bodyPr/>
        <a:lstStyle/>
        <a:p>
          <a:r>
            <a:rPr lang="en-US" sz="1100" b="0" i="0" dirty="0"/>
            <a:t>Digital Ambient Light Sensor</a:t>
          </a:r>
          <a:endParaRPr lang="en-US" sz="1100" dirty="0"/>
        </a:p>
      </dgm:t>
    </dgm:pt>
    <dgm:pt modelId="{084C9D4F-84D1-47E2-9878-6746D9A16501}" type="sibTrans" cxnId="{6D392638-B8D4-419F-B76C-5FC7FD997897}">
      <dgm:prSet/>
      <dgm:spPr/>
      <dgm:t>
        <a:bodyPr/>
        <a:lstStyle/>
        <a:p>
          <a:endParaRPr lang="en-US"/>
        </a:p>
      </dgm:t>
    </dgm:pt>
    <dgm:pt modelId="{BCE16C61-756D-4D7B-839C-741EB618F546}" type="parTrans" cxnId="{6D392638-B8D4-419F-B76C-5FC7FD997897}">
      <dgm:prSet/>
      <dgm:spPr/>
      <dgm:t>
        <a:bodyPr/>
        <a:lstStyle/>
        <a:p>
          <a:endParaRPr lang="en-US"/>
        </a:p>
      </dgm:t>
    </dgm:pt>
    <dgm:pt modelId="{A89F3DE2-28A3-4AE2-A2F8-F6135544F657}">
      <dgm:prSet phldrT="[Text]" custT="1"/>
      <dgm:spPr/>
      <dgm:t>
        <a:bodyPr/>
        <a:lstStyle/>
        <a:p>
          <a:r>
            <a:rPr lang="en-US" sz="1100" dirty="0"/>
            <a:t>I2C Interface</a:t>
          </a:r>
        </a:p>
      </dgm:t>
    </dgm:pt>
    <dgm:pt modelId="{CB43B5C8-686E-400B-B458-BB6E8A8CF2D2}" type="sibTrans" cxnId="{533D9935-429F-4981-9A41-FB72A55AEEE5}">
      <dgm:prSet/>
      <dgm:spPr/>
      <dgm:t>
        <a:bodyPr/>
        <a:lstStyle/>
        <a:p>
          <a:endParaRPr lang="en-US"/>
        </a:p>
      </dgm:t>
    </dgm:pt>
    <dgm:pt modelId="{06C2D14F-32FD-4E5F-96C5-F78726050D54}" type="parTrans" cxnId="{533D9935-429F-4981-9A41-FB72A55AEEE5}">
      <dgm:prSet/>
      <dgm:spPr/>
      <dgm:t>
        <a:bodyPr/>
        <a:lstStyle/>
        <a:p>
          <a:endParaRPr lang="en-US"/>
        </a:p>
      </dgm:t>
    </dgm:pt>
    <dgm:pt modelId="{B9807C07-4F06-4B5B-9A8A-96233CABBEE8}">
      <dgm:prSet phldrT="[Text]" custT="1"/>
      <dgm:spPr/>
      <dgm:t>
        <a:bodyPr/>
        <a:lstStyle/>
        <a:p>
          <a:r>
            <a:rPr lang="en-US" sz="1100" dirty="0"/>
            <a:t>Description:</a:t>
          </a:r>
        </a:p>
      </dgm:t>
    </dgm:pt>
    <dgm:pt modelId="{02142EC3-3587-4693-9BFE-6427AA8976F8}" type="parTrans" cxnId="{65D3552A-3AF6-46C6-83F7-89D5F96BB453}">
      <dgm:prSet/>
      <dgm:spPr/>
      <dgm:t>
        <a:bodyPr/>
        <a:lstStyle/>
        <a:p>
          <a:endParaRPr lang="en-US"/>
        </a:p>
      </dgm:t>
    </dgm:pt>
    <dgm:pt modelId="{F40346D5-7616-4DAC-B719-69FD41265D6D}" type="sibTrans" cxnId="{65D3552A-3AF6-46C6-83F7-89D5F96BB453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649065A6-BF78-4566-BE15-F481C71F78AA}" type="pres">
      <dgm:prSet presAssocID="{ABB5BD17-A21F-4FA0-AD54-03F045F8F545}" presName="linNode" presStyleCnt="0"/>
      <dgm:spPr/>
    </dgm:pt>
    <dgm:pt modelId="{D5A56A03-553A-4CF6-94A9-FA88490F3CDB}" type="pres">
      <dgm:prSet presAssocID="{ABB5BD17-A21F-4FA0-AD54-03F045F8F545}" presName="parentText" presStyleLbl="node1" presStyleIdx="0" presStyleCnt="1" custScaleY="79801" custLinFactNeighborY="-14741">
        <dgm:presLayoutVars>
          <dgm:chMax val="1"/>
          <dgm:bulletEnabled val="1"/>
        </dgm:presLayoutVars>
      </dgm:prSet>
      <dgm:spPr/>
    </dgm:pt>
    <dgm:pt modelId="{5328E9DE-ABC1-4CAE-AD14-FDBE3C3DD788}" type="pres">
      <dgm:prSet presAssocID="{ABB5BD17-A21F-4FA0-AD54-03F045F8F545}" presName="descendantText" presStyleLbl="alignAccFollowNode1" presStyleIdx="0" presStyleCnt="1" custScaleY="66234" custLinFactNeighborX="0" custLinFactNeighborY="-20828">
        <dgm:presLayoutVars>
          <dgm:bulletEnabled val="1"/>
        </dgm:presLayoutVars>
      </dgm:prSet>
      <dgm:spPr/>
    </dgm:pt>
  </dgm:ptLst>
  <dgm:cxnLst>
    <dgm:cxn modelId="{CBBF2404-E139-4167-A399-AEA78AE714B5}" type="presOf" srcId="{ABB5BD17-A21F-4FA0-AD54-03F045F8F545}" destId="{D5A56A03-553A-4CF6-94A9-FA88490F3CDB}" srcOrd="0" destOrd="0" presId="urn:microsoft.com/office/officeart/2005/8/layout/vList5"/>
    <dgm:cxn modelId="{5B6DC20C-1915-40EF-9621-1731F21BABDA}" type="presOf" srcId="{27B0FA7A-C77D-4D18-8E0D-3AC98B6DEB78}" destId="{5328E9DE-ABC1-4CAE-AD14-FDBE3C3DD788}" srcOrd="0" destOrd="0" presId="urn:microsoft.com/office/officeart/2005/8/layout/vList5"/>
    <dgm:cxn modelId="{65D3552A-3AF6-46C6-83F7-89D5F96BB453}" srcId="{ABB5BD17-A21F-4FA0-AD54-03F045F8F545}" destId="{B9807C07-4F06-4B5B-9A8A-96233CABBEE8}" srcOrd="3" destOrd="0" parTransId="{02142EC3-3587-4693-9BFE-6427AA8976F8}" sibTransId="{F40346D5-7616-4DAC-B719-69FD41265D6D}"/>
    <dgm:cxn modelId="{01379D2F-8560-453E-80B2-7FE6A75A4EA5}" srcId="{ABB5BD17-A21F-4FA0-AD54-03F045F8F545}" destId="{27B0FA7A-C77D-4D18-8E0D-3AC98B6DEB78}" srcOrd="0" destOrd="0" parTransId="{839AE3F8-B5C7-47C4-A64D-1EA23C8E000F}" sibTransId="{17A6FCAB-BFDC-4807-93E6-3AF7198CC0D3}"/>
    <dgm:cxn modelId="{533D9935-429F-4981-9A41-FB72A55AEEE5}" srcId="{ABB5BD17-A21F-4FA0-AD54-03F045F8F545}" destId="{A89F3DE2-28A3-4AE2-A2F8-F6135544F657}" srcOrd="2" destOrd="0" parTransId="{06C2D14F-32FD-4E5F-96C5-F78726050D54}" sibTransId="{CB43B5C8-686E-400B-B458-BB6E8A8CF2D2}"/>
    <dgm:cxn modelId="{6D392638-B8D4-419F-B76C-5FC7FD997897}" srcId="{ABB5BD17-A21F-4FA0-AD54-03F045F8F545}" destId="{3E5536CC-5208-4D9D-9306-13B8460EB8CB}" srcOrd="1" destOrd="0" parTransId="{BCE16C61-756D-4D7B-839C-741EB618F546}" sibTransId="{084C9D4F-84D1-47E2-9878-6746D9A16501}"/>
    <dgm:cxn modelId="{0FA5813E-B647-43AC-8A1A-2B2785AA9976}" srcId="{AF5AAB80-9277-4664-B10B-A55EF2D87D89}" destId="{ABB5BD17-A21F-4FA0-AD54-03F045F8F545}" srcOrd="0" destOrd="0" parTransId="{2EC84680-1F59-406C-BF13-D2300CE772EC}" sibTransId="{6A5E12D1-D7CB-40FD-9EC2-D079422E7431}"/>
    <dgm:cxn modelId="{365A946B-6265-41B4-8607-D396AFD27FE4}" type="presOf" srcId="{A89F3DE2-28A3-4AE2-A2F8-F6135544F657}" destId="{5328E9DE-ABC1-4CAE-AD14-FDBE3C3DD788}" srcOrd="0" destOrd="2" presId="urn:microsoft.com/office/officeart/2005/8/layout/vList5"/>
    <dgm:cxn modelId="{54861875-EF88-4597-B75D-093C603EBA78}" type="presOf" srcId="{3E5536CC-5208-4D9D-9306-13B8460EB8CB}" destId="{5328E9DE-ABC1-4CAE-AD14-FDBE3C3DD788}" srcOrd="0" destOrd="1" presId="urn:microsoft.com/office/officeart/2005/8/layout/vList5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201A5DF3-0672-4AF7-B7E3-E1A229C796B1}" type="presOf" srcId="{B9807C07-4F06-4B5B-9A8A-96233CABBEE8}" destId="{5328E9DE-ABC1-4CAE-AD14-FDBE3C3DD788}" srcOrd="0" destOrd="3" presId="urn:microsoft.com/office/officeart/2005/8/layout/vList5"/>
    <dgm:cxn modelId="{7C882B5D-2008-4075-B675-69FAB0D00BED}" type="presParOf" srcId="{32077801-F73C-4763-8AAD-F9364B48B372}" destId="{649065A6-BF78-4566-BE15-F481C71F78AA}" srcOrd="0" destOrd="0" presId="urn:microsoft.com/office/officeart/2005/8/layout/vList5"/>
    <dgm:cxn modelId="{AA935D9D-EB75-47B8-97B4-A82350A3200D}" type="presParOf" srcId="{649065A6-BF78-4566-BE15-F481C71F78AA}" destId="{D5A56A03-553A-4CF6-94A9-FA88490F3CDB}" srcOrd="0" destOrd="0" presId="urn:microsoft.com/office/officeart/2005/8/layout/vList5"/>
    <dgm:cxn modelId="{87C01732-FC01-4BBD-AEBD-56B4291FCB4C}" type="presParOf" srcId="{649065A6-BF78-4566-BE15-F481C71F78AA}" destId="{5328E9DE-ABC1-4CAE-AD14-FDBE3C3DD788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88DCE-83EE-4E51-9566-D6414B099972}">
      <dsp:nvSpPr>
        <dsp:cNvPr id="0" name=""/>
        <dsp:cNvSpPr/>
      </dsp:nvSpPr>
      <dsp:spPr>
        <a:xfrm>
          <a:off x="0" y="0"/>
          <a:ext cx="7027694" cy="15897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53C82-58FB-4721-93C1-81A53BC13F22}">
      <dsp:nvSpPr>
        <dsp:cNvPr id="0" name=""/>
        <dsp:cNvSpPr/>
      </dsp:nvSpPr>
      <dsp:spPr>
        <a:xfrm>
          <a:off x="210830" y="211963"/>
          <a:ext cx="2064385" cy="11658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1AC9DF7-0832-440F-9C3D-EA6E114A146D}">
      <dsp:nvSpPr>
        <dsp:cNvPr id="0" name=""/>
        <dsp:cNvSpPr/>
      </dsp:nvSpPr>
      <dsp:spPr>
        <a:xfrm rot="10800000">
          <a:off x="210830" y="1589728"/>
          <a:ext cx="2064385" cy="19430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DHT22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-Low cost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solidFill>
                <a:schemeClr val="bg1"/>
              </a:solidFill>
            </a:rPr>
            <a:t>-</a:t>
          </a:r>
          <a:r>
            <a:rPr lang="en-US" sz="1000" b="0" i="0" kern="1200" dirty="0"/>
            <a:t>2.5mA max current use during conversion (while requesting data)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solidFill>
                <a:schemeClr val="bg1"/>
              </a:solidFill>
            </a:rPr>
            <a:t>-0 to 100% humidity reading with 2-5% accuracy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solidFill>
                <a:schemeClr val="bg1"/>
              </a:solidFill>
            </a:rPr>
            <a:t>-</a:t>
          </a:r>
          <a:r>
            <a:rPr lang="en-US" sz="1000" b="0" i="0" kern="1200" dirty="0"/>
            <a:t>0 to 80°C temperature readings ±0.5°C accuracy</a:t>
          </a:r>
          <a:endParaRPr lang="en-US" sz="1000" b="1" kern="1200" dirty="0">
            <a:solidFill>
              <a:schemeClr val="bg1"/>
            </a:solidFill>
          </a:endParaRPr>
        </a:p>
      </dsp:txBody>
      <dsp:txXfrm rot="10800000">
        <a:off x="270584" y="1589728"/>
        <a:ext cx="1944877" cy="1883246"/>
      </dsp:txXfrm>
    </dsp:sp>
    <dsp:sp modelId="{55A5D3CE-C32F-47CA-8884-C6FE66FCFAD2}">
      <dsp:nvSpPr>
        <dsp:cNvPr id="0" name=""/>
        <dsp:cNvSpPr/>
      </dsp:nvSpPr>
      <dsp:spPr>
        <a:xfrm>
          <a:off x="2481654" y="211963"/>
          <a:ext cx="2064385" cy="11658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2C6917-EE44-4998-9882-44A25A300569}">
      <dsp:nvSpPr>
        <dsp:cNvPr id="0" name=""/>
        <dsp:cNvSpPr/>
      </dsp:nvSpPr>
      <dsp:spPr>
        <a:xfrm rot="10800000">
          <a:off x="2481654" y="1589728"/>
          <a:ext cx="2064385" cy="19430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CJMCU-3216 AP3216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-Low cost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-Ambient Light Photo Sensor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- 4 user selectable dynamic range  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-Proximity Detector 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-170-700 </a:t>
          </a:r>
          <a:r>
            <a:rPr lang="en-US" sz="1000" b="0" i="0" kern="1200" dirty="0" err="1">
              <a:solidFill>
                <a:prstClr val="white"/>
              </a:solidFill>
              <a:latin typeface="Arial"/>
              <a:ea typeface="+mn-ea"/>
              <a:cs typeface="+mn-cs"/>
            </a:rPr>
            <a:t>uA</a:t>
          </a: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 power consumption</a:t>
          </a:r>
        </a:p>
      </dsp:txBody>
      <dsp:txXfrm rot="10800000">
        <a:off x="2541408" y="1589728"/>
        <a:ext cx="1944877" cy="1883246"/>
      </dsp:txXfrm>
    </dsp:sp>
    <dsp:sp modelId="{86D3AEAD-9E74-4546-AD8E-48DA43546B8B}">
      <dsp:nvSpPr>
        <dsp:cNvPr id="0" name=""/>
        <dsp:cNvSpPr/>
      </dsp:nvSpPr>
      <dsp:spPr>
        <a:xfrm>
          <a:off x="4752478" y="211963"/>
          <a:ext cx="2064385" cy="11658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E9FC233-9395-4255-9B36-074D0E25EB15}">
      <dsp:nvSpPr>
        <dsp:cNvPr id="0" name=""/>
        <dsp:cNvSpPr/>
      </dsp:nvSpPr>
      <dsp:spPr>
        <a:xfrm rot="10800000">
          <a:off x="4752478" y="1589728"/>
          <a:ext cx="2064385" cy="19430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K30</a:t>
          </a:r>
        </a:p>
        <a:p>
          <a:pPr marL="0" lvl="0" indent="0" algn="l" defTabSz="533400">
            <a:lnSpc>
              <a:spcPct val="15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-expensive</a:t>
          </a:r>
          <a:b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</a:b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-low-power</a:t>
          </a:r>
          <a:b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</a:b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-communication through UART or I2C</a:t>
          </a:r>
          <a:b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</a:b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-4 working modes: from 0-10000 ppm</a:t>
          </a:r>
          <a:b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</a:br>
          <a:r>
            <a:rPr lang="en-US" sz="10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+- 2% conversion accuracy</a:t>
          </a:r>
        </a:p>
      </dsp:txBody>
      <dsp:txXfrm rot="10800000">
        <a:off x="4812232" y="1589728"/>
        <a:ext cx="1944877" cy="1883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E9DE-ABC1-4CAE-AD14-FDBE3C3DD788}">
      <dsp:nvSpPr>
        <dsp:cNvPr id="0" name=""/>
        <dsp:cNvSpPr/>
      </dsp:nvSpPr>
      <dsp:spPr>
        <a:xfrm rot="5400000">
          <a:off x="3543030" y="-1395196"/>
          <a:ext cx="698248" cy="36632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5">
                  <a:lumMod val="75000"/>
                </a:schemeClr>
              </a:solidFill>
            </a:rPr>
            <a:t>Development board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Msp432p401r</a:t>
          </a:r>
        </a:p>
      </dsp:txBody>
      <dsp:txXfrm rot="-5400000">
        <a:off x="2060552" y="121368"/>
        <a:ext cx="3629118" cy="630076"/>
      </dsp:txXfrm>
    </dsp:sp>
    <dsp:sp modelId="{D5A56A03-553A-4CF6-94A9-FA88490F3CDB}">
      <dsp:nvSpPr>
        <dsp:cNvPr id="0" name=""/>
        <dsp:cNvSpPr/>
      </dsp:nvSpPr>
      <dsp:spPr>
        <a:xfrm>
          <a:off x="0" y="0"/>
          <a:ext cx="2060552" cy="872811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 dirty="0">
            <a:noFill/>
          </a:endParaRPr>
        </a:p>
      </dsp:txBody>
      <dsp:txXfrm>
        <a:off x="42607" y="42607"/>
        <a:ext cx="1975338" cy="787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E9DE-ABC1-4CAE-AD14-FDBE3C3DD788}">
      <dsp:nvSpPr>
        <dsp:cNvPr id="0" name=""/>
        <dsp:cNvSpPr/>
      </dsp:nvSpPr>
      <dsp:spPr>
        <a:xfrm rot="5400000">
          <a:off x="3723223" y="-1487727"/>
          <a:ext cx="678401" cy="38234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accent5">
                  <a:lumMod val="75000"/>
                </a:schemeClr>
              </a:solidFill>
            </a:rPr>
            <a:t>Sensors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DHT22,</a:t>
          </a:r>
          <a:r>
            <a:rPr lang="en-US" sz="1800" b="0" i="0" kern="1200" dirty="0"/>
            <a:t> CJMCU-3216 AP3216,etc</a:t>
          </a:r>
          <a:endParaRPr lang="en-US" sz="1800" kern="1200" dirty="0"/>
        </a:p>
      </dsp:txBody>
      <dsp:txXfrm rot="-5400000">
        <a:off x="2150696" y="117917"/>
        <a:ext cx="3790340" cy="612167"/>
      </dsp:txXfrm>
    </dsp:sp>
    <dsp:sp modelId="{D5A56A03-553A-4CF6-94A9-FA88490F3CDB}">
      <dsp:nvSpPr>
        <dsp:cNvPr id="0" name=""/>
        <dsp:cNvSpPr/>
      </dsp:nvSpPr>
      <dsp:spPr>
        <a:xfrm>
          <a:off x="0" y="0"/>
          <a:ext cx="2150695" cy="848002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kern="1200" dirty="0">
            <a:noFill/>
          </a:endParaRPr>
        </a:p>
      </dsp:txBody>
      <dsp:txXfrm>
        <a:off x="41396" y="41396"/>
        <a:ext cx="2067903" cy="7652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26803-00C0-45D3-BBF4-7B3FE418F49F}">
      <dsp:nvSpPr>
        <dsp:cNvPr id="0" name=""/>
        <dsp:cNvSpPr/>
      </dsp:nvSpPr>
      <dsp:spPr>
        <a:xfrm rot="5400000">
          <a:off x="3872594" y="-1620219"/>
          <a:ext cx="679820" cy="4011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B60AE">
                  <a:lumMod val="75000"/>
                </a:srgbClr>
              </a:solidFill>
              <a:latin typeface="Arial"/>
              <a:ea typeface="+mn-ea"/>
              <a:cs typeface="+mn-cs"/>
            </a:rPr>
            <a:t>Wireless device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+mn-cs"/>
            </a:rPr>
            <a:t>NodeMCU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+mn-cs"/>
            </a:rPr>
            <a:t> ESP8266 </a:t>
          </a:r>
        </a:p>
      </dsp:txBody>
      <dsp:txXfrm rot="-5400000">
        <a:off x="2206982" y="78579"/>
        <a:ext cx="3977858" cy="613448"/>
      </dsp:txXfrm>
    </dsp:sp>
    <dsp:sp modelId="{ADE40611-9959-47DC-95D9-AA39989131CB}">
      <dsp:nvSpPr>
        <dsp:cNvPr id="0" name=""/>
        <dsp:cNvSpPr/>
      </dsp:nvSpPr>
      <dsp:spPr>
        <a:xfrm>
          <a:off x="0" y="415"/>
          <a:ext cx="2256212" cy="849775"/>
        </a:xfrm>
        <a:prstGeom prst="roundRect">
          <a:avLst/>
        </a:prstGeom>
        <a:blipFill rotWithShape="0">
          <a:blip xmlns:r="http://schemas.openxmlformats.org/officeDocument/2006/relationships" r:embed="rId1"/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41483" y="41898"/>
        <a:ext cx="2173246" cy="7668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E9DE-ABC1-4CAE-AD14-FDBE3C3DD788}">
      <dsp:nvSpPr>
        <dsp:cNvPr id="0" name=""/>
        <dsp:cNvSpPr/>
      </dsp:nvSpPr>
      <dsp:spPr>
        <a:xfrm rot="5400000">
          <a:off x="3921492" y="-1580219"/>
          <a:ext cx="680484" cy="4011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solidFill>
                <a:schemeClr val="accent5">
                  <a:lumMod val="75000"/>
                </a:schemeClr>
              </a:solidFill>
            </a:rPr>
            <a:t>Integrated development environment</a:t>
          </a:r>
          <a:endParaRPr lang="en-US" sz="1700" kern="1200" dirty="0">
            <a:solidFill>
              <a:schemeClr val="accent5">
                <a:lumMod val="7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Code Composer Studio</a:t>
          </a:r>
        </a:p>
      </dsp:txBody>
      <dsp:txXfrm rot="-5400000">
        <a:off x="2256212" y="118279"/>
        <a:ext cx="3977826" cy="614048"/>
      </dsp:txXfrm>
    </dsp:sp>
    <dsp:sp modelId="{D5A56A03-553A-4CF6-94A9-FA88490F3CDB}">
      <dsp:nvSpPr>
        <dsp:cNvPr id="0" name=""/>
        <dsp:cNvSpPr/>
      </dsp:nvSpPr>
      <dsp:spPr>
        <a:xfrm>
          <a:off x="0" y="0"/>
          <a:ext cx="2256212" cy="850606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kern="1200" dirty="0">
            <a:noFill/>
          </a:endParaRPr>
        </a:p>
      </dsp:txBody>
      <dsp:txXfrm>
        <a:off x="41523" y="41523"/>
        <a:ext cx="2173166" cy="7675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E9DE-ABC1-4CAE-AD14-FDBE3C3DD788}">
      <dsp:nvSpPr>
        <dsp:cNvPr id="0" name=""/>
        <dsp:cNvSpPr/>
      </dsp:nvSpPr>
      <dsp:spPr>
        <a:xfrm rot="5400000">
          <a:off x="4789351" y="-1789124"/>
          <a:ext cx="992294" cy="49745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accent5">
                  <a:lumMod val="75000"/>
                </a:schemeClr>
              </a:solidFill>
            </a:rPr>
            <a:t>DHT22</a:t>
          </a:r>
          <a:r>
            <a:rPr lang="en-US" sz="1100" kern="1200" dirty="0"/>
            <a:t>	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Read temperature and humidity 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One wire connection to the trough the 5.5 GPIO pin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MCU sends start signal - DHT22 changes state from low power to run mode - DHT22 sends back data (humidity-temperature).</a:t>
          </a:r>
        </a:p>
      </dsp:txBody>
      <dsp:txXfrm rot="-5400000">
        <a:off x="2798205" y="250462"/>
        <a:ext cx="4926146" cy="895414"/>
      </dsp:txXfrm>
    </dsp:sp>
    <dsp:sp modelId="{D5A56A03-553A-4CF6-94A9-FA88490F3CDB}">
      <dsp:nvSpPr>
        <dsp:cNvPr id="0" name=""/>
        <dsp:cNvSpPr/>
      </dsp:nvSpPr>
      <dsp:spPr>
        <a:xfrm>
          <a:off x="0" y="681"/>
          <a:ext cx="2798205" cy="1394973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noFill/>
          </a:endParaRPr>
        </a:p>
      </dsp:txBody>
      <dsp:txXfrm>
        <a:off x="68097" y="68778"/>
        <a:ext cx="2662011" cy="12587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E9DE-ABC1-4CAE-AD14-FDBE3C3DD788}">
      <dsp:nvSpPr>
        <dsp:cNvPr id="0" name=""/>
        <dsp:cNvSpPr/>
      </dsp:nvSpPr>
      <dsp:spPr>
        <a:xfrm rot="5400000">
          <a:off x="4743974" y="-1805879"/>
          <a:ext cx="1083048" cy="49745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accent5">
                  <a:lumMod val="75000"/>
                </a:schemeClr>
              </a:solidFill>
            </a:rPr>
            <a:t>CJMCU-3216 AP3216</a:t>
          </a:r>
          <a:r>
            <a:rPr lang="en-US" sz="1400" kern="1200" dirty="0">
              <a:solidFill>
                <a:schemeClr val="accent5">
                  <a:lumMod val="75000"/>
                </a:schemeClr>
              </a:solidFill>
            </a:rPr>
            <a:t>	</a:t>
          </a:r>
          <a:r>
            <a:rPr lang="en-US" sz="1400" kern="1200" dirty="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Digital Ambient Light Sensor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I2C Interface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Description:</a:t>
          </a:r>
        </a:p>
      </dsp:txBody>
      <dsp:txXfrm rot="-5400000">
        <a:off x="2798205" y="192760"/>
        <a:ext cx="4921716" cy="977308"/>
      </dsp:txXfrm>
    </dsp:sp>
    <dsp:sp modelId="{D5A56A03-553A-4CF6-94A9-FA88490F3CDB}">
      <dsp:nvSpPr>
        <dsp:cNvPr id="0" name=""/>
        <dsp:cNvSpPr/>
      </dsp:nvSpPr>
      <dsp:spPr>
        <a:xfrm>
          <a:off x="0" y="0"/>
          <a:ext cx="2798205" cy="1631117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noFill/>
          </a:endParaRPr>
        </a:p>
      </dsp:txBody>
      <dsp:txXfrm>
        <a:off x="79625" y="79625"/>
        <a:ext cx="2638955" cy="147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C1704-5C83-0141-A9E1-74D8EA1C3DAE}" type="datetimeFigureOut">
              <a:rPr lang="en-US" smtClean="0">
                <a:latin typeface="Arial"/>
              </a:rPr>
              <a:pPr/>
              <a:t>29-May-17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036E-04DF-EF4A-99E2-8E5D50C22E70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21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B9879085-23FA-3544-90BF-8EB0C47BDEEA}" type="datetimeFigureOut">
              <a:rPr lang="en-US" smtClean="0"/>
              <a:pPr/>
              <a:t>29-May-17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876E2E4B-81B4-D14B-9A81-A0E0478026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24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2E4B-81B4-D14B-9A81-A0E0478026B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8"/>
            <a:ext cx="9144000" cy="5143500"/>
          </a:xfrm>
          <a:prstGeom prst="rect">
            <a:avLst/>
          </a:prstGeom>
          <a:ln>
            <a:solidFill>
              <a:srgbClr val="E0E1E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2617110"/>
            <a:ext cx="5426201" cy="1000660"/>
          </a:xfrm>
        </p:spPr>
        <p:txBody>
          <a:bodyPr lIns="0" tIns="0" rIns="0" bIns="0" anchor="b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720394"/>
            <a:ext cx="5464685" cy="698047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Saguaro_Tech_RGB_XLR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" y="939864"/>
            <a:ext cx="3199644" cy="87263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64316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0014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908" y="2266098"/>
            <a:ext cx="4406354" cy="1379230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907" y="1054252"/>
            <a:ext cx="4406355" cy="10735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27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874" y="1200151"/>
            <a:ext cx="3489327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8977" y="1200151"/>
            <a:ext cx="3624943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3129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876" y="1063365"/>
            <a:ext cx="3730626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160" y="1631156"/>
            <a:ext cx="3730626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4937" y="1063365"/>
            <a:ext cx="3876340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2221" y="1631156"/>
            <a:ext cx="3693460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93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888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87209" y="-1"/>
            <a:ext cx="8456791" cy="993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8551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547"/>
            <a:ext cx="1033852" cy="51480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04888" y="-11547"/>
            <a:ext cx="8139112" cy="879701"/>
          </a:xfrm>
          <a:prstGeom prst="rect">
            <a:avLst/>
          </a:prstGeom>
          <a:solidFill>
            <a:srgbClr val="E0E1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76" y="86178"/>
            <a:ext cx="7345044" cy="68905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874" y="974418"/>
            <a:ext cx="7345045" cy="3720983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Saguaro_Tech_RGB_XLRG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26" y="4714724"/>
            <a:ext cx="1252493" cy="3415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936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687388" indent="-23018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–"/>
        <a:defRPr sz="19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089025" indent="-174625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01838" indent="-17303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»"/>
        <a:defRPr sz="12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1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861" y="2921375"/>
            <a:ext cx="5426201" cy="10006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5486"/>
                </a:solidFill>
              </a:rPr>
              <a:t>Data Acquisition System</a:t>
            </a:r>
            <a:br>
              <a:rPr lang="en-US" dirty="0"/>
            </a:b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1017068" y="4200525"/>
            <a:ext cx="2908269" cy="643947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72DB5-379E-4F41-BF17-A08971E5EBCA}"/>
              </a:ext>
            </a:extLst>
          </p:cNvPr>
          <p:cNvSpPr txBox="1"/>
          <p:nvPr/>
        </p:nvSpPr>
        <p:spPr>
          <a:xfrm>
            <a:off x="4466492" y="3896751"/>
            <a:ext cx="502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Vladoiu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Grigore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/>
              <a:ea typeface="+mj-ea"/>
              <a:cs typeface="Arial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Nandra Mihnea</a:t>
            </a:r>
          </a:p>
        </p:txBody>
      </p:sp>
    </p:spTree>
    <p:extLst>
      <p:ext uri="{BB962C8B-B14F-4D97-AF65-F5344CB8AC3E}">
        <p14:creationId xmlns:p14="http://schemas.microsoft.com/office/powerpoint/2010/main" val="80233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3EC4C00-EC00-408F-A438-2B268F970EA1}"/>
              </a:ext>
            </a:extLst>
          </p:cNvPr>
          <p:cNvSpPr/>
          <p:nvPr/>
        </p:nvSpPr>
        <p:spPr>
          <a:xfrm>
            <a:off x="-743736" y="336585"/>
            <a:ext cx="275747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B410A-0865-4776-A7BF-C95E551B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NodeMCU</a:t>
            </a:r>
            <a:r>
              <a:rPr lang="en-US" dirty="0"/>
              <a:t> -&gt; Server</a:t>
            </a:r>
          </a:p>
        </p:txBody>
      </p:sp>
      <p:pic>
        <p:nvPicPr>
          <p:cNvPr id="5" name="Picture 4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D6CC1DAE-9220-484F-AB42-8D36EA9C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437" y="1300555"/>
            <a:ext cx="2002042" cy="13281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786D7B-A4F8-4B17-963D-563EA6E6D55F}"/>
              </a:ext>
            </a:extLst>
          </p:cNvPr>
          <p:cNvSpPr txBox="1"/>
          <p:nvPr/>
        </p:nvSpPr>
        <p:spPr>
          <a:xfrm rot="814638">
            <a:off x="3902492" y="3634334"/>
            <a:ext cx="1087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1A28407-D1BB-42E0-B7F2-CE2F07DFA5F7}"/>
              </a:ext>
            </a:extLst>
          </p:cNvPr>
          <p:cNvSpPr/>
          <p:nvPr/>
        </p:nvSpPr>
        <p:spPr>
          <a:xfrm rot="4951506">
            <a:off x="4430467" y="1506051"/>
            <a:ext cx="1540066" cy="184308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106D7A2-3ABF-4AFA-9240-BAB946F89C0C}"/>
              </a:ext>
            </a:extLst>
          </p:cNvPr>
          <p:cNvSpPr/>
          <p:nvPr/>
        </p:nvSpPr>
        <p:spPr>
          <a:xfrm rot="6144841">
            <a:off x="4953340" y="1891399"/>
            <a:ext cx="1435303" cy="1250552"/>
          </a:xfrm>
          <a:prstGeom prst="arc">
            <a:avLst>
              <a:gd name="adj1" fmla="val 16200000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6594C8-B0B4-40BB-B8EA-5BFC96353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77" y="1356200"/>
            <a:ext cx="2270740" cy="1272507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765D92E3-FCEB-46DA-8409-3CAEB7BDB4F9}"/>
              </a:ext>
            </a:extLst>
          </p:cNvPr>
          <p:cNvSpPr/>
          <p:nvPr/>
        </p:nvSpPr>
        <p:spPr>
          <a:xfrm rot="5805881">
            <a:off x="5361294" y="2302366"/>
            <a:ext cx="1098877" cy="946723"/>
          </a:xfrm>
          <a:prstGeom prst="arc">
            <a:avLst>
              <a:gd name="adj1" fmla="val 16200000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6EC5D-DE60-4CEC-9F4C-0002DD039137}"/>
              </a:ext>
            </a:extLst>
          </p:cNvPr>
          <p:cNvSpPr/>
          <p:nvPr/>
        </p:nvSpPr>
        <p:spPr>
          <a:xfrm rot="1252003">
            <a:off x="5693282" y="1962744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HostName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5ECC95-2DF0-4574-8B63-230C65908778}"/>
              </a:ext>
            </a:extLst>
          </p:cNvPr>
          <p:cNvSpPr/>
          <p:nvPr/>
        </p:nvSpPr>
        <p:spPr>
          <a:xfrm rot="20491231">
            <a:off x="4485013" y="2688993"/>
            <a:ext cx="1314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DCA99-8597-43EA-864E-06208FCFB961}"/>
              </a:ext>
            </a:extLst>
          </p:cNvPr>
          <p:cNvSpPr txBox="1"/>
          <p:nvPr/>
        </p:nvSpPr>
        <p:spPr>
          <a:xfrm>
            <a:off x="3181556" y="1589332"/>
            <a:ext cx="91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6276D2-4C2F-4ED1-80A2-70DD2F566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937" y="2900611"/>
            <a:ext cx="2457243" cy="1421485"/>
          </a:xfrm>
          <a:prstGeom prst="rect">
            <a:avLst/>
          </a:prstGeom>
        </p:spPr>
      </p:pic>
      <p:pic>
        <p:nvPicPr>
          <p:cNvPr id="21" name="Picture 20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D0772AD6-1557-4A6A-B5C7-9D0610874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18" y="3604410"/>
            <a:ext cx="2002042" cy="1328152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B6500F81-7FF5-41D0-A2D3-97A3DEE9D643}"/>
              </a:ext>
            </a:extLst>
          </p:cNvPr>
          <p:cNvSpPr/>
          <p:nvPr/>
        </p:nvSpPr>
        <p:spPr>
          <a:xfrm rot="2694954">
            <a:off x="3341203" y="3376466"/>
            <a:ext cx="1540066" cy="184308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E2E9A20-9835-4B06-BE5A-EF5AFD3ADECB}"/>
              </a:ext>
            </a:extLst>
          </p:cNvPr>
          <p:cNvSpPr/>
          <p:nvPr/>
        </p:nvSpPr>
        <p:spPr>
          <a:xfrm rot="2514402">
            <a:off x="4139535" y="3632104"/>
            <a:ext cx="1148906" cy="1331804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3B615A66-BEB0-4471-8EED-505765094A88}"/>
              </a:ext>
            </a:extLst>
          </p:cNvPr>
          <p:cNvSpPr/>
          <p:nvPr/>
        </p:nvSpPr>
        <p:spPr>
          <a:xfrm rot="2559992">
            <a:off x="4828744" y="3814125"/>
            <a:ext cx="728140" cy="92060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08638-C8B2-415A-A130-6C7180836EBC}"/>
              </a:ext>
            </a:extLst>
          </p:cNvPr>
          <p:cNvSpPr/>
          <p:nvPr/>
        </p:nvSpPr>
        <p:spPr>
          <a:xfrm>
            <a:off x="-21621" y="2341671"/>
            <a:ext cx="275747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sz="20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03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44444E-6 3.20988E-6 L -4.44444E-6 -0.07223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9" grpId="0" animBg="1"/>
      <p:bldP spid="10" grpId="0" animBg="1"/>
      <p:bldP spid="13" grpId="0" animBg="1"/>
      <p:bldP spid="14" grpId="0"/>
      <p:bldP spid="15" grpId="0"/>
      <p:bldP spid="16" grpId="0"/>
      <p:bldP spid="22" grpId="0" animBg="1"/>
      <p:bldP spid="23" grpId="0" animBg="1"/>
      <p:bldP spid="24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1C52-3C3B-4EC6-8982-65215115F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875" y="2246401"/>
            <a:ext cx="2700325" cy="1055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1483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99468-CB03-48E0-A6A1-A67C539A77FC}"/>
              </a:ext>
            </a:extLst>
          </p:cNvPr>
          <p:cNvSpPr txBox="1"/>
          <p:nvPr/>
        </p:nvSpPr>
        <p:spPr>
          <a:xfrm rot="19877489">
            <a:off x="504975" y="1853805"/>
            <a:ext cx="473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5486"/>
                </a:solidFill>
              </a:rPr>
              <a:t>What are the requirements?</a:t>
            </a:r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62691-B9CE-44E2-A7B8-9F6E8CF8E10F}"/>
              </a:ext>
            </a:extLst>
          </p:cNvPr>
          <p:cNvSpPr txBox="1"/>
          <p:nvPr/>
        </p:nvSpPr>
        <p:spPr>
          <a:xfrm rot="19832309">
            <a:off x="3774646" y="2076550"/>
            <a:ext cx="4479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486"/>
                </a:solidFill>
              </a:rPr>
              <a:t>How many of the requirements did we accomplish?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B7C15-AE08-477D-8F72-3BFA5C4D8F2C}"/>
              </a:ext>
            </a:extLst>
          </p:cNvPr>
          <p:cNvSpPr txBox="1"/>
          <p:nvPr/>
        </p:nvSpPr>
        <p:spPr>
          <a:xfrm rot="1405089">
            <a:off x="5648602" y="3926406"/>
            <a:ext cx="588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486"/>
                </a:solidFill>
              </a:rPr>
              <a:t>What is left to be done?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F0E8D-4498-41D7-A233-CC00CF9E5BFB}"/>
              </a:ext>
            </a:extLst>
          </p:cNvPr>
          <p:cNvSpPr txBox="1"/>
          <p:nvPr/>
        </p:nvSpPr>
        <p:spPr>
          <a:xfrm rot="1186644">
            <a:off x="1924138" y="3116895"/>
            <a:ext cx="2271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5486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817323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49AE-1E93-4568-B2BE-2DE58A8F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MCU’s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C98104-BAF1-4850-AA6C-6DB78779D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728528"/>
              </p:ext>
            </p:extLst>
          </p:nvPr>
        </p:nvGraphicFramePr>
        <p:xfrm>
          <a:off x="1470073" y="974725"/>
          <a:ext cx="7034163" cy="359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21">
                  <a:extLst>
                    <a:ext uri="{9D8B030D-6E8A-4147-A177-3AD203B41FA5}">
                      <a16:colId xmlns:a16="http://schemas.microsoft.com/office/drawing/2014/main" val="2056428813"/>
                    </a:ext>
                  </a:extLst>
                </a:gridCol>
                <a:gridCol w="2344721">
                  <a:extLst>
                    <a:ext uri="{9D8B030D-6E8A-4147-A177-3AD203B41FA5}">
                      <a16:colId xmlns:a16="http://schemas.microsoft.com/office/drawing/2014/main" val="2615517975"/>
                    </a:ext>
                  </a:extLst>
                </a:gridCol>
                <a:gridCol w="2344721">
                  <a:extLst>
                    <a:ext uri="{9D8B030D-6E8A-4147-A177-3AD203B41FA5}">
                      <a16:colId xmlns:a16="http://schemas.microsoft.com/office/drawing/2014/main" val="2492923809"/>
                    </a:ext>
                  </a:extLst>
                </a:gridCol>
              </a:tblGrid>
              <a:tr h="1176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42371"/>
                  </a:ext>
                </a:extLst>
              </a:tr>
              <a:tr h="123235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Wide-spread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Cheap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Well documented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Easy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Wide-spread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Well documented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Lots of resources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Versatile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Low-Power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Cheap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err="1"/>
                        <a:t>DriverLib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83601"/>
                  </a:ext>
                </a:extLst>
              </a:tr>
              <a:tr h="87374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Not Low-Power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No wireless communication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Not that cheap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Uses lots of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Not well documented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No wireless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46388"/>
                  </a:ext>
                </a:extLst>
              </a:tr>
            </a:tbl>
          </a:graphicData>
        </a:graphic>
      </p:graphicFrame>
      <p:pic>
        <p:nvPicPr>
          <p:cNvPr id="6" name="Picture 5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9572B0E6-2833-46F5-A9C3-4A825D6E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72" y="974724"/>
            <a:ext cx="2342272" cy="1233903"/>
          </a:xfrm>
          <a:prstGeom prst="rect">
            <a:avLst/>
          </a:prstGeom>
        </p:spPr>
      </p:pic>
      <p:pic>
        <p:nvPicPr>
          <p:cNvPr id="8" name="Picture 7" descr="A close up of a circuit board&#10;&#10;Description generated with very high confidence">
            <a:extLst>
              <a:ext uri="{FF2B5EF4-FFF2-40B4-BE49-F238E27FC236}">
                <a16:creationId xmlns:a16="http://schemas.microsoft.com/office/drawing/2014/main" id="{7DC24BDA-84F3-4F26-BDBD-82AE373D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345" y="974725"/>
            <a:ext cx="2328203" cy="1233903"/>
          </a:xfrm>
          <a:prstGeom prst="rect">
            <a:avLst/>
          </a:prstGeom>
        </p:spPr>
      </p:pic>
      <p:pic>
        <p:nvPicPr>
          <p:cNvPr id="10" name="Picture 9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CB9A07F9-C04D-46B4-BFF3-3CB95D1F8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549" y="974725"/>
            <a:ext cx="2363688" cy="1233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0F7308-7B8A-4A02-9C11-2EEFFC16C220}"/>
              </a:ext>
            </a:extLst>
          </p:cNvPr>
          <p:cNvSpPr txBox="1"/>
          <p:nvPr/>
        </p:nvSpPr>
        <p:spPr>
          <a:xfrm>
            <a:off x="689316" y="2623625"/>
            <a:ext cx="78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4AE0F-B99B-4352-99E1-339C923A4164}"/>
              </a:ext>
            </a:extLst>
          </p:cNvPr>
          <p:cNvSpPr txBox="1"/>
          <p:nvPr/>
        </p:nvSpPr>
        <p:spPr>
          <a:xfrm>
            <a:off x="601393" y="3901441"/>
            <a:ext cx="95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18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sensors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91487"/>
              </p:ext>
            </p:extLst>
          </p:nvPr>
        </p:nvGraphicFramePr>
        <p:xfrm>
          <a:off x="1476226" y="1024292"/>
          <a:ext cx="7027694" cy="3532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381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CBA0-7D8F-43C5-97B1-A592B444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Wireless communication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3B03B-C683-4ED6-8C03-84CACA97F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601625"/>
              </p:ext>
            </p:extLst>
          </p:nvPr>
        </p:nvGraphicFramePr>
        <p:xfrm>
          <a:off x="1641599" y="974724"/>
          <a:ext cx="6862638" cy="355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546">
                  <a:extLst>
                    <a:ext uri="{9D8B030D-6E8A-4147-A177-3AD203B41FA5}">
                      <a16:colId xmlns:a16="http://schemas.microsoft.com/office/drawing/2014/main" val="4281990947"/>
                    </a:ext>
                  </a:extLst>
                </a:gridCol>
                <a:gridCol w="2287546">
                  <a:extLst>
                    <a:ext uri="{9D8B030D-6E8A-4147-A177-3AD203B41FA5}">
                      <a16:colId xmlns:a16="http://schemas.microsoft.com/office/drawing/2014/main" val="1796927290"/>
                    </a:ext>
                  </a:extLst>
                </a:gridCol>
                <a:gridCol w="2287546">
                  <a:extLst>
                    <a:ext uri="{9D8B030D-6E8A-4147-A177-3AD203B41FA5}">
                      <a16:colId xmlns:a16="http://schemas.microsoft.com/office/drawing/2014/main" val="1816927166"/>
                    </a:ext>
                  </a:extLst>
                </a:gridCol>
              </a:tblGrid>
              <a:tr h="11846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36190"/>
                  </a:ext>
                </a:extLst>
              </a:tr>
              <a:tr h="118469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Wide range (up to 1.6km)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Medium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Easy to use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Wide range (up to 4km)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Cheap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27616"/>
                  </a:ext>
                </a:extLst>
              </a:tr>
              <a:tr h="11846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Not cheap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Hard to configure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Not cheap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36565"/>
                  </a:ext>
                </a:extLst>
              </a:tr>
            </a:tbl>
          </a:graphicData>
        </a:graphic>
      </p:graphicFrame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FC75A49-8703-4052-8234-93F44211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99" y="974726"/>
            <a:ext cx="2296800" cy="1192476"/>
          </a:xfrm>
          <a:prstGeom prst="rect">
            <a:avLst/>
          </a:prstGeom>
        </p:spPr>
      </p:pic>
      <p:pic>
        <p:nvPicPr>
          <p:cNvPr id="8" name="Picture 7" descr="A close up of a circuit board&#10;&#10;Description generated with very high confidence">
            <a:extLst>
              <a:ext uri="{FF2B5EF4-FFF2-40B4-BE49-F238E27FC236}">
                <a16:creationId xmlns:a16="http://schemas.microsoft.com/office/drawing/2014/main" id="{66B2E99D-1EC9-4CC6-BE96-C0875C3A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99" y="974726"/>
            <a:ext cx="2253599" cy="1192476"/>
          </a:xfrm>
          <a:prstGeom prst="rect">
            <a:avLst/>
          </a:prstGeom>
        </p:spPr>
      </p:pic>
      <p:pic>
        <p:nvPicPr>
          <p:cNvPr id="10" name="Picture 9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E7EDF392-A338-4129-A63C-36EAAB202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999" y="974726"/>
            <a:ext cx="2311921" cy="1192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12A388-9C28-4176-98CE-6DE4654DE874}"/>
              </a:ext>
            </a:extLst>
          </p:cNvPr>
          <p:cNvSpPr txBox="1"/>
          <p:nvPr/>
        </p:nvSpPr>
        <p:spPr>
          <a:xfrm>
            <a:off x="768497" y="2573225"/>
            <a:ext cx="78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92499-7C67-4A87-BA47-0FBF66A77EED}"/>
              </a:ext>
            </a:extLst>
          </p:cNvPr>
          <p:cNvSpPr txBox="1"/>
          <p:nvPr/>
        </p:nvSpPr>
        <p:spPr>
          <a:xfrm>
            <a:off x="684999" y="3758203"/>
            <a:ext cx="80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0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components of the project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14997" y="985681"/>
          <a:ext cx="5723757" cy="872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742570"/>
              </p:ext>
            </p:extLst>
          </p:nvPr>
        </p:nvGraphicFramePr>
        <p:xfrm>
          <a:off x="1531016" y="1840156"/>
          <a:ext cx="5974153" cy="84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395237"/>
              </p:ext>
            </p:extLst>
          </p:nvPr>
        </p:nvGraphicFramePr>
        <p:xfrm>
          <a:off x="1804094" y="2686279"/>
          <a:ext cx="6267257" cy="850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/>
          </p:nvPr>
        </p:nvGraphicFramePr>
        <p:xfrm>
          <a:off x="2236663" y="3560969"/>
          <a:ext cx="6267257" cy="850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634207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-&gt; MCU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567270"/>
              </p:ext>
            </p:extLst>
          </p:nvPr>
        </p:nvGraphicFramePr>
        <p:xfrm>
          <a:off x="944842" y="1112947"/>
          <a:ext cx="7772792" cy="139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577420"/>
              </p:ext>
            </p:extLst>
          </p:nvPr>
        </p:nvGraphicFramePr>
        <p:xfrm>
          <a:off x="944842" y="2846995"/>
          <a:ext cx="7772792" cy="2043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38" y="4155479"/>
            <a:ext cx="4866396" cy="4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0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6FF1-484F-44FA-A933-86403E0E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MSP432 -&gt; </a:t>
            </a:r>
            <a:r>
              <a:rPr lang="en-US" dirty="0" err="1"/>
              <a:t>NodeMCU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708B4-EFB4-45D1-9CF4-2CB214F8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Connections: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400" dirty="0"/>
              <a:t>	-&gt; </a:t>
            </a:r>
            <a:r>
              <a:rPr lang="en-US" sz="1400" i="1" u="sng" dirty="0"/>
              <a:t>MSP</a:t>
            </a:r>
            <a:r>
              <a:rPr lang="en-US" sz="1400" dirty="0"/>
              <a:t>:     			RX -&gt; pin 3.2</a:t>
            </a:r>
          </a:p>
          <a:p>
            <a:pPr marL="0" indent="0">
              <a:buNone/>
            </a:pPr>
            <a:r>
              <a:rPr lang="en-US" sz="1400" dirty="0"/>
              <a:t>					 	TX -&gt; pin 3.3</a:t>
            </a:r>
          </a:p>
          <a:p>
            <a:pPr marL="0" indent="0">
              <a:buNone/>
            </a:pPr>
            <a:r>
              <a:rPr lang="en-US" sz="1400" dirty="0"/>
              <a:t>		-&gt; </a:t>
            </a:r>
            <a:r>
              <a:rPr lang="en-US" sz="1400" i="1" u="sng" dirty="0" err="1"/>
              <a:t>NodeMCU</a:t>
            </a:r>
            <a:r>
              <a:rPr lang="en-US" sz="1400" dirty="0"/>
              <a:t>: 		RX -&gt; pin D5</a:t>
            </a:r>
          </a:p>
          <a:p>
            <a:pPr marL="0" indent="0">
              <a:buNone/>
            </a:pPr>
            <a:r>
              <a:rPr lang="en-US" sz="1400" dirty="0"/>
              <a:t>						TX -&gt; pin D6</a:t>
            </a:r>
          </a:p>
          <a:p>
            <a:r>
              <a:rPr lang="en-US" dirty="0"/>
              <a:t>MSP runs a code that sends data through UART on pins 3.2 and 3.3 </a:t>
            </a:r>
          </a:p>
          <a:p>
            <a:r>
              <a:rPr lang="en-US" dirty="0" err="1"/>
              <a:t>NodeMCU</a:t>
            </a:r>
            <a:r>
              <a:rPr lang="en-US" dirty="0"/>
              <a:t> runs a code that reads data through UART on pins D5 and D6</a:t>
            </a:r>
          </a:p>
        </p:txBody>
      </p:sp>
    </p:spTree>
    <p:extLst>
      <p:ext uri="{BB962C8B-B14F-4D97-AF65-F5344CB8AC3E}">
        <p14:creationId xmlns:p14="http://schemas.microsoft.com/office/powerpoint/2010/main" val="55726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D1CF-4503-4B4C-983D-5C008BBE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NodeMCU</a:t>
            </a:r>
            <a:r>
              <a:rPr lang="en-US" dirty="0"/>
              <a:t> -&gt; Server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55F2-1A1C-4D44-A5BC-CCC7BCAFD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74" y="1146517"/>
            <a:ext cx="7345045" cy="3548884"/>
          </a:xfrm>
        </p:spPr>
        <p:txBody>
          <a:bodyPr/>
          <a:lstStyle/>
          <a:p>
            <a:r>
              <a:rPr lang="en-US" dirty="0" err="1"/>
              <a:t>NodeMCU</a:t>
            </a:r>
            <a:r>
              <a:rPr lang="en-US" dirty="0"/>
              <a:t> runs a code that sends data through Wi-Fi to a remote Server</a:t>
            </a:r>
          </a:p>
          <a:p>
            <a:r>
              <a:rPr lang="en-US" dirty="0"/>
              <a:t>The Server code is running and awaits for clients</a:t>
            </a:r>
          </a:p>
          <a:p>
            <a:r>
              <a:rPr lang="en-US" dirty="0"/>
              <a:t>The Client already knows the host name and the password</a:t>
            </a:r>
          </a:p>
          <a:p>
            <a:r>
              <a:rPr lang="en-US" dirty="0"/>
              <a:t>Once the connection is established, the data sent by the </a:t>
            </a:r>
            <a:r>
              <a:rPr lang="en-US" dirty="0" err="1"/>
              <a:t>NodeMCU</a:t>
            </a:r>
            <a:r>
              <a:rPr lang="en-US" dirty="0"/>
              <a:t> is received by the Server and printed in the terminal.</a:t>
            </a:r>
          </a:p>
        </p:txBody>
      </p:sp>
    </p:spTree>
    <p:extLst>
      <p:ext uri="{BB962C8B-B14F-4D97-AF65-F5344CB8AC3E}">
        <p14:creationId xmlns:p14="http://schemas.microsoft.com/office/powerpoint/2010/main" val="10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etide-Presentation-16x9-Revised2">
  <a:themeElements>
    <a:clrScheme name="Custom 21">
      <a:dk1>
        <a:sysClr val="windowText" lastClr="000000"/>
      </a:dk1>
      <a:lt1>
        <a:sysClr val="window" lastClr="FFFFFF"/>
      </a:lt1>
      <a:dk2>
        <a:srgbClr val="005486"/>
      </a:dk2>
      <a:lt2>
        <a:srgbClr val="EEECE1"/>
      </a:lt2>
      <a:accent1>
        <a:srgbClr val="074173"/>
      </a:accent1>
      <a:accent2>
        <a:srgbClr val="A21622"/>
      </a:accent2>
      <a:accent3>
        <a:srgbClr val="88B818"/>
      </a:accent3>
      <a:accent4>
        <a:srgbClr val="CCC48D"/>
      </a:accent4>
      <a:accent5>
        <a:srgbClr val="0B60AE"/>
      </a:accent5>
      <a:accent6>
        <a:srgbClr val="C97E06"/>
      </a:accent6>
      <a:hlink>
        <a:srgbClr val="186FB6"/>
      </a:hlink>
      <a:folHlink>
        <a:srgbClr val="93402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</TotalTime>
  <Words>326</Words>
  <Application>Microsoft Office PowerPoint</Application>
  <PresentationFormat>On-screen Show (16:9)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Firetide-Presentation-16x9-Revised2</vt:lpstr>
      <vt:lpstr>Data Acquisition System </vt:lpstr>
      <vt:lpstr>Introduction</vt:lpstr>
      <vt:lpstr>Different types of MCU’s</vt:lpstr>
      <vt:lpstr>Different types of sensors </vt:lpstr>
      <vt:lpstr>Different types of Wireless communication</vt:lpstr>
      <vt:lpstr>The main components of the project</vt:lpstr>
      <vt:lpstr>Sensors -&gt; MCU</vt:lpstr>
      <vt:lpstr>MSP432 -&gt; NodeMCU </vt:lpstr>
      <vt:lpstr>NodeMCU -&gt; Server </vt:lpstr>
      <vt:lpstr>NodeMCU -&gt; Server</vt:lpstr>
      <vt:lpstr>PowerPoint Presentation</vt:lpstr>
    </vt:vector>
  </TitlesOfParts>
  <Company>2M Creative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2M Creative</dc:creator>
  <cp:lastModifiedBy>Mihnea Nandra</cp:lastModifiedBy>
  <cp:revision>278</cp:revision>
  <dcterms:created xsi:type="dcterms:W3CDTF">2013-06-21T21:10:56Z</dcterms:created>
  <dcterms:modified xsi:type="dcterms:W3CDTF">2017-05-29T15:24:52Z</dcterms:modified>
</cp:coreProperties>
</file>