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61" r:id="rId7"/>
    <p:sldId id="264" r:id="rId8"/>
    <p:sldId id="260" r:id="rId9"/>
    <p:sldId id="265" r:id="rId10"/>
    <p:sldId id="262" r:id="rId11"/>
    <p:sldId id="263" r:id="rId12"/>
    <p:sldId id="258" r:id="rId13"/>
    <p:sldId id="259" r:id="rId14"/>
    <p:sldId id="266" r:id="rId15"/>
    <p:sldId id="282" r:id="rId16"/>
    <p:sldId id="273" r:id="rId17"/>
    <p:sldId id="274" r:id="rId18"/>
    <p:sldId id="267" r:id="rId19"/>
    <p:sldId id="275" r:id="rId20"/>
    <p:sldId id="276" r:id="rId21"/>
    <p:sldId id="280" r:id="rId22"/>
    <p:sldId id="281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1B4E6B-56C4-4455-E6BD-006FB807B4F9}" name="Pelin Pesen" initials="PP" userId="S::pelin.pesen@fhnw.ch::9b437a5f-9853-4e91-ba92-109c3bdafa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>
        <p:scale>
          <a:sx n="173" d="100"/>
          <a:sy n="173" d="100"/>
        </p:scale>
        <p:origin x="-2024" y="-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lin Pesen" userId="S::pelin.pesen_fhnw.ch#ext#@zhaw.onmicrosoft.com::fa2a2423-872b-48c1-87e6-15ed586d0b4f" providerId="AD" clId="Web-{887F0960-7236-4E1B-BED5-F7AE5D697BD5}"/>
    <pc:docChg chg="addSld modSld">
      <pc:chgData name="Pelin Pesen" userId="S::pelin.pesen_fhnw.ch#ext#@zhaw.onmicrosoft.com::fa2a2423-872b-48c1-87e6-15ed586d0b4f" providerId="AD" clId="Web-{887F0960-7236-4E1B-BED5-F7AE5D697BD5}" dt="2022-01-25T14:02:37.144" v="28" actId="14100"/>
      <pc:docMkLst>
        <pc:docMk/>
      </pc:docMkLst>
      <pc:sldChg chg="modSp">
        <pc:chgData name="Pelin Pesen" userId="S::pelin.pesen_fhnw.ch#ext#@zhaw.onmicrosoft.com::fa2a2423-872b-48c1-87e6-15ed586d0b4f" providerId="AD" clId="Web-{887F0960-7236-4E1B-BED5-F7AE5D697BD5}" dt="2022-01-25T14:01:46.658" v="22" actId="20577"/>
        <pc:sldMkLst>
          <pc:docMk/>
          <pc:sldMk cId="1534755741" sldId="257"/>
        </pc:sldMkLst>
        <pc:spChg chg="mod">
          <ac:chgData name="Pelin Pesen" userId="S::pelin.pesen_fhnw.ch#ext#@zhaw.onmicrosoft.com::fa2a2423-872b-48c1-87e6-15ed586d0b4f" providerId="AD" clId="Web-{887F0960-7236-4E1B-BED5-F7AE5D697BD5}" dt="2022-01-25T14:01:46.658" v="22" actId="20577"/>
          <ac:spMkLst>
            <pc:docMk/>
            <pc:sldMk cId="1534755741" sldId="257"/>
            <ac:spMk id="3" creationId="{093D1D10-6818-4101-A40A-388D49550784}"/>
          </ac:spMkLst>
        </pc:spChg>
      </pc:sldChg>
      <pc:sldChg chg="addSp delSp modSp new">
        <pc:chgData name="Pelin Pesen" userId="S::pelin.pesen_fhnw.ch#ext#@zhaw.onmicrosoft.com::fa2a2423-872b-48c1-87e6-15ed586d0b4f" providerId="AD" clId="Web-{887F0960-7236-4E1B-BED5-F7AE5D697BD5}" dt="2022-01-25T14:01:15.329" v="20"/>
        <pc:sldMkLst>
          <pc:docMk/>
          <pc:sldMk cId="1469459105" sldId="258"/>
        </pc:sldMkLst>
        <pc:spChg chg="add del mod">
          <ac:chgData name="Pelin Pesen" userId="S::pelin.pesen_fhnw.ch#ext#@zhaw.onmicrosoft.com::fa2a2423-872b-48c1-87e6-15ed586d0b4f" providerId="AD" clId="Web-{887F0960-7236-4E1B-BED5-F7AE5D697BD5}" dt="2022-01-25T14:01:15.329" v="20"/>
          <ac:spMkLst>
            <pc:docMk/>
            <pc:sldMk cId="1469459105" sldId="258"/>
            <ac:spMk id="3" creationId="{5325AD55-4EE7-4839-8EA9-A395CF418404}"/>
          </ac:spMkLst>
        </pc:spChg>
        <pc:spChg chg="add del">
          <ac:chgData name="Pelin Pesen" userId="S::pelin.pesen_fhnw.ch#ext#@zhaw.onmicrosoft.com::fa2a2423-872b-48c1-87e6-15ed586d0b4f" providerId="AD" clId="Web-{887F0960-7236-4E1B-BED5-F7AE5D697BD5}" dt="2022-01-25T14:01:11.736" v="18"/>
          <ac:spMkLst>
            <pc:docMk/>
            <pc:sldMk cId="1469459105" sldId="258"/>
            <ac:spMk id="4" creationId="{6834D4A4-860E-4659-969F-EC59C381DAB3}"/>
          </ac:spMkLst>
        </pc:spChg>
        <pc:spChg chg="add mod">
          <ac:chgData name="Pelin Pesen" userId="S::pelin.pesen_fhnw.ch#ext#@zhaw.onmicrosoft.com::fa2a2423-872b-48c1-87e6-15ed586d0b4f" providerId="AD" clId="Web-{887F0960-7236-4E1B-BED5-F7AE5D697BD5}" dt="2022-01-25T14:01:03.689" v="17" actId="20577"/>
          <ac:spMkLst>
            <pc:docMk/>
            <pc:sldMk cId="1469459105" sldId="258"/>
            <ac:spMk id="5" creationId="{F6227A8D-257C-475C-92EF-FD6B8C259289}"/>
          </ac:spMkLst>
        </pc:spChg>
        <pc:picChg chg="add mod">
          <ac:chgData name="Pelin Pesen" userId="S::pelin.pesen_fhnw.ch#ext#@zhaw.onmicrosoft.com::fa2a2423-872b-48c1-87e6-15ed586d0b4f" providerId="AD" clId="Web-{887F0960-7236-4E1B-BED5-F7AE5D697BD5}" dt="2022-01-25T14:00:38.407" v="4" actId="1076"/>
          <ac:picMkLst>
            <pc:docMk/>
            <pc:sldMk cId="1469459105" sldId="258"/>
            <ac:picMk id="2" creationId="{C9DCDB2F-12B8-4A75-BBD5-023F84735033}"/>
          </ac:picMkLst>
        </pc:picChg>
      </pc:sldChg>
      <pc:sldChg chg="addSp delSp modSp add replId">
        <pc:chgData name="Pelin Pesen" userId="S::pelin.pesen_fhnw.ch#ext#@zhaw.onmicrosoft.com::fa2a2423-872b-48c1-87e6-15ed586d0b4f" providerId="AD" clId="Web-{887F0960-7236-4E1B-BED5-F7AE5D697BD5}" dt="2022-01-25T14:02:37.144" v="28" actId="14100"/>
        <pc:sldMkLst>
          <pc:docMk/>
          <pc:sldMk cId="121619648" sldId="259"/>
        </pc:sldMkLst>
        <pc:picChg chg="del">
          <ac:chgData name="Pelin Pesen" userId="S::pelin.pesen_fhnw.ch#ext#@zhaw.onmicrosoft.com::fa2a2423-872b-48c1-87e6-15ed586d0b4f" providerId="AD" clId="Web-{887F0960-7236-4E1B-BED5-F7AE5D697BD5}" dt="2022-01-25T14:02:19.847" v="24"/>
          <ac:picMkLst>
            <pc:docMk/>
            <pc:sldMk cId="121619648" sldId="259"/>
            <ac:picMk id="2" creationId="{C9DCDB2F-12B8-4A75-BBD5-023F84735033}"/>
          </ac:picMkLst>
        </pc:picChg>
        <pc:picChg chg="add mod">
          <ac:chgData name="Pelin Pesen" userId="S::pelin.pesen_fhnw.ch#ext#@zhaw.onmicrosoft.com::fa2a2423-872b-48c1-87e6-15ed586d0b4f" providerId="AD" clId="Web-{887F0960-7236-4E1B-BED5-F7AE5D697BD5}" dt="2022-01-25T14:02:37.144" v="28" actId="14100"/>
          <ac:picMkLst>
            <pc:docMk/>
            <pc:sldMk cId="121619648" sldId="259"/>
            <ac:picMk id="3" creationId="{9845C4E4-6F36-4AAE-8584-ECCA1F5CC288}"/>
          </ac:picMkLst>
        </pc:picChg>
      </pc:sldChg>
    </pc:docChg>
  </pc:docChgLst>
  <pc:docChgLst>
    <pc:chgData name="Philipp Späne (s)" userId="155474dd-983f-47be-ae90-e860de51844d" providerId="ADAL" clId="{5B17A651-9192-4226-A76A-F161B67216AF}"/>
    <pc:docChg chg="undo custSel addSld delSld modSld sldOrd">
      <pc:chgData name="Philipp Späne (s)" userId="155474dd-983f-47be-ae90-e860de51844d" providerId="ADAL" clId="{5B17A651-9192-4226-A76A-F161B67216AF}" dt="2022-01-25T14:57:08.174" v="1493" actId="2165"/>
      <pc:docMkLst>
        <pc:docMk/>
      </pc:docMkLst>
      <pc:sldChg chg="addSp delSp modSp mod">
        <pc:chgData name="Philipp Späne (s)" userId="155474dd-983f-47be-ae90-e860de51844d" providerId="ADAL" clId="{5B17A651-9192-4226-A76A-F161B67216AF}" dt="2022-01-25T14:46:58.602" v="1300" actId="1076"/>
        <pc:sldMkLst>
          <pc:docMk/>
          <pc:sldMk cId="951730303" sldId="256"/>
        </pc:sldMkLst>
        <pc:spChg chg="mod">
          <ac:chgData name="Philipp Späne (s)" userId="155474dd-983f-47be-ae90-e860de51844d" providerId="ADAL" clId="{5B17A651-9192-4226-A76A-F161B67216AF}" dt="2022-01-25T14:42:54.309" v="1228" actId="14100"/>
          <ac:spMkLst>
            <pc:docMk/>
            <pc:sldMk cId="951730303" sldId="256"/>
            <ac:spMk id="2" creationId="{EDDBA6FD-0B09-42A8-B9A7-BBFCAAD6C01D}"/>
          </ac:spMkLst>
        </pc:spChg>
        <pc:spChg chg="mod">
          <ac:chgData name="Philipp Späne (s)" userId="155474dd-983f-47be-ae90-e860de51844d" providerId="ADAL" clId="{5B17A651-9192-4226-A76A-F161B67216AF}" dt="2022-01-25T14:39:39.437" v="1102" actId="1076"/>
          <ac:spMkLst>
            <pc:docMk/>
            <pc:sldMk cId="951730303" sldId="256"/>
            <ac:spMk id="3" creationId="{6FD1AB8C-FEAB-4F94-9D88-7C7ED8AFA307}"/>
          </ac:spMkLst>
        </pc:spChg>
        <pc:spChg chg="mod">
          <ac:chgData name="Philipp Späne (s)" userId="155474dd-983f-47be-ae90-e860de51844d" providerId="ADAL" clId="{5B17A651-9192-4226-A76A-F161B67216AF}" dt="2022-01-25T14:39:10.430" v="1053" actId="1036"/>
          <ac:spMkLst>
            <pc:docMk/>
            <pc:sldMk cId="951730303" sldId="256"/>
            <ac:spMk id="4" creationId="{50BCE3A5-9CC6-4D13-81F9-8E487A4F7956}"/>
          </ac:spMkLst>
        </pc:spChg>
        <pc:spChg chg="mod">
          <ac:chgData name="Philipp Späne (s)" userId="155474dd-983f-47be-ae90-e860de51844d" providerId="ADAL" clId="{5B17A651-9192-4226-A76A-F161B67216AF}" dt="2022-01-25T14:39:10.430" v="1053" actId="1036"/>
          <ac:spMkLst>
            <pc:docMk/>
            <pc:sldMk cId="951730303" sldId="256"/>
            <ac:spMk id="5" creationId="{3AD0A383-6D20-47E4-B8E9-E6AA53FBCDDB}"/>
          </ac:spMkLst>
        </pc:spChg>
        <pc:spChg chg="mod">
          <ac:chgData name="Philipp Späne (s)" userId="155474dd-983f-47be-ae90-e860de51844d" providerId="ADAL" clId="{5B17A651-9192-4226-A76A-F161B67216AF}" dt="2022-01-25T14:36:04.619" v="867" actId="404"/>
          <ac:spMkLst>
            <pc:docMk/>
            <pc:sldMk cId="951730303" sldId="256"/>
            <ac:spMk id="6" creationId="{63C6BB4A-8061-4189-AAE0-7C1735295D5C}"/>
          </ac:spMkLst>
        </pc:spChg>
        <pc:spChg chg="mod">
          <ac:chgData name="Philipp Späne (s)" userId="155474dd-983f-47be-ae90-e860de51844d" providerId="ADAL" clId="{5B17A651-9192-4226-A76A-F161B67216AF}" dt="2022-01-25T14:39:10.430" v="1053" actId="1036"/>
          <ac:spMkLst>
            <pc:docMk/>
            <pc:sldMk cId="951730303" sldId="256"/>
            <ac:spMk id="7" creationId="{BCDEB972-CF3B-45B7-939B-FC63DADA5ED5}"/>
          </ac:spMkLst>
        </pc:spChg>
        <pc:spChg chg="mod">
          <ac:chgData name="Philipp Späne (s)" userId="155474dd-983f-47be-ae90-e860de51844d" providerId="ADAL" clId="{5B17A651-9192-4226-A76A-F161B67216AF}" dt="2022-01-25T13:55:41.423" v="180" actId="14100"/>
          <ac:spMkLst>
            <pc:docMk/>
            <pc:sldMk cId="951730303" sldId="256"/>
            <ac:spMk id="8" creationId="{11A136D5-A188-413C-96F4-35D8009E8A04}"/>
          </ac:spMkLst>
        </pc:spChg>
        <pc:spChg chg="add mod">
          <ac:chgData name="Philipp Späne (s)" userId="155474dd-983f-47be-ae90-e860de51844d" providerId="ADAL" clId="{5B17A651-9192-4226-A76A-F161B67216AF}" dt="2022-01-25T14:46:52.337" v="1298" actId="1076"/>
          <ac:spMkLst>
            <pc:docMk/>
            <pc:sldMk cId="951730303" sldId="256"/>
            <ac:spMk id="11" creationId="{0BABF85E-E09B-4983-A74E-56D5F0BC25EE}"/>
          </ac:spMkLst>
        </pc:spChg>
        <pc:spChg chg="del">
          <ac:chgData name="Philipp Späne (s)" userId="155474dd-983f-47be-ae90-e860de51844d" providerId="ADAL" clId="{5B17A651-9192-4226-A76A-F161B67216AF}" dt="2022-01-25T14:16:38.908" v="342" actId="478"/>
          <ac:spMkLst>
            <pc:docMk/>
            <pc:sldMk cId="951730303" sldId="256"/>
            <ac:spMk id="11" creationId="{13010148-3FE0-491C-A3D6-8CD070EDAFDA}"/>
          </ac:spMkLst>
        </pc:spChg>
        <pc:spChg chg="mod">
          <ac:chgData name="Philipp Späne (s)" userId="155474dd-983f-47be-ae90-e860de51844d" providerId="ADAL" clId="{5B17A651-9192-4226-A76A-F161B67216AF}" dt="2022-01-25T14:39:24.469" v="1069" actId="14100"/>
          <ac:spMkLst>
            <pc:docMk/>
            <pc:sldMk cId="951730303" sldId="256"/>
            <ac:spMk id="12" creationId="{CE39A4BD-1E40-470E-8D51-26A89F87EA4B}"/>
          </ac:spMkLst>
        </pc:spChg>
        <pc:spChg chg="mod">
          <ac:chgData name="Philipp Späne (s)" userId="155474dd-983f-47be-ae90-e860de51844d" providerId="ADAL" clId="{5B17A651-9192-4226-A76A-F161B67216AF}" dt="2022-01-25T14:36:14.610" v="870" actId="404"/>
          <ac:spMkLst>
            <pc:docMk/>
            <pc:sldMk cId="951730303" sldId="256"/>
            <ac:spMk id="14" creationId="{86135C7E-4E22-4401-B08D-747EEE1908F9}"/>
          </ac:spMkLst>
        </pc:spChg>
        <pc:spChg chg="del">
          <ac:chgData name="Philipp Späne (s)" userId="155474dd-983f-47be-ae90-e860de51844d" providerId="ADAL" clId="{5B17A651-9192-4226-A76A-F161B67216AF}" dt="2022-01-25T14:16:37.830" v="341" actId="478"/>
          <ac:spMkLst>
            <pc:docMk/>
            <pc:sldMk cId="951730303" sldId="256"/>
            <ac:spMk id="18" creationId="{4052BA49-E073-4581-A2B4-0D05DF55848F}"/>
          </ac:spMkLst>
        </pc:spChg>
        <pc:spChg chg="del">
          <ac:chgData name="Philipp Späne (s)" userId="155474dd-983f-47be-ae90-e860de51844d" providerId="ADAL" clId="{5B17A651-9192-4226-A76A-F161B67216AF}" dt="2022-01-25T14:16:35.462" v="339" actId="478"/>
          <ac:spMkLst>
            <pc:docMk/>
            <pc:sldMk cId="951730303" sldId="256"/>
            <ac:spMk id="19" creationId="{2DD3888A-A07C-4AB4-B304-889C60E1CCA8}"/>
          </ac:spMkLst>
        </pc:spChg>
        <pc:spChg chg="del mod">
          <ac:chgData name="Philipp Späne (s)" userId="155474dd-983f-47be-ae90-e860de51844d" providerId="ADAL" clId="{5B17A651-9192-4226-A76A-F161B67216AF}" dt="2022-01-25T14:16:36.822" v="340" actId="478"/>
          <ac:spMkLst>
            <pc:docMk/>
            <pc:sldMk cId="951730303" sldId="256"/>
            <ac:spMk id="20" creationId="{B8A58DB3-3DDA-4C79-AEDE-F36BFF343D38}"/>
          </ac:spMkLst>
        </pc:spChg>
        <pc:spChg chg="del">
          <ac:chgData name="Philipp Späne (s)" userId="155474dd-983f-47be-ae90-e860de51844d" providerId="ADAL" clId="{5B17A651-9192-4226-A76A-F161B67216AF}" dt="2022-01-25T14:16:41.222" v="344" actId="478"/>
          <ac:spMkLst>
            <pc:docMk/>
            <pc:sldMk cId="951730303" sldId="256"/>
            <ac:spMk id="22" creationId="{83D4AD98-D8B5-414E-B6C0-D12BA6DB0A85}"/>
          </ac:spMkLst>
        </pc:spChg>
        <pc:spChg chg="del">
          <ac:chgData name="Philipp Späne (s)" userId="155474dd-983f-47be-ae90-e860de51844d" providerId="ADAL" clId="{5B17A651-9192-4226-A76A-F161B67216AF}" dt="2022-01-25T14:16:39.880" v="343" actId="478"/>
          <ac:spMkLst>
            <pc:docMk/>
            <pc:sldMk cId="951730303" sldId="256"/>
            <ac:spMk id="23" creationId="{32586153-245E-43F3-93F4-30100E12C06E}"/>
          </ac:spMkLst>
        </pc:spChg>
        <pc:spChg chg="add mod">
          <ac:chgData name="Philipp Späne (s)" userId="155474dd-983f-47be-ae90-e860de51844d" providerId="ADAL" clId="{5B17A651-9192-4226-A76A-F161B67216AF}" dt="2022-01-25T14:39:10.430" v="1053" actId="1036"/>
          <ac:spMkLst>
            <pc:docMk/>
            <pc:sldMk cId="951730303" sldId="256"/>
            <ac:spMk id="31" creationId="{D708B382-5225-4753-A939-40B2B321A807}"/>
          </ac:spMkLst>
        </pc:spChg>
        <pc:spChg chg="mod">
          <ac:chgData name="Philipp Späne (s)" userId="155474dd-983f-47be-ae90-e860de51844d" providerId="ADAL" clId="{5B17A651-9192-4226-A76A-F161B67216AF}" dt="2022-01-25T14:39:10.430" v="1053" actId="1036"/>
          <ac:spMkLst>
            <pc:docMk/>
            <pc:sldMk cId="951730303" sldId="256"/>
            <ac:spMk id="37" creationId="{984D8BFA-459F-4488-8592-06B2635F932B}"/>
          </ac:spMkLst>
        </pc:spChg>
        <pc:spChg chg="add del mod">
          <ac:chgData name="Philipp Späne (s)" userId="155474dd-983f-47be-ae90-e860de51844d" providerId="ADAL" clId="{5B17A651-9192-4226-A76A-F161B67216AF}" dt="2022-01-25T14:46:28.439" v="1292"/>
          <ac:spMkLst>
            <pc:docMk/>
            <pc:sldMk cId="951730303" sldId="256"/>
            <ac:spMk id="41" creationId="{2F7E0FFB-227E-4533-844C-8B03ADD0760D}"/>
          </ac:spMkLst>
        </pc:spChg>
        <pc:spChg chg="add mod">
          <ac:chgData name="Philipp Späne (s)" userId="155474dd-983f-47be-ae90-e860de51844d" providerId="ADAL" clId="{5B17A651-9192-4226-A76A-F161B67216AF}" dt="2022-01-25T14:46:58.602" v="1300" actId="1076"/>
          <ac:spMkLst>
            <pc:docMk/>
            <pc:sldMk cId="951730303" sldId="256"/>
            <ac:spMk id="43" creationId="{AC8B4707-FD07-442F-B312-93D0148D8D97}"/>
          </ac:spMkLst>
        </pc:spChg>
        <pc:spChg chg="add mod">
          <ac:chgData name="Philipp Späne (s)" userId="155474dd-983f-47be-ae90-e860de51844d" providerId="ADAL" clId="{5B17A651-9192-4226-A76A-F161B67216AF}" dt="2022-01-25T14:40:47.944" v="1193" actId="1076"/>
          <ac:spMkLst>
            <pc:docMk/>
            <pc:sldMk cId="951730303" sldId="256"/>
            <ac:spMk id="56" creationId="{CC81853C-D101-428D-BF66-F3C8553D0D91}"/>
          </ac:spMkLst>
        </pc:spChg>
        <pc:spChg chg="add mod">
          <ac:chgData name="Philipp Späne (s)" userId="155474dd-983f-47be-ae90-e860de51844d" providerId="ADAL" clId="{5B17A651-9192-4226-A76A-F161B67216AF}" dt="2022-01-25T14:42:47.419" v="1226" actId="1076"/>
          <ac:spMkLst>
            <pc:docMk/>
            <pc:sldMk cId="951730303" sldId="256"/>
            <ac:spMk id="65" creationId="{C51FD34D-4701-4991-83C2-C101B7C0D0E3}"/>
          </ac:spMkLst>
        </pc:spChg>
        <pc:spChg chg="add mod">
          <ac:chgData name="Philipp Späne (s)" userId="155474dd-983f-47be-ae90-e860de51844d" providerId="ADAL" clId="{5B17A651-9192-4226-A76A-F161B67216AF}" dt="2022-01-25T14:42:03.833" v="1223" actId="1076"/>
          <ac:spMkLst>
            <pc:docMk/>
            <pc:sldMk cId="951730303" sldId="256"/>
            <ac:spMk id="66" creationId="{B9F39F96-8E89-4AE4-B7B8-CE98B210FE88}"/>
          </ac:spMkLst>
        </pc:spChg>
        <pc:spChg chg="mod">
          <ac:chgData name="Philipp Späne (s)" userId="155474dd-983f-47be-ae90-e860de51844d" providerId="ADAL" clId="{5B17A651-9192-4226-A76A-F161B67216AF}" dt="2022-01-25T14:40:16.569" v="1160" actId="1076"/>
          <ac:spMkLst>
            <pc:docMk/>
            <pc:sldMk cId="951730303" sldId="256"/>
            <ac:spMk id="70" creationId="{22E31874-6FF8-433A-82BF-2F3382CC9759}"/>
          </ac:spMkLst>
        </pc:spChg>
        <pc:spChg chg="mod">
          <ac:chgData name="Philipp Späne (s)" userId="155474dd-983f-47be-ae90-e860de51844d" providerId="ADAL" clId="{5B17A651-9192-4226-A76A-F161B67216AF}" dt="2022-01-25T14:40:22.940" v="1168" actId="1037"/>
          <ac:spMkLst>
            <pc:docMk/>
            <pc:sldMk cId="951730303" sldId="256"/>
            <ac:spMk id="1041" creationId="{B573BB78-24E3-4397-A75A-2DB9C2464B41}"/>
          </ac:spMkLst>
        </pc:spChg>
        <pc:grpChg chg="mod">
          <ac:chgData name="Philipp Späne (s)" userId="155474dd-983f-47be-ae90-e860de51844d" providerId="ADAL" clId="{5B17A651-9192-4226-A76A-F161B67216AF}" dt="2022-01-25T14:39:10.430" v="1053" actId="1036"/>
          <ac:grpSpMkLst>
            <pc:docMk/>
            <pc:sldMk cId="951730303" sldId="256"/>
            <ac:grpSpMk id="9" creationId="{74E8ACD9-3546-45D7-9294-555E03DA5371}"/>
          </ac:grpSpMkLst>
        </pc:grpChg>
        <pc:grpChg chg="mod">
          <ac:chgData name="Philipp Späne (s)" userId="155474dd-983f-47be-ae90-e860de51844d" providerId="ADAL" clId="{5B17A651-9192-4226-A76A-F161B67216AF}" dt="2022-01-25T14:37:18.004" v="918" actId="14100"/>
          <ac:grpSpMkLst>
            <pc:docMk/>
            <pc:sldMk cId="951730303" sldId="256"/>
            <ac:grpSpMk id="13" creationId="{9C71FB91-BDFA-448F-AE92-72045724EA38}"/>
          </ac:grpSpMkLst>
        </pc:grpChg>
        <pc:cxnChg chg="mod">
          <ac:chgData name="Philipp Späne (s)" userId="155474dd-983f-47be-ae90-e860de51844d" providerId="ADAL" clId="{5B17A651-9192-4226-A76A-F161B67216AF}" dt="2022-01-25T14:39:10.430" v="1053" actId="1036"/>
          <ac:cxnSpMkLst>
            <pc:docMk/>
            <pc:sldMk cId="951730303" sldId="256"/>
            <ac:cxnSpMk id="17" creationId="{00D4A344-B8BD-4C36-B0A3-CC7E16ACCEFF}"/>
          </ac:cxnSpMkLst>
        </pc:cxnChg>
        <pc:cxnChg chg="mod">
          <ac:chgData name="Philipp Späne (s)" userId="155474dd-983f-47be-ae90-e860de51844d" providerId="ADAL" clId="{5B17A651-9192-4226-A76A-F161B67216AF}" dt="2022-01-25T14:39:10.430" v="1053" actId="1036"/>
          <ac:cxnSpMkLst>
            <pc:docMk/>
            <pc:sldMk cId="951730303" sldId="256"/>
            <ac:cxnSpMk id="21" creationId="{C2D5C240-691E-4D8D-B06C-EC8D5F755B3E}"/>
          </ac:cxnSpMkLst>
        </pc:cxnChg>
        <pc:cxnChg chg="mod">
          <ac:chgData name="Philipp Späne (s)" userId="155474dd-983f-47be-ae90-e860de51844d" providerId="ADAL" clId="{5B17A651-9192-4226-A76A-F161B67216AF}" dt="2022-01-25T14:39:10.430" v="1053" actId="1036"/>
          <ac:cxnSpMkLst>
            <pc:docMk/>
            <pc:sldMk cId="951730303" sldId="256"/>
            <ac:cxnSpMk id="24" creationId="{903D1F43-8A5E-4DE9-9BA8-D87A08896E19}"/>
          </ac:cxnSpMkLst>
        </pc:cxnChg>
        <pc:cxnChg chg="mod">
          <ac:chgData name="Philipp Späne (s)" userId="155474dd-983f-47be-ae90-e860de51844d" providerId="ADAL" clId="{5B17A651-9192-4226-A76A-F161B67216AF}" dt="2022-01-25T14:39:24.469" v="1069" actId="14100"/>
          <ac:cxnSpMkLst>
            <pc:docMk/>
            <pc:sldMk cId="951730303" sldId="256"/>
            <ac:cxnSpMk id="27" creationId="{1C6B6746-F932-47A6-9E3D-3F70254CAED6}"/>
          </ac:cxnSpMkLst>
        </pc:cxnChg>
        <pc:cxnChg chg="mod">
          <ac:chgData name="Philipp Späne (s)" userId="155474dd-983f-47be-ae90-e860de51844d" providerId="ADAL" clId="{5B17A651-9192-4226-A76A-F161B67216AF}" dt="2022-01-25T14:39:24.469" v="1069" actId="14100"/>
          <ac:cxnSpMkLst>
            <pc:docMk/>
            <pc:sldMk cId="951730303" sldId="256"/>
            <ac:cxnSpMk id="30" creationId="{90DB7EB7-B0E3-4D11-A252-F3E0B4E82D98}"/>
          </ac:cxnSpMkLst>
        </pc:cxnChg>
        <pc:cxnChg chg="add mod">
          <ac:chgData name="Philipp Späne (s)" userId="155474dd-983f-47be-ae90-e860de51844d" providerId="ADAL" clId="{5B17A651-9192-4226-A76A-F161B67216AF}" dt="2022-01-25T14:39:10.430" v="1053" actId="1036"/>
          <ac:cxnSpMkLst>
            <pc:docMk/>
            <pc:sldMk cId="951730303" sldId="256"/>
            <ac:cxnSpMk id="32" creationId="{B12C42CE-B64D-4A22-B658-6836FCB27A02}"/>
          </ac:cxnSpMkLst>
        </pc:cxnChg>
        <pc:cxnChg chg="mod">
          <ac:chgData name="Philipp Späne (s)" userId="155474dd-983f-47be-ae90-e860de51844d" providerId="ADAL" clId="{5B17A651-9192-4226-A76A-F161B67216AF}" dt="2022-01-25T14:39:10.430" v="1053" actId="1036"/>
          <ac:cxnSpMkLst>
            <pc:docMk/>
            <pc:sldMk cId="951730303" sldId="256"/>
            <ac:cxnSpMk id="40" creationId="{FCF4BDA6-3969-46CB-865C-8E233CC15272}"/>
          </ac:cxnSpMkLst>
        </pc:cxnChg>
        <pc:cxnChg chg="add del mod">
          <ac:chgData name="Philipp Späne (s)" userId="155474dd-983f-47be-ae90-e860de51844d" providerId="ADAL" clId="{5B17A651-9192-4226-A76A-F161B67216AF}" dt="2022-01-25T14:40:05.396" v="1150" actId="478"/>
          <ac:cxnSpMkLst>
            <pc:docMk/>
            <pc:sldMk cId="951730303" sldId="256"/>
            <ac:cxnSpMk id="41" creationId="{0DF66D13-6E76-46B4-81B8-3A73BDBB0354}"/>
          </ac:cxnSpMkLst>
        </pc:cxnChg>
        <pc:cxnChg chg="add mod">
          <ac:chgData name="Philipp Späne (s)" userId="155474dd-983f-47be-ae90-e860de51844d" providerId="ADAL" clId="{5B17A651-9192-4226-A76A-F161B67216AF}" dt="2022-01-25T14:39:59.535" v="1147" actId="1037"/>
          <ac:cxnSpMkLst>
            <pc:docMk/>
            <pc:sldMk cId="951730303" sldId="256"/>
            <ac:cxnSpMk id="42" creationId="{5B87BAB7-22E3-4425-B56C-368CA1C662A0}"/>
          </ac:cxnSpMkLst>
        </pc:cxnChg>
        <pc:cxnChg chg="add del mod">
          <ac:chgData name="Philipp Späne (s)" userId="155474dd-983f-47be-ae90-e860de51844d" providerId="ADAL" clId="{5B17A651-9192-4226-A76A-F161B67216AF}" dt="2022-01-25T14:40:04.179" v="1149" actId="478"/>
          <ac:cxnSpMkLst>
            <pc:docMk/>
            <pc:sldMk cId="951730303" sldId="256"/>
            <ac:cxnSpMk id="43" creationId="{1F558E53-66A6-4643-85B7-9FC4ED63CA1C}"/>
          </ac:cxnSpMkLst>
        </pc:cxnChg>
        <pc:cxnChg chg="add mod">
          <ac:chgData name="Philipp Späne (s)" userId="155474dd-983f-47be-ae90-e860de51844d" providerId="ADAL" clId="{5B17A651-9192-4226-A76A-F161B67216AF}" dt="2022-01-25T14:40:22.940" v="1168" actId="1037"/>
          <ac:cxnSpMkLst>
            <pc:docMk/>
            <pc:sldMk cId="951730303" sldId="256"/>
            <ac:cxnSpMk id="44" creationId="{A346A89E-6191-421D-A79F-83EC7568521C}"/>
          </ac:cxnSpMkLst>
        </pc:cxnChg>
        <pc:cxnChg chg="add mod">
          <ac:chgData name="Philipp Späne (s)" userId="155474dd-983f-47be-ae90-e860de51844d" providerId="ADAL" clId="{5B17A651-9192-4226-A76A-F161B67216AF}" dt="2022-01-25T14:40:22.940" v="1168" actId="1037"/>
          <ac:cxnSpMkLst>
            <pc:docMk/>
            <pc:sldMk cId="951730303" sldId="256"/>
            <ac:cxnSpMk id="45" creationId="{868D2AB4-A855-4F3B-A555-38759354A683}"/>
          </ac:cxnSpMkLst>
        </pc:cxnChg>
        <pc:cxnChg chg="mod">
          <ac:chgData name="Philipp Späne (s)" userId="155474dd-983f-47be-ae90-e860de51844d" providerId="ADAL" clId="{5B17A651-9192-4226-A76A-F161B67216AF}" dt="2022-01-25T14:39:10.430" v="1053" actId="1036"/>
          <ac:cxnSpMkLst>
            <pc:docMk/>
            <pc:sldMk cId="951730303" sldId="256"/>
            <ac:cxnSpMk id="51" creationId="{D612638D-C459-46DC-9217-10B19870A96D}"/>
          </ac:cxnSpMkLst>
        </pc:cxnChg>
        <pc:cxnChg chg="mod">
          <ac:chgData name="Philipp Späne (s)" userId="155474dd-983f-47be-ae90-e860de51844d" providerId="ADAL" clId="{5B17A651-9192-4226-A76A-F161B67216AF}" dt="2022-01-25T14:40:22.940" v="1168" actId="1037"/>
          <ac:cxnSpMkLst>
            <pc:docMk/>
            <pc:sldMk cId="951730303" sldId="256"/>
            <ac:cxnSpMk id="52" creationId="{624C8537-22F8-424D-B799-AE18F85F352A}"/>
          </ac:cxnSpMkLst>
        </pc:cxnChg>
        <pc:cxnChg chg="mod">
          <ac:chgData name="Philipp Späne (s)" userId="155474dd-983f-47be-ae90-e860de51844d" providerId="ADAL" clId="{5B17A651-9192-4226-A76A-F161B67216AF}" dt="2022-01-25T14:40:13.437" v="1159" actId="14100"/>
          <ac:cxnSpMkLst>
            <pc:docMk/>
            <pc:sldMk cId="951730303" sldId="256"/>
            <ac:cxnSpMk id="57" creationId="{E772A674-95C2-480F-9C90-BD0239AAE900}"/>
          </ac:cxnSpMkLst>
        </pc:cxnChg>
        <pc:cxnChg chg="add mod">
          <ac:chgData name="Philipp Späne (s)" userId="155474dd-983f-47be-ae90-e860de51844d" providerId="ADAL" clId="{5B17A651-9192-4226-A76A-F161B67216AF}" dt="2022-01-25T14:41:09.664" v="1199" actId="14100"/>
          <ac:cxnSpMkLst>
            <pc:docMk/>
            <pc:sldMk cId="951730303" sldId="256"/>
            <ac:cxnSpMk id="58" creationId="{7A3B7C95-A329-409E-9498-3FC6E93AC8F5}"/>
          </ac:cxnSpMkLst>
        </pc:cxnChg>
        <pc:cxnChg chg="mod">
          <ac:chgData name="Philipp Späne (s)" userId="155474dd-983f-47be-ae90-e860de51844d" providerId="ADAL" clId="{5B17A651-9192-4226-A76A-F161B67216AF}" dt="2022-01-25T14:40:08.595" v="1157" actId="1036"/>
          <ac:cxnSpMkLst>
            <pc:docMk/>
            <pc:sldMk cId="951730303" sldId="256"/>
            <ac:cxnSpMk id="61" creationId="{15760E45-522F-4F0F-BEEE-49773745B8F3}"/>
          </ac:cxnSpMkLst>
        </pc:cxnChg>
        <pc:cxnChg chg="mod">
          <ac:chgData name="Philipp Späne (s)" userId="155474dd-983f-47be-ae90-e860de51844d" providerId="ADAL" clId="{5B17A651-9192-4226-A76A-F161B67216AF}" dt="2022-01-25T14:40:02.378" v="1148" actId="14100"/>
          <ac:cxnSpMkLst>
            <pc:docMk/>
            <pc:sldMk cId="951730303" sldId="256"/>
            <ac:cxnSpMk id="62" creationId="{C7E80357-627D-4C6B-9508-D3F2FAD9B287}"/>
          </ac:cxnSpMkLst>
        </pc:cxnChg>
        <pc:cxnChg chg="add mod">
          <ac:chgData name="Philipp Späne (s)" userId="155474dd-983f-47be-ae90-e860de51844d" providerId="ADAL" clId="{5B17A651-9192-4226-A76A-F161B67216AF}" dt="2022-01-25T14:42:20.366" v="1224" actId="692"/>
          <ac:cxnSpMkLst>
            <pc:docMk/>
            <pc:sldMk cId="951730303" sldId="256"/>
            <ac:cxnSpMk id="63" creationId="{E2A66152-00B6-4D78-8960-E1E263E4C9D8}"/>
          </ac:cxnSpMkLst>
        </pc:cxnChg>
        <pc:cxnChg chg="add mod">
          <ac:chgData name="Philipp Späne (s)" userId="155474dd-983f-47be-ae90-e860de51844d" providerId="ADAL" clId="{5B17A651-9192-4226-A76A-F161B67216AF}" dt="2022-01-25T14:42:20.366" v="1224" actId="692"/>
          <ac:cxnSpMkLst>
            <pc:docMk/>
            <pc:sldMk cId="951730303" sldId="256"/>
            <ac:cxnSpMk id="64" creationId="{F4707F3C-EF9E-4CDD-AC5D-05C6296C9A90}"/>
          </ac:cxnSpMkLst>
        </pc:cxnChg>
      </pc:sldChg>
      <pc:sldChg chg="modSp mod">
        <pc:chgData name="Philipp Späne (s)" userId="155474dd-983f-47be-ae90-e860de51844d" providerId="ADAL" clId="{5B17A651-9192-4226-A76A-F161B67216AF}" dt="2022-01-25T13:58:00.836" v="187" actId="20577"/>
        <pc:sldMkLst>
          <pc:docMk/>
          <pc:sldMk cId="1534755741" sldId="257"/>
        </pc:sldMkLst>
        <pc:spChg chg="mod">
          <ac:chgData name="Philipp Späne (s)" userId="155474dd-983f-47be-ae90-e860de51844d" providerId="ADAL" clId="{5B17A651-9192-4226-A76A-F161B67216AF}" dt="2022-01-25T13:58:00.836" v="187" actId="20577"/>
          <ac:spMkLst>
            <pc:docMk/>
            <pc:sldMk cId="1534755741" sldId="257"/>
            <ac:spMk id="3" creationId="{093D1D10-6818-4101-A40A-388D49550784}"/>
          </ac:spMkLst>
        </pc:spChg>
      </pc:sldChg>
      <pc:sldChg chg="addSp modSp new mod">
        <pc:chgData name="Philipp Späne (s)" userId="155474dd-983f-47be-ae90-e860de51844d" providerId="ADAL" clId="{5B17A651-9192-4226-A76A-F161B67216AF}" dt="2022-01-25T14:57:08.174" v="1493" actId="2165"/>
        <pc:sldMkLst>
          <pc:docMk/>
          <pc:sldMk cId="1470538856" sldId="260"/>
        </pc:sldMkLst>
        <pc:spChg chg="add mod">
          <ac:chgData name="Philipp Späne (s)" userId="155474dd-983f-47be-ae90-e860de51844d" providerId="ADAL" clId="{5B17A651-9192-4226-A76A-F161B67216AF}" dt="2022-01-25T14:17:21.725" v="393" actId="20577"/>
          <ac:spMkLst>
            <pc:docMk/>
            <pc:sldMk cId="1470538856" sldId="260"/>
            <ac:spMk id="2" creationId="{4024A828-BA0C-4180-97AB-D13C120B0257}"/>
          </ac:spMkLst>
        </pc:spChg>
        <pc:spChg chg="add mod">
          <ac:chgData name="Philipp Späne (s)" userId="155474dd-983f-47be-ae90-e860de51844d" providerId="ADAL" clId="{5B17A651-9192-4226-A76A-F161B67216AF}" dt="2022-01-25T14:25:32.658" v="502" actId="14100"/>
          <ac:spMkLst>
            <pc:docMk/>
            <pc:sldMk cId="1470538856" sldId="260"/>
            <ac:spMk id="4" creationId="{DF2398B3-F947-4B92-8B02-AA2DFD425AB0}"/>
          </ac:spMkLst>
        </pc:spChg>
        <pc:graphicFrameChg chg="add mod modGraphic">
          <ac:chgData name="Philipp Späne (s)" userId="155474dd-983f-47be-ae90-e860de51844d" providerId="ADAL" clId="{5B17A651-9192-4226-A76A-F161B67216AF}" dt="2022-01-25T14:57:08.174" v="1493" actId="2165"/>
          <ac:graphicFrameMkLst>
            <pc:docMk/>
            <pc:sldMk cId="1470538856" sldId="260"/>
            <ac:graphicFrameMk id="3" creationId="{3EC6EED0-4255-447D-8ACA-F9932F19DE17}"/>
          </ac:graphicFrameMkLst>
        </pc:graphicFrameChg>
      </pc:sldChg>
      <pc:sldChg chg="addSp delSp modSp add mod ord">
        <pc:chgData name="Philipp Späne (s)" userId="155474dd-983f-47be-ae90-e860de51844d" providerId="ADAL" clId="{5B17A651-9192-4226-A76A-F161B67216AF}" dt="2022-01-25T14:55:25.684" v="1492" actId="1076"/>
        <pc:sldMkLst>
          <pc:docMk/>
          <pc:sldMk cId="2611553510" sldId="261"/>
        </pc:sldMkLst>
        <pc:spChg chg="mod">
          <ac:chgData name="Philipp Späne (s)" userId="155474dd-983f-47be-ae90-e860de51844d" providerId="ADAL" clId="{5B17A651-9192-4226-A76A-F161B67216AF}" dt="2022-01-25T14:19:20.835" v="406" actId="20577"/>
          <ac:spMkLst>
            <pc:docMk/>
            <pc:sldMk cId="2611553510" sldId="261"/>
            <ac:spMk id="2" creationId="{828DBD69-6FF7-4036-BF7F-8F7D89C0F105}"/>
          </ac:spMkLst>
        </pc:spChg>
        <pc:spChg chg="del mod">
          <ac:chgData name="Philipp Späne (s)" userId="155474dd-983f-47be-ae90-e860de51844d" providerId="ADAL" clId="{5B17A651-9192-4226-A76A-F161B67216AF}" dt="2022-01-25T14:15:17.061" v="284" actId="3680"/>
          <ac:spMkLst>
            <pc:docMk/>
            <pc:sldMk cId="2611553510" sldId="261"/>
            <ac:spMk id="3" creationId="{093D1D10-6818-4101-A40A-388D49550784}"/>
          </ac:spMkLst>
        </pc:spChg>
        <pc:graphicFrameChg chg="add mod ord modGraphic">
          <ac:chgData name="Philipp Späne (s)" userId="155474dd-983f-47be-ae90-e860de51844d" providerId="ADAL" clId="{5B17A651-9192-4226-A76A-F161B67216AF}" dt="2022-01-25T14:55:25.684" v="1492" actId="1076"/>
          <ac:graphicFrameMkLst>
            <pc:docMk/>
            <pc:sldMk cId="2611553510" sldId="261"/>
            <ac:graphicFrameMk id="4" creationId="{052E1FD6-5391-42CF-954D-79733C14FB6C}"/>
          </ac:graphicFrameMkLst>
        </pc:graphicFrameChg>
      </pc:sldChg>
      <pc:sldChg chg="modSp add del mod">
        <pc:chgData name="Philipp Späne (s)" userId="155474dd-983f-47be-ae90-e860de51844d" providerId="ADAL" clId="{5B17A651-9192-4226-A76A-F161B67216AF}" dt="2022-01-25T14:26:13.915" v="521" actId="47"/>
        <pc:sldMkLst>
          <pc:docMk/>
          <pc:sldMk cId="244836668" sldId="264"/>
        </pc:sldMkLst>
        <pc:spChg chg="mod">
          <ac:chgData name="Philipp Späne (s)" userId="155474dd-983f-47be-ae90-e860de51844d" providerId="ADAL" clId="{5B17A651-9192-4226-A76A-F161B67216AF}" dt="2022-01-25T14:25:56.759" v="520" actId="20577"/>
          <ac:spMkLst>
            <pc:docMk/>
            <pc:sldMk cId="244836668" sldId="264"/>
            <ac:spMk id="4" creationId="{DF2398B3-F947-4B92-8B02-AA2DFD425AB0}"/>
          </ac:spMkLst>
        </pc:spChg>
      </pc:sldChg>
      <pc:sldChg chg="modSp add mod">
        <pc:chgData name="Philipp Späne (s)" userId="155474dd-983f-47be-ae90-e860de51844d" providerId="ADAL" clId="{5B17A651-9192-4226-A76A-F161B67216AF}" dt="2022-01-25T14:54:17.388" v="1473" actId="14100"/>
        <pc:sldMkLst>
          <pc:docMk/>
          <pc:sldMk cId="3185263467" sldId="264"/>
        </pc:sldMkLst>
        <pc:graphicFrameChg chg="mod modGraphic">
          <ac:chgData name="Philipp Späne (s)" userId="155474dd-983f-47be-ae90-e860de51844d" providerId="ADAL" clId="{5B17A651-9192-4226-A76A-F161B67216AF}" dt="2022-01-25T14:54:17.388" v="1473" actId="14100"/>
          <ac:graphicFrameMkLst>
            <pc:docMk/>
            <pc:sldMk cId="3185263467" sldId="264"/>
            <ac:graphicFrameMk id="4" creationId="{052E1FD6-5391-42CF-954D-79733C14FB6C}"/>
          </ac:graphicFrameMkLst>
        </pc:graphicFrameChg>
      </pc:sldChg>
    </pc:docChg>
  </pc:docChgLst>
  <pc:docChgLst>
    <pc:chgData name="Lopez Sosa Alejandra (lopezal1)" userId="S::lopezal1@students.zhaw.ch::38656b6a-e659-4f47-983e-e4eefb1ef861" providerId="AD" clId="Web-{1BE34709-09DE-4F12-9119-7B73360C8BB6}"/>
    <pc:docChg chg="modSld">
      <pc:chgData name="Lopez Sosa Alejandra (lopezal1)" userId="S::lopezal1@students.zhaw.ch::38656b6a-e659-4f47-983e-e4eefb1ef861" providerId="AD" clId="Web-{1BE34709-09DE-4F12-9119-7B73360C8BB6}" dt="2022-01-28T09:50:34.487" v="0" actId="1076"/>
      <pc:docMkLst>
        <pc:docMk/>
      </pc:docMkLst>
      <pc:sldChg chg="modSp">
        <pc:chgData name="Lopez Sosa Alejandra (lopezal1)" userId="S::lopezal1@students.zhaw.ch::38656b6a-e659-4f47-983e-e4eefb1ef861" providerId="AD" clId="Web-{1BE34709-09DE-4F12-9119-7B73360C8BB6}" dt="2022-01-28T09:50:34.487" v="0" actId="1076"/>
        <pc:sldMkLst>
          <pc:docMk/>
          <pc:sldMk cId="1934539302" sldId="273"/>
        </pc:sldMkLst>
        <pc:spChg chg="mod">
          <ac:chgData name="Lopez Sosa Alejandra (lopezal1)" userId="S::lopezal1@students.zhaw.ch::38656b6a-e659-4f47-983e-e4eefb1ef861" providerId="AD" clId="Web-{1BE34709-09DE-4F12-9119-7B73360C8BB6}" dt="2022-01-28T09:50:34.487" v="0" actId="1076"/>
          <ac:spMkLst>
            <pc:docMk/>
            <pc:sldMk cId="1934539302" sldId="273"/>
            <ac:spMk id="337" creationId="{66A45C8E-8986-48B4-A84D-09A07F974355}"/>
          </ac:spMkLst>
        </pc:spChg>
      </pc:sldChg>
    </pc:docChg>
  </pc:docChgLst>
  <pc:docChgLst>
    <pc:chgData name="Pelin Pesen" userId="S::pelin.pesen_fhnw.ch#ext#@zhaw.onmicrosoft.com::fa2a2423-872b-48c1-87e6-15ed586d0b4f" providerId="AD" clId="Web-{52D6A785-9A04-451B-815B-389FDC8E90A5}"/>
    <pc:docChg chg="modSld">
      <pc:chgData name="Pelin Pesen" userId="S::pelin.pesen_fhnw.ch#ext#@zhaw.onmicrosoft.com::fa2a2423-872b-48c1-87e6-15ed586d0b4f" providerId="AD" clId="Web-{52D6A785-9A04-451B-815B-389FDC8E90A5}" dt="2022-01-25T13:57:28.910" v="1" actId="1076"/>
      <pc:docMkLst>
        <pc:docMk/>
      </pc:docMkLst>
      <pc:sldChg chg="modSp">
        <pc:chgData name="Pelin Pesen" userId="S::pelin.pesen_fhnw.ch#ext#@zhaw.onmicrosoft.com::fa2a2423-872b-48c1-87e6-15ed586d0b4f" providerId="AD" clId="Web-{52D6A785-9A04-451B-815B-389FDC8E90A5}" dt="2022-01-25T13:57:28.910" v="1" actId="1076"/>
        <pc:sldMkLst>
          <pc:docMk/>
          <pc:sldMk cId="951730303" sldId="256"/>
        </pc:sldMkLst>
        <pc:spChg chg="mod">
          <ac:chgData name="Pelin Pesen" userId="S::pelin.pesen_fhnw.ch#ext#@zhaw.onmicrosoft.com::fa2a2423-872b-48c1-87e6-15ed586d0b4f" providerId="AD" clId="Web-{52D6A785-9A04-451B-815B-389FDC8E90A5}" dt="2022-01-25T13:57:28.910" v="1" actId="1076"/>
          <ac:spMkLst>
            <pc:docMk/>
            <pc:sldMk cId="951730303" sldId="256"/>
            <ac:spMk id="10" creationId="{C3009376-AFED-482C-AF5F-A00FD4427DD1}"/>
          </ac:spMkLst>
        </pc:spChg>
        <pc:cxnChg chg="mod">
          <ac:chgData name="Pelin Pesen" userId="S::pelin.pesen_fhnw.ch#ext#@zhaw.onmicrosoft.com::fa2a2423-872b-48c1-87e6-15ed586d0b4f" providerId="AD" clId="Web-{52D6A785-9A04-451B-815B-389FDC8E90A5}" dt="2022-01-25T13:57:28.910" v="1" actId="1076"/>
          <ac:cxnSpMkLst>
            <pc:docMk/>
            <pc:sldMk cId="951730303" sldId="256"/>
            <ac:cxnSpMk id="30" creationId="{90DB7EB7-B0E3-4D11-A252-F3E0B4E82D98}"/>
          </ac:cxnSpMkLst>
        </pc:cxnChg>
      </pc:sldChg>
    </pc:docChg>
  </pc:docChgLst>
  <pc:docChgLst>
    <pc:chgData name="Zukovic Dzenneta (zukovdze)" userId="037076f3-5fbd-470d-ae66-d9d762bc72b0" providerId="ADAL" clId="{078E4844-8142-4A9A-8CF1-6529D12AC0BF}"/>
    <pc:docChg chg="modSld">
      <pc:chgData name="Zukovic Dzenneta (zukovdze)" userId="037076f3-5fbd-470d-ae66-d9d762bc72b0" providerId="ADAL" clId="{078E4844-8142-4A9A-8CF1-6529D12AC0BF}" dt="2022-01-26T15:30:14.362" v="73" actId="20578"/>
      <pc:docMkLst>
        <pc:docMk/>
      </pc:docMkLst>
      <pc:sldChg chg="modSp modNotesTx">
        <pc:chgData name="Zukovic Dzenneta (zukovdze)" userId="037076f3-5fbd-470d-ae66-d9d762bc72b0" providerId="ADAL" clId="{078E4844-8142-4A9A-8CF1-6529D12AC0BF}" dt="2022-01-26T15:30:14.362" v="73" actId="20578"/>
        <pc:sldMkLst>
          <pc:docMk/>
          <pc:sldMk cId="951730303" sldId="256"/>
        </pc:sldMkLst>
        <pc:spChg chg="mod">
          <ac:chgData name="Zukovic Dzenneta (zukovdze)" userId="037076f3-5fbd-470d-ae66-d9d762bc72b0" providerId="ADAL" clId="{078E4844-8142-4A9A-8CF1-6529D12AC0BF}" dt="2022-01-26T15:30:14.362" v="73" actId="20578"/>
          <ac:spMkLst>
            <pc:docMk/>
            <pc:sldMk cId="951730303" sldId="256"/>
            <ac:spMk id="56" creationId="{CC81853C-D101-428D-BF66-F3C8553D0D91}"/>
          </ac:spMkLst>
        </pc:spChg>
      </pc:sldChg>
      <pc:sldChg chg="modSp mod">
        <pc:chgData name="Zukovic Dzenneta (zukovdze)" userId="037076f3-5fbd-470d-ae66-d9d762bc72b0" providerId="ADAL" clId="{078E4844-8142-4A9A-8CF1-6529D12AC0BF}" dt="2022-01-26T14:35:40.234" v="72" actId="207"/>
        <pc:sldMkLst>
          <pc:docMk/>
          <pc:sldMk cId="1534755741" sldId="257"/>
        </pc:sldMkLst>
        <pc:spChg chg="mod">
          <ac:chgData name="Zukovic Dzenneta (zukovdze)" userId="037076f3-5fbd-470d-ae66-d9d762bc72b0" providerId="ADAL" clId="{078E4844-8142-4A9A-8CF1-6529D12AC0BF}" dt="2022-01-26T14:35:40.234" v="72" actId="207"/>
          <ac:spMkLst>
            <pc:docMk/>
            <pc:sldMk cId="1534755741" sldId="257"/>
            <ac:spMk id="3" creationId="{093D1D10-6818-4101-A40A-388D49550784}"/>
          </ac:spMkLst>
        </pc:spChg>
      </pc:sldChg>
    </pc:docChg>
  </pc:docChgLst>
  <pc:docChgLst>
    <pc:chgData name="Lopez Sosa Alejandra (lopezal1)" userId="S::lopezal1@students.zhaw.ch::38656b6a-e659-4f47-983e-e4eefb1ef861" providerId="AD" clId="Web-{E495AA75-B6A3-4F7D-835C-4E420D7B3636}"/>
    <pc:docChg chg="modSld">
      <pc:chgData name="Lopez Sosa Alejandra (lopezal1)" userId="S::lopezal1@students.zhaw.ch::38656b6a-e659-4f47-983e-e4eefb1ef861" providerId="AD" clId="Web-{E495AA75-B6A3-4F7D-835C-4E420D7B3636}" dt="2022-01-27T15:38:44.720" v="26" actId="14100"/>
      <pc:docMkLst>
        <pc:docMk/>
      </pc:docMkLst>
      <pc:sldChg chg="modSp">
        <pc:chgData name="Lopez Sosa Alejandra (lopezal1)" userId="S::lopezal1@students.zhaw.ch::38656b6a-e659-4f47-983e-e4eefb1ef861" providerId="AD" clId="Web-{E495AA75-B6A3-4F7D-835C-4E420D7B3636}" dt="2022-01-27T15:38:44.720" v="26" actId="14100"/>
        <pc:sldMkLst>
          <pc:docMk/>
          <pc:sldMk cId="1934539302" sldId="273"/>
        </pc:sldMkLst>
        <pc:spChg chg="mod">
          <ac:chgData name="Lopez Sosa Alejandra (lopezal1)" userId="S::lopezal1@students.zhaw.ch::38656b6a-e659-4f47-983e-e4eefb1ef861" providerId="AD" clId="Web-{E495AA75-B6A3-4F7D-835C-4E420D7B3636}" dt="2022-01-27T15:35:10.824" v="7" actId="14100"/>
          <ac:spMkLst>
            <pc:docMk/>
            <pc:sldMk cId="1934539302" sldId="273"/>
            <ac:spMk id="4" creationId="{7EE09F72-AD73-4AD5-98C7-916CE15AABEF}"/>
          </ac:spMkLst>
        </pc:spChg>
        <pc:spChg chg="mod">
          <ac:chgData name="Lopez Sosa Alejandra (lopezal1)" userId="S::lopezal1@students.zhaw.ch::38656b6a-e659-4f47-983e-e4eefb1ef861" providerId="AD" clId="Web-{E495AA75-B6A3-4F7D-835C-4E420D7B3636}" dt="2022-01-27T15:38:23.001" v="25" actId="14100"/>
          <ac:spMkLst>
            <pc:docMk/>
            <pc:sldMk cId="1934539302" sldId="273"/>
            <ac:spMk id="9" creationId="{08C6E1D6-CA4F-4AA5-B34B-2C408A9011BB}"/>
          </ac:spMkLst>
        </pc:spChg>
        <pc:spChg chg="mod">
          <ac:chgData name="Lopez Sosa Alejandra (lopezal1)" userId="S::lopezal1@students.zhaw.ch::38656b6a-e659-4f47-983e-e4eefb1ef861" providerId="AD" clId="Web-{E495AA75-B6A3-4F7D-835C-4E420D7B3636}" dt="2022-01-27T15:36:58.983" v="21" actId="14100"/>
          <ac:spMkLst>
            <pc:docMk/>
            <pc:sldMk cId="1934539302" sldId="273"/>
            <ac:spMk id="28" creationId="{EE747260-6268-4D5F-8028-B56428969F24}"/>
          </ac:spMkLst>
        </pc:spChg>
        <pc:spChg chg="mod">
          <ac:chgData name="Lopez Sosa Alejandra (lopezal1)" userId="S::lopezal1@students.zhaw.ch::38656b6a-e659-4f47-983e-e4eefb1ef861" providerId="AD" clId="Web-{E495AA75-B6A3-4F7D-835C-4E420D7B3636}" dt="2022-01-27T15:35:34.418" v="12" actId="14100"/>
          <ac:spMkLst>
            <pc:docMk/>
            <pc:sldMk cId="1934539302" sldId="273"/>
            <ac:spMk id="42" creationId="{DAD601DB-9708-43E8-A6A4-6A8D788208EF}"/>
          </ac:spMkLst>
        </pc:spChg>
        <pc:spChg chg="mod">
          <ac:chgData name="Lopez Sosa Alejandra (lopezal1)" userId="S::lopezal1@students.zhaw.ch::38656b6a-e659-4f47-983e-e4eefb1ef861" providerId="AD" clId="Web-{E495AA75-B6A3-4F7D-835C-4E420D7B3636}" dt="2022-01-27T15:35:38.012" v="13" actId="1076"/>
          <ac:spMkLst>
            <pc:docMk/>
            <pc:sldMk cId="1934539302" sldId="273"/>
            <ac:spMk id="43" creationId="{54CEB253-07F8-4259-A108-8DE2695A5EF7}"/>
          </ac:spMkLst>
        </pc:spChg>
        <pc:spChg chg="mod">
          <ac:chgData name="Lopez Sosa Alejandra (lopezal1)" userId="S::lopezal1@students.zhaw.ch::38656b6a-e659-4f47-983e-e4eefb1ef861" providerId="AD" clId="Web-{E495AA75-B6A3-4F7D-835C-4E420D7B3636}" dt="2022-01-27T15:36:46.889" v="19" actId="14100"/>
          <ac:spMkLst>
            <pc:docMk/>
            <pc:sldMk cId="1934539302" sldId="273"/>
            <ac:spMk id="335" creationId="{C27ABD02-511B-48BF-8ABD-26AA5552559A}"/>
          </ac:spMkLst>
        </pc:spChg>
        <pc:spChg chg="mod">
          <ac:chgData name="Lopez Sosa Alejandra (lopezal1)" userId="S::lopezal1@students.zhaw.ch::38656b6a-e659-4f47-983e-e4eefb1ef861" providerId="AD" clId="Web-{E495AA75-B6A3-4F7D-835C-4E420D7B3636}" dt="2022-01-27T15:36:54.186" v="20" actId="14100"/>
          <ac:spMkLst>
            <pc:docMk/>
            <pc:sldMk cId="1934539302" sldId="273"/>
            <ac:spMk id="336" creationId="{5E9B8F9E-A642-433F-8773-8718FF080849}"/>
          </ac:spMkLst>
        </pc:spChg>
        <pc:spChg chg="mod">
          <ac:chgData name="Lopez Sosa Alejandra (lopezal1)" userId="S::lopezal1@students.zhaw.ch::38656b6a-e659-4f47-983e-e4eefb1ef861" providerId="AD" clId="Web-{E495AA75-B6A3-4F7D-835C-4E420D7B3636}" dt="2022-01-27T15:38:44.720" v="26" actId="14100"/>
          <ac:spMkLst>
            <pc:docMk/>
            <pc:sldMk cId="1934539302" sldId="273"/>
            <ac:spMk id="337" creationId="{66A45C8E-8986-48B4-A84D-09A07F974355}"/>
          </ac:spMkLst>
        </pc:spChg>
        <pc:spChg chg="mod">
          <ac:chgData name="Lopez Sosa Alejandra (lopezal1)" userId="S::lopezal1@students.zhaw.ch::38656b6a-e659-4f47-983e-e4eefb1ef861" providerId="AD" clId="Web-{E495AA75-B6A3-4F7D-835C-4E420D7B3636}" dt="2022-01-27T15:34:53.354" v="6" actId="1076"/>
          <ac:spMkLst>
            <pc:docMk/>
            <pc:sldMk cId="1934539302" sldId="273"/>
            <ac:spMk id="339" creationId="{11A71528-EF8A-4232-BE7E-C051EEF5F5B7}"/>
          </ac:spMkLst>
        </pc:spChg>
        <pc:spChg chg="mod">
          <ac:chgData name="Lopez Sosa Alejandra (lopezal1)" userId="S::lopezal1@students.zhaw.ch::38656b6a-e659-4f47-983e-e4eefb1ef861" providerId="AD" clId="Web-{E495AA75-B6A3-4F7D-835C-4E420D7B3636}" dt="2022-01-27T15:34:49.901" v="5" actId="1076"/>
          <ac:spMkLst>
            <pc:docMk/>
            <pc:sldMk cId="1934539302" sldId="273"/>
            <ac:spMk id="340" creationId="{D24B2F06-7886-4950-857C-9E9A9FDD3082}"/>
          </ac:spMkLst>
        </pc:spChg>
      </pc:sldChg>
    </pc:docChg>
  </pc:docChgLst>
  <pc:docChgLst>
    <pc:chgData name="Pelin Pesen" userId="9b437a5f-9853-4e91-ba92-109c3bdafaa7" providerId="ADAL" clId="{1B64D583-E831-214C-819B-0E4B336A87C7}"/>
    <pc:docChg chg="custSel addSld modSld sldOrd">
      <pc:chgData name="Pelin Pesen" userId="9b437a5f-9853-4e91-ba92-109c3bdafaa7" providerId="ADAL" clId="{1B64D583-E831-214C-819B-0E4B336A87C7}" dt="2022-01-25T14:55:39.864" v="85" actId="20577"/>
      <pc:docMkLst>
        <pc:docMk/>
      </pc:docMkLst>
      <pc:sldChg chg="modSp mod addCm delCm">
        <pc:chgData name="Pelin Pesen" userId="9b437a5f-9853-4e91-ba92-109c3bdafaa7" providerId="ADAL" clId="{1B64D583-E831-214C-819B-0E4B336A87C7}" dt="2022-01-25T14:55:39.864" v="85" actId="20577"/>
        <pc:sldMkLst>
          <pc:docMk/>
          <pc:sldMk cId="951730303" sldId="256"/>
        </pc:sldMkLst>
        <pc:spChg chg="mod">
          <ac:chgData name="Pelin Pesen" userId="9b437a5f-9853-4e91-ba92-109c3bdafaa7" providerId="ADAL" clId="{1B64D583-E831-214C-819B-0E4B336A87C7}" dt="2022-01-25T14:25:58.614" v="24" actId="115"/>
          <ac:spMkLst>
            <pc:docMk/>
            <pc:sldMk cId="951730303" sldId="256"/>
            <ac:spMk id="2" creationId="{EDDBA6FD-0B09-42A8-B9A7-BBFCAAD6C01D}"/>
          </ac:spMkLst>
        </pc:spChg>
        <pc:spChg chg="mod">
          <ac:chgData name="Pelin Pesen" userId="9b437a5f-9853-4e91-ba92-109c3bdafaa7" providerId="ADAL" clId="{1B64D583-E831-214C-819B-0E4B336A87C7}" dt="2022-01-25T14:55:39.864" v="85" actId="20577"/>
          <ac:spMkLst>
            <pc:docMk/>
            <pc:sldMk cId="951730303" sldId="256"/>
            <ac:spMk id="11" creationId="{0BABF85E-E09B-4983-A74E-56D5F0BC25EE}"/>
          </ac:spMkLst>
        </pc:spChg>
        <pc:spChg chg="mod">
          <ac:chgData name="Pelin Pesen" userId="9b437a5f-9853-4e91-ba92-109c3bdafaa7" providerId="ADAL" clId="{1B64D583-E831-214C-819B-0E4B336A87C7}" dt="2022-01-25T14:43:29.707" v="72" actId="20577"/>
          <ac:spMkLst>
            <pc:docMk/>
            <pc:sldMk cId="951730303" sldId="256"/>
            <ac:spMk id="14" creationId="{86135C7E-4E22-4401-B08D-747EEE1908F9}"/>
          </ac:spMkLst>
        </pc:spChg>
        <pc:spChg chg="mod">
          <ac:chgData name="Pelin Pesen" userId="9b437a5f-9853-4e91-ba92-109c3bdafaa7" providerId="ADAL" clId="{1B64D583-E831-214C-819B-0E4B336A87C7}" dt="2022-01-25T14:25:49.838" v="21" actId="1076"/>
          <ac:spMkLst>
            <pc:docMk/>
            <pc:sldMk cId="951730303" sldId="256"/>
            <ac:spMk id="31" creationId="{D708B382-5225-4753-A939-40B2B321A807}"/>
          </ac:spMkLst>
        </pc:spChg>
        <pc:spChg chg="mod">
          <ac:chgData name="Pelin Pesen" userId="9b437a5f-9853-4e91-ba92-109c3bdafaa7" providerId="ADAL" clId="{1B64D583-E831-214C-819B-0E4B336A87C7}" dt="2022-01-25T14:26:01.818" v="25" actId="1076"/>
          <ac:spMkLst>
            <pc:docMk/>
            <pc:sldMk cId="951730303" sldId="256"/>
            <ac:spMk id="1041" creationId="{B573BB78-24E3-4397-A75A-2DB9C2464B41}"/>
          </ac:spMkLst>
        </pc:spChg>
        <pc:cxnChg chg="mod">
          <ac:chgData name="Pelin Pesen" userId="9b437a5f-9853-4e91-ba92-109c3bdafaa7" providerId="ADAL" clId="{1B64D583-E831-214C-819B-0E4B336A87C7}" dt="2022-01-25T14:25:46.138" v="20" actId="1076"/>
          <ac:cxnSpMkLst>
            <pc:docMk/>
            <pc:sldMk cId="951730303" sldId="256"/>
            <ac:cxnSpMk id="32" creationId="{B12C42CE-B64D-4A22-B658-6836FCB27A02}"/>
          </ac:cxnSpMkLst>
        </pc:cxnChg>
      </pc:sldChg>
      <pc:sldChg chg="ord">
        <pc:chgData name="Pelin Pesen" userId="9b437a5f-9853-4e91-ba92-109c3bdafaa7" providerId="ADAL" clId="{1B64D583-E831-214C-819B-0E4B336A87C7}" dt="2022-01-25T14:16:41.648" v="1" actId="20578"/>
        <pc:sldMkLst>
          <pc:docMk/>
          <pc:sldMk cId="1469459105" sldId="258"/>
        </pc:sldMkLst>
      </pc:sldChg>
      <pc:sldChg chg="modSp mod">
        <pc:chgData name="Pelin Pesen" userId="9b437a5f-9853-4e91-ba92-109c3bdafaa7" providerId="ADAL" clId="{1B64D583-E831-214C-819B-0E4B336A87C7}" dt="2022-01-25T14:42:38.198" v="64" actId="20577"/>
        <pc:sldMkLst>
          <pc:docMk/>
          <pc:sldMk cId="1470538856" sldId="260"/>
        </pc:sldMkLst>
        <pc:graphicFrameChg chg="modGraphic">
          <ac:chgData name="Pelin Pesen" userId="9b437a5f-9853-4e91-ba92-109c3bdafaa7" providerId="ADAL" clId="{1B64D583-E831-214C-819B-0E4B336A87C7}" dt="2022-01-25T14:42:38.198" v="64" actId="20577"/>
          <ac:graphicFrameMkLst>
            <pc:docMk/>
            <pc:sldMk cId="1470538856" sldId="260"/>
            <ac:graphicFrameMk id="3" creationId="{3EC6EED0-4255-447D-8ACA-F9932F19DE17}"/>
          </ac:graphicFrameMkLst>
        </pc:graphicFrameChg>
      </pc:sldChg>
      <pc:sldChg chg="modSp mod">
        <pc:chgData name="Pelin Pesen" userId="9b437a5f-9853-4e91-ba92-109c3bdafaa7" providerId="ADAL" clId="{1B64D583-E831-214C-819B-0E4B336A87C7}" dt="2022-01-25T14:52:04.795" v="83" actId="20577"/>
        <pc:sldMkLst>
          <pc:docMk/>
          <pc:sldMk cId="2611553510" sldId="261"/>
        </pc:sldMkLst>
        <pc:graphicFrameChg chg="modGraphic">
          <ac:chgData name="Pelin Pesen" userId="9b437a5f-9853-4e91-ba92-109c3bdafaa7" providerId="ADAL" clId="{1B64D583-E831-214C-819B-0E4B336A87C7}" dt="2022-01-25T14:52:04.795" v="83" actId="20577"/>
          <ac:graphicFrameMkLst>
            <pc:docMk/>
            <pc:sldMk cId="2611553510" sldId="261"/>
            <ac:graphicFrameMk id="4" creationId="{052E1FD6-5391-42CF-954D-79733C14FB6C}"/>
          </ac:graphicFrameMkLst>
        </pc:graphicFrameChg>
      </pc:sldChg>
      <pc:sldChg chg="addSp modSp new mod ord modClrScheme chgLayout">
        <pc:chgData name="Pelin Pesen" userId="9b437a5f-9853-4e91-ba92-109c3bdafaa7" providerId="ADAL" clId="{1B64D583-E831-214C-819B-0E4B336A87C7}" dt="2022-01-25T14:26:56.287" v="32" actId="14100"/>
        <pc:sldMkLst>
          <pc:docMk/>
          <pc:sldMk cId="3553380256" sldId="262"/>
        </pc:sldMkLst>
        <pc:spChg chg="add mod">
          <ac:chgData name="Pelin Pesen" userId="9b437a5f-9853-4e91-ba92-109c3bdafaa7" providerId="ADAL" clId="{1B64D583-E831-214C-819B-0E4B336A87C7}" dt="2022-01-25T14:26:56.287" v="32" actId="14100"/>
          <ac:spMkLst>
            <pc:docMk/>
            <pc:sldMk cId="3553380256" sldId="262"/>
            <ac:spMk id="2" creationId="{9C3596EF-F3BD-2240-9909-B8854446FBAF}"/>
          </ac:spMkLst>
        </pc:spChg>
      </pc:sldChg>
      <pc:sldChg chg="addSp delSp modSp new mod">
        <pc:chgData name="Pelin Pesen" userId="9b437a5f-9853-4e91-ba92-109c3bdafaa7" providerId="ADAL" clId="{1B64D583-E831-214C-819B-0E4B336A87C7}" dt="2022-01-25T14:26:28.118" v="30" actId="1076"/>
        <pc:sldMkLst>
          <pc:docMk/>
          <pc:sldMk cId="415987225" sldId="263"/>
        </pc:sldMkLst>
        <pc:spChg chg="del">
          <ac:chgData name="Pelin Pesen" userId="9b437a5f-9853-4e91-ba92-109c3bdafaa7" providerId="ADAL" clId="{1B64D583-E831-214C-819B-0E4B336A87C7}" dt="2022-01-25T14:26:23.042" v="28" actId="478"/>
          <ac:spMkLst>
            <pc:docMk/>
            <pc:sldMk cId="415987225" sldId="263"/>
            <ac:spMk id="2" creationId="{DD4CEC2F-FACF-8D4B-A0B3-35592FCD4E23}"/>
          </ac:spMkLst>
        </pc:spChg>
        <pc:spChg chg="add mod">
          <ac:chgData name="Pelin Pesen" userId="9b437a5f-9853-4e91-ba92-109c3bdafaa7" providerId="ADAL" clId="{1B64D583-E831-214C-819B-0E4B336A87C7}" dt="2022-01-25T14:26:17.562" v="27" actId="1076"/>
          <ac:spMkLst>
            <pc:docMk/>
            <pc:sldMk cId="415987225" sldId="263"/>
            <ac:spMk id="4" creationId="{39D4A9FA-A891-F141-A6ED-5EC8828854DB}"/>
          </ac:spMkLst>
        </pc:spChg>
        <pc:picChg chg="add mod">
          <ac:chgData name="Pelin Pesen" userId="9b437a5f-9853-4e91-ba92-109c3bdafaa7" providerId="ADAL" clId="{1B64D583-E831-214C-819B-0E4B336A87C7}" dt="2022-01-25T14:26:28.118" v="30" actId="1076"/>
          <ac:picMkLst>
            <pc:docMk/>
            <pc:sldMk cId="415987225" sldId="263"/>
            <ac:picMk id="3" creationId="{1E86B13E-EBBF-FD47-84F8-A578E51003A7}"/>
          </ac:picMkLst>
        </pc:picChg>
      </pc:sldChg>
    </pc:docChg>
  </pc:docChgLst>
  <pc:docChgLst>
    <pc:chgData name="Nicollier Alexandre" userId="c88faca6-f025-40ac-baa9-4714ecae9173" providerId="ADAL" clId="{749B4C71-7EBF-480D-BD01-E0DDD6D37C51}"/>
    <pc:docChg chg="undo custSel addSld delSld modSld">
      <pc:chgData name="Nicollier Alexandre" userId="c88faca6-f025-40ac-baa9-4714ecae9173" providerId="ADAL" clId="{749B4C71-7EBF-480D-BD01-E0DDD6D37C51}" dt="2022-02-03T13:10:16.996" v="1948"/>
      <pc:docMkLst>
        <pc:docMk/>
      </pc:docMkLst>
      <pc:sldChg chg="addSp delSp modSp new mod">
        <pc:chgData name="Nicollier Alexandre" userId="c88faca6-f025-40ac-baa9-4714ecae9173" providerId="ADAL" clId="{749B4C71-7EBF-480D-BD01-E0DDD6D37C51}" dt="2022-01-28T09:44:11.698" v="1411" actId="1076"/>
        <pc:sldMkLst>
          <pc:docMk/>
          <pc:sldMk cId="2154545129" sldId="265"/>
        </pc:sldMkLst>
        <pc:spChg chg="add del mod">
          <ac:chgData name="Nicollier Alexandre" userId="c88faca6-f025-40ac-baa9-4714ecae9173" providerId="ADAL" clId="{749B4C71-7EBF-480D-BD01-E0DDD6D37C51}" dt="2022-01-26T10:29:27.695" v="2" actId="478"/>
          <ac:spMkLst>
            <pc:docMk/>
            <pc:sldMk cId="2154545129" sldId="265"/>
            <ac:spMk id="2" creationId="{0D56C089-699A-4523-AEF8-B7631C7878FF}"/>
          </ac:spMkLst>
        </pc:spChg>
        <pc:spChg chg="add del mod">
          <ac:chgData name="Nicollier Alexandre" userId="c88faca6-f025-40ac-baa9-4714ecae9173" providerId="ADAL" clId="{749B4C71-7EBF-480D-BD01-E0DDD6D37C51}" dt="2022-01-26T10:47:51.678" v="267"/>
          <ac:spMkLst>
            <pc:docMk/>
            <pc:sldMk cId="2154545129" sldId="265"/>
            <ac:spMk id="5" creationId="{11BA471D-2B17-4F18-8D49-A4459C5E50BB}"/>
          </ac:spMkLst>
        </pc:spChg>
        <pc:spChg chg="add mod">
          <ac:chgData name="Nicollier Alexandre" userId="c88faca6-f025-40ac-baa9-4714ecae9173" providerId="ADAL" clId="{749B4C71-7EBF-480D-BD01-E0DDD6D37C51}" dt="2022-01-26T10:57:22.257" v="423" actId="1076"/>
          <ac:spMkLst>
            <pc:docMk/>
            <pc:sldMk cId="2154545129" sldId="265"/>
            <ac:spMk id="6" creationId="{BD5739B7-5225-42A4-AD69-701232EF04CE}"/>
          </ac:spMkLst>
        </pc:spChg>
        <pc:graphicFrameChg chg="add del">
          <ac:chgData name="Nicollier Alexandre" userId="c88faca6-f025-40ac-baa9-4714ecae9173" providerId="ADAL" clId="{749B4C71-7EBF-480D-BD01-E0DDD6D37C51}" dt="2022-01-26T10:29:57.116" v="4" actId="3680"/>
          <ac:graphicFrameMkLst>
            <pc:docMk/>
            <pc:sldMk cId="2154545129" sldId="265"/>
            <ac:graphicFrameMk id="3" creationId="{C428D11F-6565-4CFE-8B31-9A115B7CD8EB}"/>
          </ac:graphicFrameMkLst>
        </pc:graphicFrameChg>
        <pc:graphicFrameChg chg="add mod modGraphic">
          <ac:chgData name="Nicollier Alexandre" userId="c88faca6-f025-40ac-baa9-4714ecae9173" providerId="ADAL" clId="{749B4C71-7EBF-480D-BD01-E0DDD6D37C51}" dt="2022-01-28T09:44:11.698" v="1411" actId="1076"/>
          <ac:graphicFrameMkLst>
            <pc:docMk/>
            <pc:sldMk cId="2154545129" sldId="265"/>
            <ac:graphicFrameMk id="4" creationId="{10E555D1-FBA9-43E8-B070-E787B067778C}"/>
          </ac:graphicFrameMkLst>
        </pc:graphicFrameChg>
      </pc:sldChg>
      <pc:sldChg chg="addSp delSp modSp new mod">
        <pc:chgData name="Nicollier Alexandre" userId="c88faca6-f025-40ac-baa9-4714ecae9173" providerId="ADAL" clId="{749B4C71-7EBF-480D-BD01-E0DDD6D37C51}" dt="2022-02-03T13:10:04.284" v="1944" actId="1076"/>
        <pc:sldMkLst>
          <pc:docMk/>
          <pc:sldMk cId="1458586518" sldId="266"/>
        </pc:sldMkLst>
        <pc:spChg chg="add del mod">
          <ac:chgData name="Nicollier Alexandre" userId="c88faca6-f025-40ac-baa9-4714ecae9173" providerId="ADAL" clId="{749B4C71-7EBF-480D-BD01-E0DDD6D37C51}" dt="2022-01-28T08:43:18.936" v="928" actId="478"/>
          <ac:spMkLst>
            <pc:docMk/>
            <pc:sldMk cId="1458586518" sldId="266"/>
            <ac:spMk id="2" creationId="{D5DED633-C5FC-43AF-852F-0116F5B81305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3" creationId="{96095C73-E1C9-469F-BE12-5606803AA536}"/>
          </ac:spMkLst>
        </pc:spChg>
        <pc:spChg chg="add mod">
          <ac:chgData name="Nicollier Alexandre" userId="c88faca6-f025-40ac-baa9-4714ecae9173" providerId="ADAL" clId="{749B4C71-7EBF-480D-BD01-E0DDD6D37C51}" dt="2022-01-28T09:29:11.487" v="1382" actId="1076"/>
          <ac:spMkLst>
            <pc:docMk/>
            <pc:sldMk cId="1458586518" sldId="266"/>
            <ac:spMk id="4" creationId="{43515717-5CFD-4B88-96B0-8191565528B8}"/>
          </ac:spMkLst>
        </pc:spChg>
        <pc:spChg chg="add mod">
          <ac:chgData name="Nicollier Alexandre" userId="c88faca6-f025-40ac-baa9-4714ecae9173" providerId="ADAL" clId="{749B4C71-7EBF-480D-BD01-E0DDD6D37C51}" dt="2022-01-28T09:29:11.487" v="1382" actId="1076"/>
          <ac:spMkLst>
            <pc:docMk/>
            <pc:sldMk cId="1458586518" sldId="266"/>
            <ac:spMk id="5" creationId="{0CD803C8-34E8-4DB3-9027-0F701572682B}"/>
          </ac:spMkLst>
        </pc:spChg>
        <pc:spChg chg="add mod">
          <ac:chgData name="Nicollier Alexandre" userId="c88faca6-f025-40ac-baa9-4714ecae9173" providerId="ADAL" clId="{749B4C71-7EBF-480D-BD01-E0DDD6D37C51}" dt="2022-01-28T09:29:11.487" v="1382" actId="1076"/>
          <ac:spMkLst>
            <pc:docMk/>
            <pc:sldMk cId="1458586518" sldId="266"/>
            <ac:spMk id="6" creationId="{D003C63E-355E-4F2A-859A-957C21B54ADE}"/>
          </ac:spMkLst>
        </pc:spChg>
        <pc:spChg chg="add mod">
          <ac:chgData name="Nicollier Alexandre" userId="c88faca6-f025-40ac-baa9-4714ecae9173" providerId="ADAL" clId="{749B4C71-7EBF-480D-BD01-E0DDD6D37C51}" dt="2022-01-28T09:29:11.487" v="1382" actId="1076"/>
          <ac:spMkLst>
            <pc:docMk/>
            <pc:sldMk cId="1458586518" sldId="266"/>
            <ac:spMk id="7" creationId="{C77EC8A7-DB90-4B78-B317-2CFD1BAC7BA6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8" creationId="{0C3FCC77-8014-4F1B-B8D7-BBA454AFA710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9" creationId="{756A4725-AB22-4F04-9341-005E9A298380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10" creationId="{51CE2FC9-0AE6-42C8-B108-A05EFEDEC884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11" creationId="{5C40BBCF-996B-431D-9511-6E39A575EF91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12" creationId="{803A3639-9B70-44F3-B29A-785EDFEC3062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13" creationId="{A6A392DB-395C-43A7-85D7-39AFDB425D16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14" creationId="{344EC876-DE53-4B73-BE4F-8460A2817417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15" creationId="{FB3AB87D-0AB3-46B2-AA53-6008ACD80836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16" creationId="{6C7A3E07-1E30-42A0-B1CA-CCCC9BAE735E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17" creationId="{D2317C11-0245-4AC2-8041-399AF409E564}"/>
          </ac:spMkLst>
        </pc:spChg>
        <pc:spChg chg="add mod">
          <ac:chgData name="Nicollier Alexandre" userId="c88faca6-f025-40ac-baa9-4714ecae9173" providerId="ADAL" clId="{749B4C71-7EBF-480D-BD01-E0DDD6D37C51}" dt="2022-01-28T09:29:11.487" v="1382" actId="1076"/>
          <ac:spMkLst>
            <pc:docMk/>
            <pc:sldMk cId="1458586518" sldId="266"/>
            <ac:spMk id="21" creationId="{20C5EAD8-D49D-455E-914B-4020F05FFE10}"/>
          </ac:spMkLst>
        </pc:spChg>
        <pc:spChg chg="add mod">
          <ac:chgData name="Nicollier Alexandre" userId="c88faca6-f025-40ac-baa9-4714ecae9173" providerId="ADAL" clId="{749B4C71-7EBF-480D-BD01-E0DDD6D37C51}" dt="2022-01-28T09:29:11.487" v="1382" actId="1076"/>
          <ac:spMkLst>
            <pc:docMk/>
            <pc:sldMk cId="1458586518" sldId="266"/>
            <ac:spMk id="22" creationId="{1D1C71EE-A98A-4CA0-90C7-08BBAAA02E81}"/>
          </ac:spMkLst>
        </pc:spChg>
        <pc:spChg chg="add mod">
          <ac:chgData name="Nicollier Alexandre" userId="c88faca6-f025-40ac-baa9-4714ecae9173" providerId="ADAL" clId="{749B4C71-7EBF-480D-BD01-E0DDD6D37C51}" dt="2022-01-28T09:29:11.487" v="1382" actId="1076"/>
          <ac:spMkLst>
            <pc:docMk/>
            <pc:sldMk cId="1458586518" sldId="266"/>
            <ac:spMk id="23" creationId="{6C6A9A2F-5A6A-49EE-8E6B-BC98EF0500D7}"/>
          </ac:spMkLst>
        </pc:spChg>
        <pc:spChg chg="add mod">
          <ac:chgData name="Nicollier Alexandre" userId="c88faca6-f025-40ac-baa9-4714ecae9173" providerId="ADAL" clId="{749B4C71-7EBF-480D-BD01-E0DDD6D37C51}" dt="2022-01-28T09:29:11.487" v="1382" actId="1076"/>
          <ac:spMkLst>
            <pc:docMk/>
            <pc:sldMk cId="1458586518" sldId="266"/>
            <ac:spMk id="24" creationId="{56980B07-8AA5-4009-A218-253BEBB6492B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26" creationId="{204C7619-607A-4B92-A7A1-690E1BD15080}"/>
          </ac:spMkLst>
        </pc:spChg>
        <pc:spChg chg="add mod">
          <ac:chgData name="Nicollier Alexandre" userId="c88faca6-f025-40ac-baa9-4714ecae9173" providerId="ADAL" clId="{749B4C71-7EBF-480D-BD01-E0DDD6D37C51}" dt="2022-02-03T13:08:42.460" v="1931" actId="1076"/>
          <ac:spMkLst>
            <pc:docMk/>
            <pc:sldMk cId="1458586518" sldId="266"/>
            <ac:spMk id="27" creationId="{2E73A618-3203-42FC-8F77-77FEBBF96CC7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28" creationId="{067DE0D8-22C0-4199-BEF7-00106D28EEAB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29" creationId="{4CDED3B4-AE91-4BF1-8F94-385D4A27BE2B}"/>
          </ac:spMkLst>
        </pc:spChg>
        <pc:spChg chg="add del mod">
          <ac:chgData name="Nicollier Alexandre" userId="c88faca6-f025-40ac-baa9-4714ecae9173" providerId="ADAL" clId="{749B4C71-7EBF-480D-BD01-E0DDD6D37C51}" dt="2022-01-28T08:43:23.357" v="929" actId="478"/>
          <ac:spMkLst>
            <pc:docMk/>
            <pc:sldMk cId="1458586518" sldId="266"/>
            <ac:spMk id="30" creationId="{03596C69-9EF6-4926-A61B-DE0D2B77C4F4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31" creationId="{B1FDFCEF-2A0D-4771-9294-7BB6AC3E7C9C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32" creationId="{F2C66AC3-A482-4275-BD54-B9DD1C18F30B}"/>
          </ac:spMkLst>
        </pc:spChg>
        <pc:spChg chg="add del mod">
          <ac:chgData name="Nicollier Alexandre" userId="c88faca6-f025-40ac-baa9-4714ecae9173" providerId="ADAL" clId="{749B4C71-7EBF-480D-BD01-E0DDD6D37C51}" dt="2022-02-03T13:04:50.978" v="1860" actId="478"/>
          <ac:spMkLst>
            <pc:docMk/>
            <pc:sldMk cId="1458586518" sldId="266"/>
            <ac:spMk id="33" creationId="{ECCFDC65-8B25-49A0-946F-88690BDC1941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34" creationId="{BC02608C-F6E9-43AB-B828-51E53531E2B3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35" creationId="{DE877EA9-83B0-485F-BB2C-C39A30FF9F58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36" creationId="{96D32387-7109-491B-B9AF-34E07F0EBC22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37" creationId="{06789A7C-45A5-49D6-8C16-5FEA0F411882}"/>
          </ac:spMkLst>
        </pc:spChg>
        <pc:spChg chg="add del mod">
          <ac:chgData name="Nicollier Alexandre" userId="c88faca6-f025-40ac-baa9-4714ecae9173" providerId="ADAL" clId="{749B4C71-7EBF-480D-BD01-E0DDD6D37C51}" dt="2022-02-03T13:02:39.478" v="1836" actId="478"/>
          <ac:spMkLst>
            <pc:docMk/>
            <pc:sldMk cId="1458586518" sldId="266"/>
            <ac:spMk id="38" creationId="{42F31F94-D188-4488-836C-E18E3C5D7474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39" creationId="{43177892-55E7-4819-8544-DB3CFF7E83BF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40" creationId="{60DD6CCD-097F-4697-B61F-DFC44C93CD80}"/>
          </ac:spMkLst>
        </pc:spChg>
        <pc:spChg chg="add del mod">
          <ac:chgData name="Nicollier Alexandre" userId="c88faca6-f025-40ac-baa9-4714ecae9173" providerId="ADAL" clId="{749B4C71-7EBF-480D-BD01-E0DDD6D37C51}" dt="2022-01-28T08:43:46.104" v="932" actId="478"/>
          <ac:spMkLst>
            <pc:docMk/>
            <pc:sldMk cId="1458586518" sldId="266"/>
            <ac:spMk id="41" creationId="{A9E1B3E6-AD9F-4BC5-8B6F-77660A4615ED}"/>
          </ac:spMkLst>
        </pc:spChg>
        <pc:spChg chg="add del mod">
          <ac:chgData name="Nicollier Alexandre" userId="c88faca6-f025-40ac-baa9-4714ecae9173" providerId="ADAL" clId="{749B4C71-7EBF-480D-BD01-E0DDD6D37C51}" dt="2022-01-28T08:43:45.263" v="931" actId="478"/>
          <ac:spMkLst>
            <pc:docMk/>
            <pc:sldMk cId="1458586518" sldId="266"/>
            <ac:spMk id="42" creationId="{3D577719-D598-4999-A696-CFF9ED7E4B0E}"/>
          </ac:spMkLst>
        </pc:spChg>
        <pc:spChg chg="add del mod">
          <ac:chgData name="Nicollier Alexandre" userId="c88faca6-f025-40ac-baa9-4714ecae9173" providerId="ADAL" clId="{749B4C71-7EBF-480D-BD01-E0DDD6D37C51}" dt="2022-01-28T08:46:50.748" v="959" actId="478"/>
          <ac:spMkLst>
            <pc:docMk/>
            <pc:sldMk cId="1458586518" sldId="266"/>
            <ac:spMk id="43" creationId="{ACDF417A-4699-4DDE-94FE-C97A9BCF9840}"/>
          </ac:spMkLst>
        </pc:spChg>
        <pc:spChg chg="add del mod">
          <ac:chgData name="Nicollier Alexandre" userId="c88faca6-f025-40ac-baa9-4714ecae9173" providerId="ADAL" clId="{749B4C71-7EBF-480D-BD01-E0DDD6D37C51}" dt="2022-01-28T08:46:49.535" v="958" actId="478"/>
          <ac:spMkLst>
            <pc:docMk/>
            <pc:sldMk cId="1458586518" sldId="266"/>
            <ac:spMk id="44" creationId="{B2F8C4B6-1A18-4C17-BCDF-E329BFE46712}"/>
          </ac:spMkLst>
        </pc:spChg>
        <pc:spChg chg="add del mod">
          <ac:chgData name="Nicollier Alexandre" userId="c88faca6-f025-40ac-baa9-4714ecae9173" providerId="ADAL" clId="{749B4C71-7EBF-480D-BD01-E0DDD6D37C51}" dt="2022-01-28T08:43:50.751" v="935" actId="478"/>
          <ac:spMkLst>
            <pc:docMk/>
            <pc:sldMk cId="1458586518" sldId="266"/>
            <ac:spMk id="45" creationId="{81AE7A42-415F-4F11-A558-51F566E26020}"/>
          </ac:spMkLst>
        </pc:spChg>
        <pc:spChg chg="add del mod">
          <ac:chgData name="Nicollier Alexandre" userId="c88faca6-f025-40ac-baa9-4714ecae9173" providerId="ADAL" clId="{749B4C71-7EBF-480D-BD01-E0DDD6D37C51}" dt="2022-02-03T13:08:27.653" v="1926" actId="478"/>
          <ac:spMkLst>
            <pc:docMk/>
            <pc:sldMk cId="1458586518" sldId="266"/>
            <ac:spMk id="71" creationId="{B68AEB3B-7333-485F-9C37-06005CA3F018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81" creationId="{D8A9DC16-3798-42D8-B4B8-17BE373A01F3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85" creationId="{CA8443DC-7099-4A1A-9A2B-BF109C7242A4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89" creationId="{E8169467-91D2-4752-9702-8C1B1D811A78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93" creationId="{9C84D99E-1FC6-4863-B38F-FEDA0B64DEB8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97" creationId="{42DD675E-262E-4F86-B6E8-FE5F462BFC91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01" creationId="{7978AE2E-5D48-45B7-9F64-AA7B5895AC87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05" creationId="{B0F1134B-1AC0-4210-94E6-9DC9A2E58141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09" creationId="{3CD2D32C-C0EB-49F1-A5E6-ED6C0B2015EE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13" creationId="{5CB90129-3FC7-4D5F-B7E8-506E2862E8BA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17" creationId="{131E56A4-FBA0-4452-A31C-A440B1FE36AD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21" creationId="{9ACA947E-226C-40EE-AAE0-92D4B3A6E434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25" creationId="{A346F2B1-D0FE-4018-A57E-0A1747770B43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29" creationId="{216486E6-D671-41AC-92AB-AA13C1D2640A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34" creationId="{CEBED683-5AB9-4EB5-98F3-7D088E445D12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38" creationId="{907D83AC-1AAA-45E9-B059-56F5BD353269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42" creationId="{5C7C4D1E-E210-4E12-A7D7-D0B9BEFAF849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46" creationId="{A3F6F0E4-5CE5-4B36-8AFF-5BD828FC366C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50" creationId="{4017A173-0C3B-4208-AC61-E685990FB7DC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54" creationId="{A6C1A35F-A731-4541-9815-01B5639EB4A7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58" creationId="{5386821A-5549-4EB0-85F3-49808E1D9EB0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62" creationId="{CCE8FEAD-0E37-4D99-89E5-F8535A3CAAB7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67" creationId="{1E192466-EA1C-4DEC-8827-119DE965330B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71" creationId="{1F04C17B-FF0E-4D4A-AB20-CFA334F56437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75" creationId="{ED49519F-B130-408C-A654-8E5CB608D848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79" creationId="{E0D73703-91CD-48E4-8CB3-737D1C5C48FD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84" creationId="{77382182-F148-44B8-AB4F-85428E25996B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88" creationId="{E131B447-11F2-4584-8177-E6B216531B76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92" creationId="{24644FC8-6367-4CF6-AD68-C4FA06082072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196" creationId="{DC15CF20-6F9B-4845-9E54-6453A44718A0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200" creationId="{AB00C841-3626-4BE5-930C-FA9471602152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204" creationId="{9BBD8547-FFC3-4EA7-9628-EBF2C09AA835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208" creationId="{45B1FBB1-ABE0-4786-ABAC-C1FEDDE28F96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212" creationId="{48AFFB7D-FDB5-4F04-A073-E8F86A6FA15C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216" creationId="{FEFCFC27-903F-43ED-BD03-2E1988D3239C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220" creationId="{6B357A23-E813-45B9-97E8-21E42B2751D1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225" creationId="{0A9341E0-D8DB-4517-BC9A-AF2653DF5DE8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229" creationId="{ABB66B17-3934-43C6-B639-7D498A88CB6C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235" creationId="{4FCDA104-9495-4142-9A8B-5F8D7E4D1BCF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239" creationId="{BB4108AA-3B5F-4F5D-A2AD-DE9B4AE529B6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243" creationId="{E4F83CD5-6C41-4FF5-BC98-2AB8291C91EF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247" creationId="{45F8AAAD-E52E-4E10-9E45-5A0FE429E52D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251" creationId="{F86F7160-FFEC-4736-8DC1-85107CBADC39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255" creationId="{59711A1E-E91F-4C6D-A03F-9AE39AE81711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269" creationId="{CBCBBF09-A8AD-4CF4-8F9C-2912C184EF4E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273" creationId="{C48A925D-459D-4B38-AB7A-AFAA1ADB7EFA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285" creationId="{BAC5D9C6-B721-46BA-AAA1-DD0D44299A90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289" creationId="{8358792C-FA29-4120-974C-6EA153FAD67F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295" creationId="{2FDDE52C-579C-474E-AC02-193EBD80ACC6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299" creationId="{CEA1C8F1-758B-46B8-BD86-27DBFC26289A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303" creationId="{192D58AD-E0A6-4DBD-A077-19AEECA14B99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307" creationId="{028A86E1-C4B5-4431-9CB2-51B2F8F2BE8B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312" creationId="{7B5F7C99-C0E6-42C5-A93D-6D519A730180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316" creationId="{A67AE328-9E14-44AC-9125-BD0CE10330DF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320" creationId="{4906CFC4-49B2-44A2-9CCB-4F72929A9307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324" creationId="{835B74B5-C78F-4D8A-924D-7CE986FBBE8B}"/>
          </ac:spMkLst>
        </pc:spChg>
        <pc:spChg chg="mod">
          <ac:chgData name="Nicollier Alexandre" userId="c88faca6-f025-40ac-baa9-4714ecae9173" providerId="ADAL" clId="{749B4C71-7EBF-480D-BD01-E0DDD6D37C51}" dt="2022-01-27T12:34:56.656" v="425"/>
          <ac:spMkLst>
            <pc:docMk/>
            <pc:sldMk cId="1458586518" sldId="266"/>
            <ac:spMk id="328" creationId="{3AAB887F-1372-4F1A-98F3-782F45697158}"/>
          </ac:spMkLst>
        </pc:spChg>
        <pc:spChg chg="del mod">
          <ac:chgData name="Nicollier Alexandre" userId="c88faca6-f025-40ac-baa9-4714ecae9173" providerId="ADAL" clId="{749B4C71-7EBF-480D-BD01-E0DDD6D37C51}" dt="2022-01-27T12:49:38.519" v="451" actId="478"/>
          <ac:spMkLst>
            <pc:docMk/>
            <pc:sldMk cId="1458586518" sldId="266"/>
            <ac:spMk id="334" creationId="{34A6ADB8-4A03-424E-A946-8CFF78442984}"/>
          </ac:spMkLst>
        </pc:spChg>
        <pc:spChg chg="del mod">
          <ac:chgData name="Nicollier Alexandre" userId="c88faca6-f025-40ac-baa9-4714ecae9173" providerId="ADAL" clId="{749B4C71-7EBF-480D-BD01-E0DDD6D37C51}" dt="2022-01-27T12:49:48.837" v="457" actId="478"/>
          <ac:spMkLst>
            <pc:docMk/>
            <pc:sldMk cId="1458586518" sldId="266"/>
            <ac:spMk id="335" creationId="{7BA0C51D-1BBF-4D2D-9F73-442E06D9E0FD}"/>
          </ac:spMkLst>
        </pc:spChg>
        <pc:spChg chg="del mod">
          <ac:chgData name="Nicollier Alexandre" userId="c88faca6-f025-40ac-baa9-4714ecae9173" providerId="ADAL" clId="{749B4C71-7EBF-480D-BD01-E0DDD6D37C51}" dt="2022-01-27T12:49:48.837" v="457" actId="478"/>
          <ac:spMkLst>
            <pc:docMk/>
            <pc:sldMk cId="1458586518" sldId="266"/>
            <ac:spMk id="336" creationId="{0326F73A-583D-4070-A4E5-9D198D22CF19}"/>
          </ac:spMkLst>
        </pc:spChg>
        <pc:spChg chg="del mod">
          <ac:chgData name="Nicollier Alexandre" userId="c88faca6-f025-40ac-baa9-4714ecae9173" providerId="ADAL" clId="{749B4C71-7EBF-480D-BD01-E0DDD6D37C51}" dt="2022-01-27T12:49:48.837" v="457" actId="478"/>
          <ac:spMkLst>
            <pc:docMk/>
            <pc:sldMk cId="1458586518" sldId="266"/>
            <ac:spMk id="337" creationId="{49DC9B9F-F35D-43BF-AAFB-433FE251E7DB}"/>
          </ac:spMkLst>
        </pc:spChg>
        <pc:spChg chg="del mod">
          <ac:chgData name="Nicollier Alexandre" userId="c88faca6-f025-40ac-baa9-4714ecae9173" providerId="ADAL" clId="{749B4C71-7EBF-480D-BD01-E0DDD6D37C51}" dt="2022-01-27T12:49:48.837" v="457" actId="478"/>
          <ac:spMkLst>
            <pc:docMk/>
            <pc:sldMk cId="1458586518" sldId="266"/>
            <ac:spMk id="338" creationId="{B83E960C-FB38-4E27-826B-9ED55E593583}"/>
          </ac:spMkLst>
        </pc:spChg>
        <pc:spChg chg="del mod">
          <ac:chgData name="Nicollier Alexandre" userId="c88faca6-f025-40ac-baa9-4714ecae9173" providerId="ADAL" clId="{749B4C71-7EBF-480D-BD01-E0DDD6D37C51}" dt="2022-01-27T12:49:34.500" v="449" actId="478"/>
          <ac:spMkLst>
            <pc:docMk/>
            <pc:sldMk cId="1458586518" sldId="266"/>
            <ac:spMk id="339" creationId="{A5BDF318-1025-4D55-8188-E1B50356C3F0}"/>
          </ac:spMkLst>
        </pc:spChg>
        <pc:spChg chg="del mod">
          <ac:chgData name="Nicollier Alexandre" userId="c88faca6-f025-40ac-baa9-4714ecae9173" providerId="ADAL" clId="{749B4C71-7EBF-480D-BD01-E0DDD6D37C51}" dt="2022-01-27T12:49:36.655" v="450" actId="478"/>
          <ac:spMkLst>
            <pc:docMk/>
            <pc:sldMk cId="1458586518" sldId="266"/>
            <ac:spMk id="340" creationId="{DB92F245-E2C2-4832-9DFD-E9FEC03D7BB7}"/>
          </ac:spMkLst>
        </pc:spChg>
        <pc:spChg chg="del mod">
          <ac:chgData name="Nicollier Alexandre" userId="c88faca6-f025-40ac-baa9-4714ecae9173" providerId="ADAL" clId="{749B4C71-7EBF-480D-BD01-E0DDD6D37C51}" dt="2022-01-27T12:49:34.500" v="449" actId="478"/>
          <ac:spMkLst>
            <pc:docMk/>
            <pc:sldMk cId="1458586518" sldId="266"/>
            <ac:spMk id="341" creationId="{17CF591F-860B-4124-9EE3-4B60775A6433}"/>
          </ac:spMkLst>
        </pc:spChg>
        <pc:spChg chg="del mod">
          <ac:chgData name="Nicollier Alexandre" userId="c88faca6-f025-40ac-baa9-4714ecae9173" providerId="ADAL" clId="{749B4C71-7EBF-480D-BD01-E0DDD6D37C51}" dt="2022-01-27T12:49:34.500" v="449" actId="478"/>
          <ac:spMkLst>
            <pc:docMk/>
            <pc:sldMk cId="1458586518" sldId="266"/>
            <ac:spMk id="342" creationId="{11BF2FDE-017A-435D-9B2B-52F033224573}"/>
          </ac:spMkLst>
        </pc:spChg>
        <pc:spChg chg="del mod">
          <ac:chgData name="Nicollier Alexandre" userId="c88faca6-f025-40ac-baa9-4714ecae9173" providerId="ADAL" clId="{749B4C71-7EBF-480D-BD01-E0DDD6D37C51}" dt="2022-01-27T12:49:34.500" v="449" actId="478"/>
          <ac:spMkLst>
            <pc:docMk/>
            <pc:sldMk cId="1458586518" sldId="266"/>
            <ac:spMk id="343" creationId="{43E27F55-7153-494B-B1C3-6F361DE31ED0}"/>
          </ac:spMkLst>
        </pc:spChg>
        <pc:spChg chg="add del mod">
          <ac:chgData name="Nicollier Alexandre" userId="c88faca6-f025-40ac-baa9-4714ecae9173" providerId="ADAL" clId="{749B4C71-7EBF-480D-BD01-E0DDD6D37C51}" dt="2022-01-27T12:49:43.546" v="453"/>
          <ac:spMkLst>
            <pc:docMk/>
            <pc:sldMk cId="1458586518" sldId="266"/>
            <ac:spMk id="344" creationId="{94714CC8-FE59-4987-83DB-76BB2C7E332D}"/>
          </ac:spMkLst>
        </pc:spChg>
        <pc:spChg chg="add del mod">
          <ac:chgData name="Nicollier Alexandre" userId="c88faca6-f025-40ac-baa9-4714ecae9173" providerId="ADAL" clId="{749B4C71-7EBF-480D-BD01-E0DDD6D37C51}" dt="2022-01-27T12:49:43.546" v="453"/>
          <ac:spMkLst>
            <pc:docMk/>
            <pc:sldMk cId="1458586518" sldId="266"/>
            <ac:spMk id="345" creationId="{E708943B-0C9D-44BC-91CC-959031210A94}"/>
          </ac:spMkLst>
        </pc:spChg>
        <pc:spChg chg="add del mod">
          <ac:chgData name="Nicollier Alexandre" userId="c88faca6-f025-40ac-baa9-4714ecae9173" providerId="ADAL" clId="{749B4C71-7EBF-480D-BD01-E0DDD6D37C51}" dt="2022-01-27T12:49:43.546" v="453"/>
          <ac:spMkLst>
            <pc:docMk/>
            <pc:sldMk cId="1458586518" sldId="266"/>
            <ac:spMk id="346" creationId="{79403FBD-8CA2-4F73-BA21-3809B34DD5BB}"/>
          </ac:spMkLst>
        </pc:spChg>
        <pc:spChg chg="add del mod">
          <ac:chgData name="Nicollier Alexandre" userId="c88faca6-f025-40ac-baa9-4714ecae9173" providerId="ADAL" clId="{749B4C71-7EBF-480D-BD01-E0DDD6D37C51}" dt="2022-01-27T12:49:43.546" v="453"/>
          <ac:spMkLst>
            <pc:docMk/>
            <pc:sldMk cId="1458586518" sldId="266"/>
            <ac:spMk id="347" creationId="{B95B914A-9FD3-4EE4-A7E2-DED6443AA86A}"/>
          </ac:spMkLst>
        </pc:spChg>
        <pc:spChg chg="add del mod">
          <ac:chgData name="Nicollier Alexandre" userId="c88faca6-f025-40ac-baa9-4714ecae9173" providerId="ADAL" clId="{749B4C71-7EBF-480D-BD01-E0DDD6D37C51}" dt="2022-01-27T12:53:39.564" v="491" actId="478"/>
          <ac:spMkLst>
            <pc:docMk/>
            <pc:sldMk cId="1458586518" sldId="266"/>
            <ac:spMk id="349" creationId="{56FBB29E-67D7-4757-B7E1-3A849AF71EBE}"/>
          </ac:spMkLst>
        </pc:spChg>
        <pc:spChg chg="add del mod">
          <ac:chgData name="Nicollier Alexandre" userId="c88faca6-f025-40ac-baa9-4714ecae9173" providerId="ADAL" clId="{749B4C71-7EBF-480D-BD01-E0DDD6D37C51}" dt="2022-01-27T12:52:50.242" v="473"/>
          <ac:spMkLst>
            <pc:docMk/>
            <pc:sldMk cId="1458586518" sldId="266"/>
            <ac:spMk id="350" creationId="{BE06AF04-8A93-4DD7-A0EE-3B3D334D7805}"/>
          </ac:spMkLst>
        </pc:spChg>
        <pc:spChg chg="add del mod">
          <ac:chgData name="Nicollier Alexandre" userId="c88faca6-f025-40ac-baa9-4714ecae9173" providerId="ADAL" clId="{749B4C71-7EBF-480D-BD01-E0DDD6D37C51}" dt="2022-01-27T12:53:15.868" v="479"/>
          <ac:spMkLst>
            <pc:docMk/>
            <pc:sldMk cId="1458586518" sldId="266"/>
            <ac:spMk id="352" creationId="{659587AB-2B7E-41AB-9D95-C1106D4D428C}"/>
          </ac:spMkLst>
        </pc:spChg>
        <pc:spChg chg="add del mod">
          <ac:chgData name="Nicollier Alexandre" userId="c88faca6-f025-40ac-baa9-4714ecae9173" providerId="ADAL" clId="{749B4C71-7EBF-480D-BD01-E0DDD6D37C51}" dt="2022-01-27T12:53:34.463" v="486" actId="478"/>
          <ac:spMkLst>
            <pc:docMk/>
            <pc:sldMk cId="1458586518" sldId="266"/>
            <ac:spMk id="354" creationId="{8D3D0069-71EC-440C-AB86-5179649A0518}"/>
          </ac:spMkLst>
        </pc:spChg>
        <pc:spChg chg="add del mod">
          <ac:chgData name="Nicollier Alexandre" userId="c88faca6-f025-40ac-baa9-4714ecae9173" providerId="ADAL" clId="{749B4C71-7EBF-480D-BD01-E0DDD6D37C51}" dt="2022-01-27T12:53:36.291" v="488"/>
          <ac:spMkLst>
            <pc:docMk/>
            <pc:sldMk cId="1458586518" sldId="266"/>
            <ac:spMk id="355" creationId="{65C37E95-5B7C-481D-AFCA-488D61629BCC}"/>
          </ac:spMkLst>
        </pc:spChg>
        <pc:spChg chg="add del mod">
          <ac:chgData name="Nicollier Alexandre" userId="c88faca6-f025-40ac-baa9-4714ecae9173" providerId="ADAL" clId="{749B4C71-7EBF-480D-BD01-E0DDD6D37C51}" dt="2022-01-27T13:08:33.530" v="579" actId="478"/>
          <ac:spMkLst>
            <pc:docMk/>
            <pc:sldMk cId="1458586518" sldId="266"/>
            <ac:spMk id="357" creationId="{D0CFA9C6-9CCB-4958-8A47-C31511F99A9B}"/>
          </ac:spMkLst>
        </pc:spChg>
        <pc:spChg chg="mod">
          <ac:chgData name="Nicollier Alexandre" userId="c88faca6-f025-40ac-baa9-4714ecae9173" providerId="ADAL" clId="{749B4C71-7EBF-480D-BD01-E0DDD6D37C51}" dt="2022-01-27T12:57:47.256" v="507" actId="27803"/>
          <ac:spMkLst>
            <pc:docMk/>
            <pc:sldMk cId="1458586518" sldId="266"/>
            <ac:spMk id="361" creationId="{DF5FBEFA-B29D-4E56-9E9E-F03900A6D17D}"/>
          </ac:spMkLst>
        </pc:spChg>
        <pc:spChg chg="mod">
          <ac:chgData name="Nicollier Alexandre" userId="c88faca6-f025-40ac-baa9-4714ecae9173" providerId="ADAL" clId="{749B4C71-7EBF-480D-BD01-E0DDD6D37C51}" dt="2022-01-27T12:57:47.256" v="507" actId="27803"/>
          <ac:spMkLst>
            <pc:docMk/>
            <pc:sldMk cId="1458586518" sldId="266"/>
            <ac:spMk id="362" creationId="{9FB2CDE0-18A8-4C38-9D4D-990D5F072031}"/>
          </ac:spMkLst>
        </pc:spChg>
        <pc:spChg chg="add del mod">
          <ac:chgData name="Nicollier Alexandre" userId="c88faca6-f025-40ac-baa9-4714ecae9173" providerId="ADAL" clId="{749B4C71-7EBF-480D-BD01-E0DDD6D37C51}" dt="2022-01-27T13:05:31.811" v="532" actId="478"/>
          <ac:spMkLst>
            <pc:docMk/>
            <pc:sldMk cId="1458586518" sldId="266"/>
            <ac:spMk id="363" creationId="{429D5481-0F60-4AA8-9255-091B4DAFB12E}"/>
          </ac:spMkLst>
        </pc:spChg>
        <pc:spChg chg="add del mod">
          <ac:chgData name="Nicollier Alexandre" userId="c88faca6-f025-40ac-baa9-4714ecae9173" providerId="ADAL" clId="{749B4C71-7EBF-480D-BD01-E0DDD6D37C51}" dt="2022-01-27T13:05:31.811" v="532" actId="478"/>
          <ac:spMkLst>
            <pc:docMk/>
            <pc:sldMk cId="1458586518" sldId="266"/>
            <ac:spMk id="364" creationId="{C2CA607C-B032-4620-A995-75879CBDB775}"/>
          </ac:spMkLst>
        </pc:spChg>
        <pc:spChg chg="add del mod">
          <ac:chgData name="Nicollier Alexandre" userId="c88faca6-f025-40ac-baa9-4714ecae9173" providerId="ADAL" clId="{749B4C71-7EBF-480D-BD01-E0DDD6D37C51}" dt="2022-01-27T13:05:08.239" v="522"/>
          <ac:spMkLst>
            <pc:docMk/>
            <pc:sldMk cId="1458586518" sldId="266"/>
            <ac:spMk id="365" creationId="{11960B9F-C562-4FC8-8C11-54C76A162F54}"/>
          </ac:spMkLst>
        </pc:spChg>
        <pc:spChg chg="add del mod">
          <ac:chgData name="Nicollier Alexandre" userId="c88faca6-f025-40ac-baa9-4714ecae9173" providerId="ADAL" clId="{749B4C71-7EBF-480D-BD01-E0DDD6D37C51}" dt="2022-01-27T13:05:08.239" v="522"/>
          <ac:spMkLst>
            <pc:docMk/>
            <pc:sldMk cId="1458586518" sldId="266"/>
            <ac:spMk id="366" creationId="{A7566590-FEB5-4FB7-9FDB-0AB10D7B8013}"/>
          </ac:spMkLst>
        </pc:spChg>
        <pc:spChg chg="add del mod">
          <ac:chgData name="Nicollier Alexandre" userId="c88faca6-f025-40ac-baa9-4714ecae9173" providerId="ADAL" clId="{749B4C71-7EBF-480D-BD01-E0DDD6D37C51}" dt="2022-01-27T13:05:27.349" v="529"/>
          <ac:spMkLst>
            <pc:docMk/>
            <pc:sldMk cId="1458586518" sldId="266"/>
            <ac:spMk id="368" creationId="{59BDACD1-17E9-4468-88A7-20A92936D05E}"/>
          </ac:spMkLst>
        </pc:spChg>
        <pc:spChg chg="add del mod">
          <ac:chgData name="Nicollier Alexandre" userId="c88faca6-f025-40ac-baa9-4714ecae9173" providerId="ADAL" clId="{749B4C71-7EBF-480D-BD01-E0DDD6D37C51}" dt="2022-01-27T13:05:27.349" v="529"/>
          <ac:spMkLst>
            <pc:docMk/>
            <pc:sldMk cId="1458586518" sldId="266"/>
            <ac:spMk id="369" creationId="{DA3E273F-C968-450B-ADBC-638C984E089F}"/>
          </ac:spMkLst>
        </pc:spChg>
        <pc:spChg chg="del mod">
          <ac:chgData name="Nicollier Alexandre" userId="c88faca6-f025-40ac-baa9-4714ecae9173" providerId="ADAL" clId="{749B4C71-7EBF-480D-BD01-E0DDD6D37C51}" dt="2022-01-27T13:07:02.252" v="558" actId="478"/>
          <ac:spMkLst>
            <pc:docMk/>
            <pc:sldMk cId="1458586518" sldId="266"/>
            <ac:spMk id="372" creationId="{127019EC-1746-4D7A-9D4F-32AC68473A26}"/>
          </ac:spMkLst>
        </pc:spChg>
        <pc:spChg chg="del mod">
          <ac:chgData name="Nicollier Alexandre" userId="c88faca6-f025-40ac-baa9-4714ecae9173" providerId="ADAL" clId="{749B4C71-7EBF-480D-BD01-E0DDD6D37C51}" dt="2022-01-27T13:07:02.252" v="558" actId="478"/>
          <ac:spMkLst>
            <pc:docMk/>
            <pc:sldMk cId="1458586518" sldId="266"/>
            <ac:spMk id="373" creationId="{6F47C705-4F50-4C0A-A4F5-F34FE306F981}"/>
          </ac:spMkLst>
        </pc:spChg>
        <pc:spChg chg="add del mod">
          <ac:chgData name="Nicollier Alexandre" userId="c88faca6-f025-40ac-baa9-4714ecae9173" providerId="ADAL" clId="{749B4C71-7EBF-480D-BD01-E0DDD6D37C51}" dt="2022-01-27T13:06:18.733" v="541"/>
          <ac:spMkLst>
            <pc:docMk/>
            <pc:sldMk cId="1458586518" sldId="266"/>
            <ac:spMk id="374" creationId="{0822ED40-D939-431C-9A2B-B36F4E151570}"/>
          </ac:spMkLst>
        </pc:spChg>
        <pc:spChg chg="add del mod">
          <ac:chgData name="Nicollier Alexandre" userId="c88faca6-f025-40ac-baa9-4714ecae9173" providerId="ADAL" clId="{749B4C71-7EBF-480D-BD01-E0DDD6D37C51}" dt="2022-01-27T13:06:18.733" v="541"/>
          <ac:spMkLst>
            <pc:docMk/>
            <pc:sldMk cId="1458586518" sldId="266"/>
            <ac:spMk id="375" creationId="{6ACB9810-6D69-4E52-A8EB-39ED1995CD61}"/>
          </ac:spMkLst>
        </pc:spChg>
        <pc:spChg chg="add del mod">
          <ac:chgData name="Nicollier Alexandre" userId="c88faca6-f025-40ac-baa9-4714ecae9173" providerId="ADAL" clId="{749B4C71-7EBF-480D-BD01-E0DDD6D37C51}" dt="2022-01-27T13:06:35.324" v="547" actId="478"/>
          <ac:spMkLst>
            <pc:docMk/>
            <pc:sldMk cId="1458586518" sldId="266"/>
            <ac:spMk id="377" creationId="{1399263A-EA58-424A-BE37-9C2493342A04}"/>
          </ac:spMkLst>
        </pc:spChg>
        <pc:spChg chg="add del mod">
          <ac:chgData name="Nicollier Alexandre" userId="c88faca6-f025-40ac-baa9-4714ecae9173" providerId="ADAL" clId="{749B4C71-7EBF-480D-BD01-E0DDD6D37C51}" dt="2022-01-27T13:06:35.324" v="547" actId="478"/>
          <ac:spMkLst>
            <pc:docMk/>
            <pc:sldMk cId="1458586518" sldId="266"/>
            <ac:spMk id="378" creationId="{77DE0B29-5077-49F6-836D-C2212A130D7F}"/>
          </ac:spMkLst>
        </pc:spChg>
        <pc:spChg chg="add del mod">
          <ac:chgData name="Nicollier Alexandre" userId="c88faca6-f025-40ac-baa9-4714ecae9173" providerId="ADAL" clId="{749B4C71-7EBF-480D-BD01-E0DDD6D37C51}" dt="2022-01-27T13:06:37.141" v="549"/>
          <ac:spMkLst>
            <pc:docMk/>
            <pc:sldMk cId="1458586518" sldId="266"/>
            <ac:spMk id="379" creationId="{76722333-C9FB-4CE9-859C-71CE8E3FE88D}"/>
          </ac:spMkLst>
        </pc:spChg>
        <pc:spChg chg="add del mod">
          <ac:chgData name="Nicollier Alexandre" userId="c88faca6-f025-40ac-baa9-4714ecae9173" providerId="ADAL" clId="{749B4C71-7EBF-480D-BD01-E0DDD6D37C51}" dt="2022-01-27T13:06:37.141" v="549"/>
          <ac:spMkLst>
            <pc:docMk/>
            <pc:sldMk cId="1458586518" sldId="266"/>
            <ac:spMk id="380" creationId="{E05568E5-AE3B-4435-9414-B5F711390554}"/>
          </ac:spMkLst>
        </pc:spChg>
        <pc:spChg chg="add del mod">
          <ac:chgData name="Nicollier Alexandre" userId="c88faca6-f025-40ac-baa9-4714ecae9173" providerId="ADAL" clId="{749B4C71-7EBF-480D-BD01-E0DDD6D37C51}" dt="2022-01-27T13:06:53.435" v="556"/>
          <ac:spMkLst>
            <pc:docMk/>
            <pc:sldMk cId="1458586518" sldId="266"/>
            <ac:spMk id="382" creationId="{1063F065-E8BC-4767-8D0E-FA193D67A699}"/>
          </ac:spMkLst>
        </pc:spChg>
        <pc:spChg chg="add del mod">
          <ac:chgData name="Nicollier Alexandre" userId="c88faca6-f025-40ac-baa9-4714ecae9173" providerId="ADAL" clId="{749B4C71-7EBF-480D-BD01-E0DDD6D37C51}" dt="2022-01-27T13:06:53.435" v="556"/>
          <ac:spMkLst>
            <pc:docMk/>
            <pc:sldMk cId="1458586518" sldId="266"/>
            <ac:spMk id="383" creationId="{772B5D87-29E5-4905-BC97-C97B97F075D5}"/>
          </ac:spMkLst>
        </pc:spChg>
        <pc:spChg chg="add del mod">
          <ac:chgData name="Nicollier Alexandre" userId="c88faca6-f025-40ac-baa9-4714ecae9173" providerId="ADAL" clId="{749B4C71-7EBF-480D-BD01-E0DDD6D37C51}" dt="2022-01-27T13:08:31.321" v="577"/>
          <ac:spMkLst>
            <pc:docMk/>
            <pc:sldMk cId="1458586518" sldId="266"/>
            <ac:spMk id="385" creationId="{B3AC3707-1D9B-465C-919A-1BD098AC31BA}"/>
          </ac:spMkLst>
        </pc:spChg>
        <pc:spChg chg="add del mod">
          <ac:chgData name="Nicollier Alexandre" userId="c88faca6-f025-40ac-baa9-4714ecae9173" providerId="ADAL" clId="{749B4C71-7EBF-480D-BD01-E0DDD6D37C51}" dt="2022-01-27T13:10:22.477" v="607"/>
          <ac:spMkLst>
            <pc:docMk/>
            <pc:sldMk cId="1458586518" sldId="266"/>
            <ac:spMk id="387" creationId="{35B0F438-E0BB-46A7-ABE7-D555144DD07B}"/>
          </ac:spMkLst>
        </pc:spChg>
        <pc:spChg chg="add mod">
          <ac:chgData name="Nicollier Alexandre" userId="c88faca6-f025-40ac-baa9-4714ecae9173" providerId="ADAL" clId="{749B4C71-7EBF-480D-BD01-E0DDD6D37C51}" dt="2022-01-28T09:29:11.487" v="1382" actId="1076"/>
          <ac:spMkLst>
            <pc:docMk/>
            <pc:sldMk cId="1458586518" sldId="266"/>
            <ac:spMk id="388" creationId="{AA3A2709-D0F7-4548-913B-4E7CC429524F}"/>
          </ac:spMkLst>
        </pc:spChg>
        <pc:spChg chg="add mod">
          <ac:chgData name="Nicollier Alexandre" userId="c88faca6-f025-40ac-baa9-4714ecae9173" providerId="ADAL" clId="{749B4C71-7EBF-480D-BD01-E0DDD6D37C51}" dt="2022-01-28T09:29:11.487" v="1382" actId="1076"/>
          <ac:spMkLst>
            <pc:docMk/>
            <pc:sldMk cId="1458586518" sldId="266"/>
            <ac:spMk id="389" creationId="{330DE28E-E5B6-4924-9DDD-75EFCC9CFA16}"/>
          </ac:spMkLst>
        </pc:spChg>
        <pc:spChg chg="add mod">
          <ac:chgData name="Nicollier Alexandre" userId="c88faca6-f025-40ac-baa9-4714ecae9173" providerId="ADAL" clId="{749B4C71-7EBF-480D-BD01-E0DDD6D37C51}" dt="2022-01-28T09:29:11.487" v="1382" actId="1076"/>
          <ac:spMkLst>
            <pc:docMk/>
            <pc:sldMk cId="1458586518" sldId="266"/>
            <ac:spMk id="390" creationId="{CA3A409C-6246-4F0F-9F3A-1C6194982DA4}"/>
          </ac:spMkLst>
        </pc:spChg>
        <pc:spChg chg="add mod">
          <ac:chgData name="Nicollier Alexandre" userId="c88faca6-f025-40ac-baa9-4714ecae9173" providerId="ADAL" clId="{749B4C71-7EBF-480D-BD01-E0DDD6D37C51}" dt="2022-01-28T09:29:11.487" v="1382" actId="1076"/>
          <ac:spMkLst>
            <pc:docMk/>
            <pc:sldMk cId="1458586518" sldId="266"/>
            <ac:spMk id="391" creationId="{E1252B46-3A70-4416-85FB-6D460B98A1D0}"/>
          </ac:spMkLst>
        </pc:spChg>
        <pc:spChg chg="add mod">
          <ac:chgData name="Nicollier Alexandre" userId="c88faca6-f025-40ac-baa9-4714ecae9173" providerId="ADAL" clId="{749B4C71-7EBF-480D-BD01-E0DDD6D37C51}" dt="2022-01-28T09:29:11.487" v="1382" actId="1076"/>
          <ac:spMkLst>
            <pc:docMk/>
            <pc:sldMk cId="1458586518" sldId="266"/>
            <ac:spMk id="392" creationId="{ED8727BF-4CA4-4CE9-B11F-C68961CE6F3B}"/>
          </ac:spMkLst>
        </pc:spChg>
        <pc:spChg chg="add mod">
          <ac:chgData name="Nicollier Alexandre" userId="c88faca6-f025-40ac-baa9-4714ecae9173" providerId="ADAL" clId="{749B4C71-7EBF-480D-BD01-E0DDD6D37C51}" dt="2022-01-28T09:29:11.487" v="1382" actId="1076"/>
          <ac:spMkLst>
            <pc:docMk/>
            <pc:sldMk cId="1458586518" sldId="266"/>
            <ac:spMk id="393" creationId="{1DC2CBD0-51B3-49DC-918D-02A85A1601B0}"/>
          </ac:spMkLst>
        </pc:spChg>
        <pc:spChg chg="add mod">
          <ac:chgData name="Nicollier Alexandre" userId="c88faca6-f025-40ac-baa9-4714ecae9173" providerId="ADAL" clId="{749B4C71-7EBF-480D-BD01-E0DDD6D37C51}" dt="2022-01-28T09:29:11.487" v="1382" actId="1076"/>
          <ac:spMkLst>
            <pc:docMk/>
            <pc:sldMk cId="1458586518" sldId="266"/>
            <ac:spMk id="396" creationId="{6217F229-8C9B-49B5-868B-C9D532D3338B}"/>
          </ac:spMkLst>
        </pc:spChg>
        <pc:spChg chg="add mod">
          <ac:chgData name="Nicollier Alexandre" userId="c88faca6-f025-40ac-baa9-4714ecae9173" providerId="ADAL" clId="{749B4C71-7EBF-480D-BD01-E0DDD6D37C51}" dt="2022-01-28T09:29:11.487" v="1382" actId="1076"/>
          <ac:spMkLst>
            <pc:docMk/>
            <pc:sldMk cId="1458586518" sldId="266"/>
            <ac:spMk id="397" creationId="{603E5791-4A94-45A3-89D1-1EC45556C2F4}"/>
          </ac:spMkLst>
        </pc:spChg>
        <pc:spChg chg="add mod">
          <ac:chgData name="Nicollier Alexandre" userId="c88faca6-f025-40ac-baa9-4714ecae9173" providerId="ADAL" clId="{749B4C71-7EBF-480D-BD01-E0DDD6D37C51}" dt="2022-01-28T09:29:11.487" v="1382" actId="1076"/>
          <ac:spMkLst>
            <pc:docMk/>
            <pc:sldMk cId="1458586518" sldId="266"/>
            <ac:spMk id="398" creationId="{9FC62407-E0D8-4DD6-AAF4-AA84BB6BFD11}"/>
          </ac:spMkLst>
        </pc:spChg>
        <pc:spChg chg="add mod">
          <ac:chgData name="Nicollier Alexandre" userId="c88faca6-f025-40ac-baa9-4714ecae9173" providerId="ADAL" clId="{749B4C71-7EBF-480D-BD01-E0DDD6D37C51}" dt="2022-01-28T09:29:11.487" v="1382" actId="1076"/>
          <ac:spMkLst>
            <pc:docMk/>
            <pc:sldMk cId="1458586518" sldId="266"/>
            <ac:spMk id="399" creationId="{02493493-82B2-4453-B4CB-A0897D2A21D3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405" creationId="{1343F89A-3F08-4177-9C53-096B61FEFD6F}"/>
          </ac:spMkLst>
        </pc:spChg>
        <pc:spChg chg="mod">
          <ac:chgData name="Nicollier Alexandre" userId="c88faca6-f025-40ac-baa9-4714ecae9173" providerId="ADAL" clId="{749B4C71-7EBF-480D-BD01-E0DDD6D37C51}" dt="2022-01-28T08:50:14.182" v="978"/>
          <ac:spMkLst>
            <pc:docMk/>
            <pc:sldMk cId="1458586518" sldId="266"/>
            <ac:spMk id="430" creationId="{8CB4D120-339C-4BA9-9AD6-B48BED173DFE}"/>
          </ac:spMkLst>
        </pc:spChg>
        <pc:spChg chg="mod">
          <ac:chgData name="Nicollier Alexandre" userId="c88faca6-f025-40ac-baa9-4714ecae9173" providerId="ADAL" clId="{749B4C71-7EBF-480D-BD01-E0DDD6D37C51}" dt="2022-01-28T08:50:14.182" v="978"/>
          <ac:spMkLst>
            <pc:docMk/>
            <pc:sldMk cId="1458586518" sldId="266"/>
            <ac:spMk id="447" creationId="{E72CD9DA-CFBA-40AB-B88C-1E48D1FAE390}"/>
          </ac:spMkLst>
        </pc:spChg>
        <pc:spChg chg="add mod ord">
          <ac:chgData name="Nicollier Alexandre" userId="c88faca6-f025-40ac-baa9-4714ecae9173" providerId="ADAL" clId="{749B4C71-7EBF-480D-BD01-E0DDD6D37C51}" dt="2022-02-03T13:06:26.994" v="1912" actId="1076"/>
          <ac:spMkLst>
            <pc:docMk/>
            <pc:sldMk cId="1458586518" sldId="266"/>
            <ac:spMk id="452" creationId="{50B486B8-A7D0-4BAE-A5C8-99F824BC0B97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453" creationId="{3F37FD3B-44B0-4632-B6CC-EC2A09665A1C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454" creationId="{36FAF387-0A9F-4EBA-8FD8-E68FBD4A1ED9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455" creationId="{9C38DABA-4DBA-4C44-9643-6C6182026630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456" creationId="{7528987F-C22B-43AB-BE8E-B8620777D934}"/>
          </ac:spMkLst>
        </pc:spChg>
        <pc:spChg chg="add mod">
          <ac:chgData name="Nicollier Alexandre" userId="c88faca6-f025-40ac-baa9-4714ecae9173" providerId="ADAL" clId="{749B4C71-7EBF-480D-BD01-E0DDD6D37C51}" dt="2022-02-03T13:02:44.101" v="1837" actId="1076"/>
          <ac:spMkLst>
            <pc:docMk/>
            <pc:sldMk cId="1458586518" sldId="266"/>
            <ac:spMk id="457" creationId="{3B3F1D3B-A242-47E4-944D-E86DDC9A55C0}"/>
          </ac:spMkLst>
        </pc:spChg>
        <pc:spChg chg="mod">
          <ac:chgData name="Nicollier Alexandre" userId="c88faca6-f025-40ac-baa9-4714ecae9173" providerId="ADAL" clId="{749B4C71-7EBF-480D-BD01-E0DDD6D37C51}" dt="2022-01-28T09:05:41.620" v="1183"/>
          <ac:spMkLst>
            <pc:docMk/>
            <pc:sldMk cId="1458586518" sldId="266"/>
            <ac:spMk id="459" creationId="{BE7733D7-FD73-4604-9AA8-DB8296139C35}"/>
          </ac:spMkLst>
        </pc:spChg>
        <pc:spChg chg="add del mod">
          <ac:chgData name="Nicollier Alexandre" userId="c88faca6-f025-40ac-baa9-4714ecae9173" providerId="ADAL" clId="{749B4C71-7EBF-480D-BD01-E0DDD6D37C51}" dt="2022-01-28T09:06:11.842" v="1191" actId="478"/>
          <ac:spMkLst>
            <pc:docMk/>
            <pc:sldMk cId="1458586518" sldId="266"/>
            <ac:spMk id="463" creationId="{E8F29768-0E20-4415-8871-BA37F8B513B8}"/>
          </ac:spMkLst>
        </pc:spChg>
        <pc:spChg chg="mod">
          <ac:chgData name="Nicollier Alexandre" userId="c88faca6-f025-40ac-baa9-4714ecae9173" providerId="ADAL" clId="{749B4C71-7EBF-480D-BD01-E0DDD6D37C51}" dt="2022-01-28T09:06:15" v="1192"/>
          <ac:spMkLst>
            <pc:docMk/>
            <pc:sldMk cId="1458586518" sldId="266"/>
            <ac:spMk id="465" creationId="{0FBCD2BA-8E4C-463F-90B9-503B581AFD1C}"/>
          </ac:spMkLst>
        </pc:spChg>
        <pc:spChg chg="mod">
          <ac:chgData name="Nicollier Alexandre" userId="c88faca6-f025-40ac-baa9-4714ecae9173" providerId="ADAL" clId="{749B4C71-7EBF-480D-BD01-E0DDD6D37C51}" dt="2022-01-28T09:06:23.478" v="1196"/>
          <ac:spMkLst>
            <pc:docMk/>
            <pc:sldMk cId="1458586518" sldId="266"/>
            <ac:spMk id="469" creationId="{1BBFFFB6-0C88-4AFB-AA3F-51F45CC407E9}"/>
          </ac:spMkLst>
        </pc:spChg>
        <pc:spChg chg="mod">
          <ac:chgData name="Nicollier Alexandre" userId="c88faca6-f025-40ac-baa9-4714ecae9173" providerId="ADAL" clId="{749B4C71-7EBF-480D-BD01-E0DDD6D37C51}" dt="2022-01-28T09:06:28.304" v="1198"/>
          <ac:spMkLst>
            <pc:docMk/>
            <pc:sldMk cId="1458586518" sldId="266"/>
            <ac:spMk id="473" creationId="{E04B4C66-2C7F-429D-8769-2C49268A15AD}"/>
          </ac:spMkLst>
        </pc:spChg>
        <pc:spChg chg="mod">
          <ac:chgData name="Nicollier Alexandre" userId="c88faca6-f025-40ac-baa9-4714ecae9173" providerId="ADAL" clId="{749B4C71-7EBF-480D-BD01-E0DDD6D37C51}" dt="2022-01-28T09:06:45.761" v="1200"/>
          <ac:spMkLst>
            <pc:docMk/>
            <pc:sldMk cId="1458586518" sldId="266"/>
            <ac:spMk id="477" creationId="{7918FB6E-684A-4078-8BF8-0F7B77616D96}"/>
          </ac:spMkLst>
        </pc:spChg>
        <pc:spChg chg="mod">
          <ac:chgData name="Nicollier Alexandre" userId="c88faca6-f025-40ac-baa9-4714ecae9173" providerId="ADAL" clId="{749B4C71-7EBF-480D-BD01-E0DDD6D37C51}" dt="2022-01-28T09:08:56.509" v="1231"/>
          <ac:spMkLst>
            <pc:docMk/>
            <pc:sldMk cId="1458586518" sldId="266"/>
            <ac:spMk id="490" creationId="{50CDA0B7-49DD-481C-BE68-2F2E074E38F3}"/>
          </ac:spMkLst>
        </pc:spChg>
        <pc:spChg chg="add mod">
          <ac:chgData name="Nicollier Alexandre" userId="c88faca6-f025-40ac-baa9-4714ecae9173" providerId="ADAL" clId="{749B4C71-7EBF-480D-BD01-E0DDD6D37C51}" dt="2022-02-03T13:03:12.223" v="1843" actId="571"/>
          <ac:spMkLst>
            <pc:docMk/>
            <pc:sldMk cId="1458586518" sldId="266"/>
            <ac:spMk id="491" creationId="{C03E87C8-541B-4529-9986-F77BA562E2FA}"/>
          </ac:spMkLst>
        </pc:spChg>
        <pc:spChg chg="mod">
          <ac:chgData name="Nicollier Alexandre" userId="c88faca6-f025-40ac-baa9-4714ecae9173" providerId="ADAL" clId="{749B4C71-7EBF-480D-BD01-E0DDD6D37C51}" dt="2022-01-28T09:08:56.509" v="1231"/>
          <ac:spMkLst>
            <pc:docMk/>
            <pc:sldMk cId="1458586518" sldId="266"/>
            <ac:spMk id="494" creationId="{CA24847B-9AFC-400D-993C-48DCABFB59AF}"/>
          </ac:spMkLst>
        </pc:spChg>
        <pc:spChg chg="add del mod">
          <ac:chgData name="Nicollier Alexandre" userId="c88faca6-f025-40ac-baa9-4714ecae9173" providerId="ADAL" clId="{749B4C71-7EBF-480D-BD01-E0DDD6D37C51}" dt="2022-02-03T13:03:19.296" v="1845"/>
          <ac:spMkLst>
            <pc:docMk/>
            <pc:sldMk cId="1458586518" sldId="266"/>
            <ac:spMk id="495" creationId="{60119A0C-55DC-4247-9611-753DD660B71B}"/>
          </ac:spMkLst>
        </pc:spChg>
        <pc:spChg chg="mod">
          <ac:chgData name="Nicollier Alexandre" userId="c88faca6-f025-40ac-baa9-4714ecae9173" providerId="ADAL" clId="{749B4C71-7EBF-480D-BD01-E0DDD6D37C51}" dt="2022-02-03T13:03:15.987" v="1844"/>
          <ac:spMkLst>
            <pc:docMk/>
            <pc:sldMk cId="1458586518" sldId="266"/>
            <ac:spMk id="497" creationId="{1F9FE6EF-BFA9-4DA3-9CBF-7C2EE7FDADF3}"/>
          </ac:spMkLst>
        </pc:spChg>
        <pc:spChg chg="mod">
          <ac:chgData name="Nicollier Alexandre" userId="c88faca6-f025-40ac-baa9-4714ecae9173" providerId="ADAL" clId="{749B4C71-7EBF-480D-BD01-E0DDD6D37C51}" dt="2022-01-28T09:10:36.612" v="1244"/>
          <ac:spMkLst>
            <pc:docMk/>
            <pc:sldMk cId="1458586518" sldId="266"/>
            <ac:spMk id="498" creationId="{CADBDB66-210D-4C52-B353-6566B29540DE}"/>
          </ac:spMkLst>
        </pc:spChg>
        <pc:spChg chg="mod">
          <ac:chgData name="Nicollier Alexandre" userId="c88faca6-f025-40ac-baa9-4714ecae9173" providerId="ADAL" clId="{749B4C71-7EBF-480D-BD01-E0DDD6D37C51}" dt="2022-02-03T13:03:15.987" v="1844"/>
          <ac:spMkLst>
            <pc:docMk/>
            <pc:sldMk cId="1458586518" sldId="266"/>
            <ac:spMk id="501" creationId="{12AEB90B-571F-40B7-876D-F4D4FB75A46A}"/>
          </ac:spMkLst>
        </pc:spChg>
        <pc:spChg chg="mod">
          <ac:chgData name="Nicollier Alexandre" userId="c88faca6-f025-40ac-baa9-4714ecae9173" providerId="ADAL" clId="{749B4C71-7EBF-480D-BD01-E0DDD6D37C51}" dt="2022-01-28T09:10:36.612" v="1244"/>
          <ac:spMkLst>
            <pc:docMk/>
            <pc:sldMk cId="1458586518" sldId="266"/>
            <ac:spMk id="502" creationId="{DB833D89-23A7-4529-9C91-773F8272F458}"/>
          </ac:spMkLst>
        </pc:spChg>
        <pc:spChg chg="mod">
          <ac:chgData name="Nicollier Alexandre" userId="c88faca6-f025-40ac-baa9-4714ecae9173" providerId="ADAL" clId="{749B4C71-7EBF-480D-BD01-E0DDD6D37C51}" dt="2022-01-28T09:10:42.449" v="1248"/>
          <ac:spMkLst>
            <pc:docMk/>
            <pc:sldMk cId="1458586518" sldId="266"/>
            <ac:spMk id="507" creationId="{3F44AF60-C696-4D83-A1C4-2AD3F127F215}"/>
          </ac:spMkLst>
        </pc:spChg>
        <pc:spChg chg="mod">
          <ac:chgData name="Nicollier Alexandre" userId="c88faca6-f025-40ac-baa9-4714ecae9173" providerId="ADAL" clId="{749B4C71-7EBF-480D-BD01-E0DDD6D37C51}" dt="2022-01-28T09:10:42.449" v="1248"/>
          <ac:spMkLst>
            <pc:docMk/>
            <pc:sldMk cId="1458586518" sldId="266"/>
            <ac:spMk id="511" creationId="{619B69C6-1E46-45F8-8B89-12C89D96C182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516" creationId="{2561C733-3D16-4EFC-9600-7FE8EC8E812B}"/>
          </ac:spMkLst>
        </pc:spChg>
        <pc:spChg chg="add mod">
          <ac:chgData name="Nicollier Alexandre" userId="c88faca6-f025-40ac-baa9-4714ecae9173" providerId="ADAL" clId="{749B4C71-7EBF-480D-BD01-E0DDD6D37C51}" dt="2022-01-28T09:29:18.736" v="1383" actId="1076"/>
          <ac:spMkLst>
            <pc:docMk/>
            <pc:sldMk cId="1458586518" sldId="266"/>
            <ac:spMk id="517" creationId="{DF9449AF-1D87-40E6-BE19-EC48905AB741}"/>
          </ac:spMkLst>
        </pc:spChg>
        <pc:spChg chg="add del mod">
          <ac:chgData name="Nicollier Alexandre" userId="c88faca6-f025-40ac-baa9-4714ecae9173" providerId="ADAL" clId="{749B4C71-7EBF-480D-BD01-E0DDD6D37C51}" dt="2022-01-28T09:12:12.452" v="1264"/>
          <ac:spMkLst>
            <pc:docMk/>
            <pc:sldMk cId="1458586518" sldId="266"/>
            <ac:spMk id="518" creationId="{C47EF499-3BBB-4D8D-AAFE-F769FCB476B0}"/>
          </ac:spMkLst>
        </pc:spChg>
        <pc:spChg chg="mod">
          <ac:chgData name="Nicollier Alexandre" userId="c88faca6-f025-40ac-baa9-4714ecae9173" providerId="ADAL" clId="{749B4C71-7EBF-480D-BD01-E0DDD6D37C51}" dt="2022-01-28T09:12:09.068" v="1263"/>
          <ac:spMkLst>
            <pc:docMk/>
            <pc:sldMk cId="1458586518" sldId="266"/>
            <ac:spMk id="520" creationId="{6F256338-A73B-4C89-95DB-76314E7EBF01}"/>
          </ac:spMkLst>
        </pc:spChg>
        <pc:spChg chg="mod">
          <ac:chgData name="Nicollier Alexandre" userId="c88faca6-f025-40ac-baa9-4714ecae9173" providerId="ADAL" clId="{749B4C71-7EBF-480D-BD01-E0DDD6D37C51}" dt="2022-02-03T13:03:22.580" v="1846"/>
          <ac:spMkLst>
            <pc:docMk/>
            <pc:sldMk cId="1458586518" sldId="266"/>
            <ac:spMk id="520" creationId="{D7810E4C-DEE6-4EA7-AFD1-51E579AF08CD}"/>
          </ac:spMkLst>
        </pc:spChg>
        <pc:spChg chg="mod">
          <ac:chgData name="Nicollier Alexandre" userId="c88faca6-f025-40ac-baa9-4714ecae9173" providerId="ADAL" clId="{749B4C71-7EBF-480D-BD01-E0DDD6D37C51}" dt="2022-01-28T09:12:09.068" v="1263"/>
          <ac:spMkLst>
            <pc:docMk/>
            <pc:sldMk cId="1458586518" sldId="266"/>
            <ac:spMk id="524" creationId="{8240F412-F7C5-4BB3-B44F-DEA8A4BB349C}"/>
          </ac:spMkLst>
        </pc:spChg>
        <pc:spChg chg="mod">
          <ac:chgData name="Nicollier Alexandre" userId="c88faca6-f025-40ac-baa9-4714ecae9173" providerId="ADAL" clId="{749B4C71-7EBF-480D-BD01-E0DDD6D37C51}" dt="2022-02-03T13:03:22.580" v="1846"/>
          <ac:spMkLst>
            <pc:docMk/>
            <pc:sldMk cId="1458586518" sldId="266"/>
            <ac:spMk id="524" creationId="{FEA394D2-A070-4281-BDCF-BCCA00AF3D64}"/>
          </ac:spMkLst>
        </pc:spChg>
        <pc:spChg chg="mod">
          <ac:chgData name="Nicollier Alexandre" userId="c88faca6-f025-40ac-baa9-4714ecae9173" providerId="ADAL" clId="{749B4C71-7EBF-480D-BD01-E0DDD6D37C51}" dt="2022-01-28T09:12:16.317" v="1265"/>
          <ac:spMkLst>
            <pc:docMk/>
            <pc:sldMk cId="1458586518" sldId="266"/>
            <ac:spMk id="530" creationId="{9452A9DB-AFD6-43CA-BC40-4367E21E1502}"/>
          </ac:spMkLst>
        </pc:spChg>
        <pc:spChg chg="mod">
          <ac:chgData name="Nicollier Alexandre" userId="c88faca6-f025-40ac-baa9-4714ecae9173" providerId="ADAL" clId="{749B4C71-7EBF-480D-BD01-E0DDD6D37C51}" dt="2022-01-28T09:12:16.317" v="1265"/>
          <ac:spMkLst>
            <pc:docMk/>
            <pc:sldMk cId="1458586518" sldId="266"/>
            <ac:spMk id="534" creationId="{955FFF6A-16B0-4B26-9A03-69A379D2012F}"/>
          </ac:spMkLst>
        </pc:spChg>
        <pc:spChg chg="mod">
          <ac:chgData name="Nicollier Alexandre" userId="c88faca6-f025-40ac-baa9-4714ecae9173" providerId="ADAL" clId="{749B4C71-7EBF-480D-BD01-E0DDD6D37C51}" dt="2022-01-28T09:12:20.818" v="1267"/>
          <ac:spMkLst>
            <pc:docMk/>
            <pc:sldMk cId="1458586518" sldId="266"/>
            <ac:spMk id="540" creationId="{4DD45B13-BF81-4193-9151-CA4D5A3A31FC}"/>
          </ac:spMkLst>
        </pc:spChg>
        <pc:spChg chg="mod">
          <ac:chgData name="Nicollier Alexandre" userId="c88faca6-f025-40ac-baa9-4714ecae9173" providerId="ADAL" clId="{749B4C71-7EBF-480D-BD01-E0DDD6D37C51}" dt="2022-01-28T09:12:20.818" v="1267"/>
          <ac:spMkLst>
            <pc:docMk/>
            <pc:sldMk cId="1458586518" sldId="266"/>
            <ac:spMk id="544" creationId="{A1D0CA5B-718F-4AE5-ADC8-8E97E11F41BB}"/>
          </ac:spMkLst>
        </pc:spChg>
        <pc:spChg chg="mod">
          <ac:chgData name="Nicollier Alexandre" userId="c88faca6-f025-40ac-baa9-4714ecae9173" providerId="ADAL" clId="{749B4C71-7EBF-480D-BD01-E0DDD6D37C51}" dt="2022-01-28T09:12:26.792" v="1269"/>
          <ac:spMkLst>
            <pc:docMk/>
            <pc:sldMk cId="1458586518" sldId="266"/>
            <ac:spMk id="550" creationId="{5E299BB8-9C37-4A3E-81A3-E51021D1EA0B}"/>
          </ac:spMkLst>
        </pc:spChg>
        <pc:spChg chg="mod">
          <ac:chgData name="Nicollier Alexandre" userId="c88faca6-f025-40ac-baa9-4714ecae9173" providerId="ADAL" clId="{749B4C71-7EBF-480D-BD01-E0DDD6D37C51}" dt="2022-01-28T09:12:26.792" v="1269"/>
          <ac:spMkLst>
            <pc:docMk/>
            <pc:sldMk cId="1458586518" sldId="266"/>
            <ac:spMk id="554" creationId="{61E13EB4-A9B6-4EA9-A07B-0D6CE5BB7764}"/>
          </ac:spMkLst>
        </pc:spChg>
        <pc:spChg chg="mod">
          <ac:chgData name="Nicollier Alexandre" userId="c88faca6-f025-40ac-baa9-4714ecae9173" providerId="ADAL" clId="{749B4C71-7EBF-480D-BD01-E0DDD6D37C51}" dt="2022-01-28T09:12:55.598" v="1271"/>
          <ac:spMkLst>
            <pc:docMk/>
            <pc:sldMk cId="1458586518" sldId="266"/>
            <ac:spMk id="560" creationId="{889594B6-3E84-47DB-8DD5-1161FEC1ADFF}"/>
          </ac:spMkLst>
        </pc:spChg>
        <pc:spChg chg="mod">
          <ac:chgData name="Nicollier Alexandre" userId="c88faca6-f025-40ac-baa9-4714ecae9173" providerId="ADAL" clId="{749B4C71-7EBF-480D-BD01-E0DDD6D37C51}" dt="2022-02-03T13:03:31.215" v="1848"/>
          <ac:spMkLst>
            <pc:docMk/>
            <pc:sldMk cId="1458586518" sldId="266"/>
            <ac:spMk id="565" creationId="{77A4F7A2-9EB4-4FF3-9EA2-09A37AA6A62C}"/>
          </ac:spMkLst>
        </pc:spChg>
        <pc:spChg chg="mod">
          <ac:chgData name="Nicollier Alexandre" userId="c88faca6-f025-40ac-baa9-4714ecae9173" providerId="ADAL" clId="{749B4C71-7EBF-480D-BD01-E0DDD6D37C51}" dt="2022-02-03T13:03:31.215" v="1848"/>
          <ac:spMkLst>
            <pc:docMk/>
            <pc:sldMk cId="1458586518" sldId="266"/>
            <ac:spMk id="569" creationId="{DF62AD2F-B5FD-40E9-BF15-E9ADE6999F2B}"/>
          </ac:spMkLst>
        </pc:spChg>
        <pc:spChg chg="mod">
          <ac:chgData name="Nicollier Alexandre" userId="c88faca6-f025-40ac-baa9-4714ecae9173" providerId="ADAL" clId="{749B4C71-7EBF-480D-BD01-E0DDD6D37C51}" dt="2022-02-03T13:06:58.060" v="1915"/>
          <ac:spMkLst>
            <pc:docMk/>
            <pc:sldMk cId="1458586518" sldId="266"/>
            <ac:spMk id="578" creationId="{2BEF1B77-3858-4998-AC92-119256C37700}"/>
          </ac:spMkLst>
        </pc:spChg>
        <pc:spChg chg="add del mod">
          <ac:chgData name="Nicollier Alexandre" userId="c88faca6-f025-40ac-baa9-4714ecae9173" providerId="ADAL" clId="{749B4C71-7EBF-480D-BD01-E0DDD6D37C51}" dt="2022-02-03T13:07:00.998" v="1916"/>
          <ac:spMkLst>
            <pc:docMk/>
            <pc:sldMk cId="1458586518" sldId="266"/>
            <ac:spMk id="581" creationId="{CD898101-31D0-4C06-A6BA-B907704F9351}"/>
          </ac:spMkLst>
        </pc:spChg>
        <pc:spChg chg="mod">
          <ac:chgData name="Nicollier Alexandre" userId="c88faca6-f025-40ac-baa9-4714ecae9173" providerId="ADAL" clId="{749B4C71-7EBF-480D-BD01-E0DDD6D37C51}" dt="2022-02-03T13:06:58.060" v="1915"/>
          <ac:spMkLst>
            <pc:docMk/>
            <pc:sldMk cId="1458586518" sldId="266"/>
            <ac:spMk id="585" creationId="{5F4196D4-BEFA-449D-962C-2280C195D63C}"/>
          </ac:spMkLst>
        </pc:spChg>
        <pc:spChg chg="mod">
          <ac:chgData name="Nicollier Alexandre" userId="c88faca6-f025-40ac-baa9-4714ecae9173" providerId="ADAL" clId="{749B4C71-7EBF-480D-BD01-E0DDD6D37C51}" dt="2022-02-03T13:06:58.060" v="1915"/>
          <ac:spMkLst>
            <pc:docMk/>
            <pc:sldMk cId="1458586518" sldId="266"/>
            <ac:spMk id="589" creationId="{8AA4D25A-AC79-4BEA-ACC8-3B6C4AA66BE3}"/>
          </ac:spMkLst>
        </pc:spChg>
        <pc:spChg chg="add mod">
          <ac:chgData name="Nicollier Alexandre" userId="c88faca6-f025-40ac-baa9-4714ecae9173" providerId="ADAL" clId="{749B4C71-7EBF-480D-BD01-E0DDD6D37C51}" dt="2022-02-03T13:07:52.372" v="1923" actId="14100"/>
          <ac:spMkLst>
            <pc:docMk/>
            <pc:sldMk cId="1458586518" sldId="266"/>
            <ac:spMk id="593" creationId="{9583CC47-0ED4-4E03-9432-068AF0B51842}"/>
          </ac:spMkLst>
        </pc:spChg>
        <pc:spChg chg="mod">
          <ac:chgData name="Nicollier Alexandre" userId="c88faca6-f025-40ac-baa9-4714ecae9173" providerId="ADAL" clId="{749B4C71-7EBF-480D-BD01-E0DDD6D37C51}" dt="2022-02-03T13:07:20.958" v="1917"/>
          <ac:spMkLst>
            <pc:docMk/>
            <pc:sldMk cId="1458586518" sldId="266"/>
            <ac:spMk id="595" creationId="{B5550A76-559D-4F02-812E-879E8BAF0EE7}"/>
          </ac:spMkLst>
        </pc:spChg>
        <pc:spChg chg="mod">
          <ac:chgData name="Nicollier Alexandre" userId="c88faca6-f025-40ac-baa9-4714ecae9173" providerId="ADAL" clId="{749B4C71-7EBF-480D-BD01-E0DDD6D37C51}" dt="2022-02-03T13:07:20.958" v="1917"/>
          <ac:spMkLst>
            <pc:docMk/>
            <pc:sldMk cId="1458586518" sldId="266"/>
            <ac:spMk id="599" creationId="{369F169B-C299-416E-84E2-748BA7294F99}"/>
          </ac:spMkLst>
        </pc:spChg>
        <pc:spChg chg="mod">
          <ac:chgData name="Nicollier Alexandre" userId="c88faca6-f025-40ac-baa9-4714ecae9173" providerId="ADAL" clId="{749B4C71-7EBF-480D-BD01-E0DDD6D37C51}" dt="2022-02-03T13:07:20.958" v="1917"/>
          <ac:spMkLst>
            <pc:docMk/>
            <pc:sldMk cId="1458586518" sldId="266"/>
            <ac:spMk id="605" creationId="{A990BED6-D722-49C6-8167-E5A1A19DCBD5}"/>
          </ac:spMkLst>
        </pc:spChg>
        <pc:spChg chg="mod">
          <ac:chgData name="Nicollier Alexandre" userId="c88faca6-f025-40ac-baa9-4714ecae9173" providerId="ADAL" clId="{749B4C71-7EBF-480D-BD01-E0DDD6D37C51}" dt="2022-02-03T13:07:20.958" v="1917"/>
          <ac:spMkLst>
            <pc:docMk/>
            <pc:sldMk cId="1458586518" sldId="266"/>
            <ac:spMk id="609" creationId="{FE40AC40-BFA9-4694-BE6F-A1D37E81EEF7}"/>
          </ac:spMkLst>
        </pc:spChg>
        <pc:spChg chg="add mod">
          <ac:chgData name="Nicollier Alexandre" userId="c88faca6-f025-40ac-baa9-4714ecae9173" providerId="ADAL" clId="{749B4C71-7EBF-480D-BD01-E0DDD6D37C51}" dt="2022-02-03T13:09:05.812" v="1934" actId="14100"/>
          <ac:spMkLst>
            <pc:docMk/>
            <pc:sldMk cId="1458586518" sldId="266"/>
            <ac:spMk id="614" creationId="{8A5B2D17-17D5-413C-9264-979D1F3D8A07}"/>
          </ac:spMkLst>
        </pc:spChg>
        <pc:spChg chg="mod">
          <ac:chgData name="Nicollier Alexandre" userId="c88faca6-f025-40ac-baa9-4714ecae9173" providerId="ADAL" clId="{749B4C71-7EBF-480D-BD01-E0DDD6D37C51}" dt="2022-02-03T13:09:12.854" v="1935"/>
          <ac:spMkLst>
            <pc:docMk/>
            <pc:sldMk cId="1458586518" sldId="266"/>
            <ac:spMk id="616" creationId="{B0186880-2FF3-4F11-B9E2-275031F2C6B9}"/>
          </ac:spMkLst>
        </pc:spChg>
        <pc:spChg chg="mod">
          <ac:chgData name="Nicollier Alexandre" userId="c88faca6-f025-40ac-baa9-4714ecae9173" providerId="ADAL" clId="{749B4C71-7EBF-480D-BD01-E0DDD6D37C51}" dt="2022-02-03T13:09:23.851" v="1938"/>
          <ac:spMkLst>
            <pc:docMk/>
            <pc:sldMk cId="1458586518" sldId="266"/>
            <ac:spMk id="620" creationId="{9F85D600-D5DC-4723-8538-5CBD3A4F1674}"/>
          </ac:spMkLst>
        </pc:s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80" creationId="{825E2939-4183-4C4E-83C9-7CB22D85B7B9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84" creationId="{B88B5CDE-05F0-47FC-8A96-68D455821282}"/>
          </ac:grpSpMkLst>
        </pc:grpChg>
        <pc:grpChg chg="mod">
          <ac:chgData name="Nicollier Alexandre" userId="c88faca6-f025-40ac-baa9-4714ecae9173" providerId="ADAL" clId="{749B4C71-7EBF-480D-BD01-E0DDD6D37C51}" dt="2022-01-27T12:34:56.656" v="425"/>
          <ac:grpSpMkLst>
            <pc:docMk/>
            <pc:sldMk cId="1458586518" sldId="266"/>
            <ac:grpSpMk id="88" creationId="{1999BF7F-2064-43C7-A11A-40CB376C350D}"/>
          </ac:grpSpMkLst>
        </pc:grpChg>
        <pc:grpChg chg="add del mod">
          <ac:chgData name="Nicollier Alexandre" userId="c88faca6-f025-40ac-baa9-4714ecae9173" providerId="ADAL" clId="{749B4C71-7EBF-480D-BD01-E0DDD6D37C51}" dt="2022-02-03T13:08:32.636" v="1927" actId="478"/>
          <ac:grpSpMkLst>
            <pc:docMk/>
            <pc:sldMk cId="1458586518" sldId="266"/>
            <ac:grpSpMk id="92" creationId="{3BF14136-68C6-4F39-8685-740AE8EEE32C}"/>
          </ac:grpSpMkLst>
        </pc:grpChg>
        <pc:grpChg chg="mod">
          <ac:chgData name="Nicollier Alexandre" userId="c88faca6-f025-40ac-baa9-4714ecae9173" providerId="ADAL" clId="{749B4C71-7EBF-480D-BD01-E0DDD6D37C51}" dt="2022-01-27T12:34:56.656" v="425"/>
          <ac:grpSpMkLst>
            <pc:docMk/>
            <pc:sldMk cId="1458586518" sldId="266"/>
            <ac:grpSpMk id="96" creationId="{0FDDE3A5-64C5-4F46-89C6-5E42191B36C5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100" creationId="{44B8D41D-D69B-4E61-A3E8-C106CFBB29F4}"/>
          </ac:grpSpMkLst>
        </pc:grpChg>
        <pc:grpChg chg="mod">
          <ac:chgData name="Nicollier Alexandre" userId="c88faca6-f025-40ac-baa9-4714ecae9173" providerId="ADAL" clId="{749B4C71-7EBF-480D-BD01-E0DDD6D37C51}" dt="2022-01-27T12:34:56.656" v="425"/>
          <ac:grpSpMkLst>
            <pc:docMk/>
            <pc:sldMk cId="1458586518" sldId="266"/>
            <ac:grpSpMk id="104" creationId="{D392D3C6-8ADF-4353-89DC-8361A3520EDB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108" creationId="{99204BF4-BFAD-4945-BBA4-DC56DFC6F8B1}"/>
          </ac:grpSpMkLst>
        </pc:grpChg>
        <pc:grpChg chg="mod">
          <ac:chgData name="Nicollier Alexandre" userId="c88faca6-f025-40ac-baa9-4714ecae9173" providerId="ADAL" clId="{749B4C71-7EBF-480D-BD01-E0DDD6D37C51}" dt="2022-01-27T12:34:56.656" v="425"/>
          <ac:grpSpMkLst>
            <pc:docMk/>
            <pc:sldMk cId="1458586518" sldId="266"/>
            <ac:grpSpMk id="112" creationId="{CE653CCB-CC82-4139-B7D2-186AD5FE2391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116" creationId="{C87DFC41-CA7E-485E-98A9-F8C8EC2807D7}"/>
          </ac:grpSpMkLst>
        </pc:grpChg>
        <pc:grpChg chg="mod">
          <ac:chgData name="Nicollier Alexandre" userId="c88faca6-f025-40ac-baa9-4714ecae9173" providerId="ADAL" clId="{749B4C71-7EBF-480D-BD01-E0DDD6D37C51}" dt="2022-01-27T12:34:56.656" v="425"/>
          <ac:grpSpMkLst>
            <pc:docMk/>
            <pc:sldMk cId="1458586518" sldId="266"/>
            <ac:grpSpMk id="120" creationId="{67ACB617-3384-49CA-B1C1-9EDF2E5F26DE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124" creationId="{86395F11-0BF8-49A9-84C5-3F33551C878D}"/>
          </ac:grpSpMkLst>
        </pc:grpChg>
        <pc:grpChg chg="mod">
          <ac:chgData name="Nicollier Alexandre" userId="c88faca6-f025-40ac-baa9-4714ecae9173" providerId="ADAL" clId="{749B4C71-7EBF-480D-BD01-E0DDD6D37C51}" dt="2022-01-27T12:34:56.656" v="425"/>
          <ac:grpSpMkLst>
            <pc:docMk/>
            <pc:sldMk cId="1458586518" sldId="266"/>
            <ac:grpSpMk id="128" creationId="{25812251-B951-44B6-B020-A9683EF2B160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133" creationId="{C9F12A41-BC36-42D4-88D2-2E09CE615B5A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137" creationId="{5978E953-6596-4A14-BE41-8DA0E73E38FB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141" creationId="{88ED7118-F9D9-4698-A934-291702D8D86D}"/>
          </ac:grpSpMkLst>
        </pc:grpChg>
        <pc:grpChg chg="mod">
          <ac:chgData name="Nicollier Alexandre" userId="c88faca6-f025-40ac-baa9-4714ecae9173" providerId="ADAL" clId="{749B4C71-7EBF-480D-BD01-E0DDD6D37C51}" dt="2022-01-27T12:34:56.656" v="425"/>
          <ac:grpSpMkLst>
            <pc:docMk/>
            <pc:sldMk cId="1458586518" sldId="266"/>
            <ac:grpSpMk id="145" creationId="{797D9222-332B-4F21-B71D-EDCEBA57FC88}"/>
          </ac:grpSpMkLst>
        </pc:grpChg>
        <pc:grpChg chg="add mod">
          <ac:chgData name="Nicollier Alexandre" userId="c88faca6-f025-40ac-baa9-4714ecae9173" providerId="ADAL" clId="{749B4C71-7EBF-480D-BD01-E0DDD6D37C51}" dt="2022-02-03T13:10:04.284" v="1944" actId="1076"/>
          <ac:grpSpMkLst>
            <pc:docMk/>
            <pc:sldMk cId="1458586518" sldId="266"/>
            <ac:grpSpMk id="149" creationId="{E797D05C-486D-4596-886F-407900C16083}"/>
          </ac:grpSpMkLst>
        </pc:grpChg>
        <pc:grpChg chg="mod">
          <ac:chgData name="Nicollier Alexandre" userId="c88faca6-f025-40ac-baa9-4714ecae9173" providerId="ADAL" clId="{749B4C71-7EBF-480D-BD01-E0DDD6D37C51}" dt="2022-01-27T12:34:56.656" v="425"/>
          <ac:grpSpMkLst>
            <pc:docMk/>
            <pc:sldMk cId="1458586518" sldId="266"/>
            <ac:grpSpMk id="153" creationId="{9E16B526-AEF7-4DE7-9630-B6C63F0BD1A5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157" creationId="{3CC621E9-D1F1-4B89-9D3D-F00EDB4191CE}"/>
          </ac:grpSpMkLst>
        </pc:grpChg>
        <pc:grpChg chg="mod">
          <ac:chgData name="Nicollier Alexandre" userId="c88faca6-f025-40ac-baa9-4714ecae9173" providerId="ADAL" clId="{749B4C71-7EBF-480D-BD01-E0DDD6D37C51}" dt="2022-01-27T12:34:56.656" v="425"/>
          <ac:grpSpMkLst>
            <pc:docMk/>
            <pc:sldMk cId="1458586518" sldId="266"/>
            <ac:grpSpMk id="161" creationId="{1D956320-F6BB-47D5-84FB-117E73BC4439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166" creationId="{0A386856-72E1-47B9-8879-A1673DEEB879}"/>
          </ac:grpSpMkLst>
        </pc:grpChg>
        <pc:grpChg chg="mod">
          <ac:chgData name="Nicollier Alexandre" userId="c88faca6-f025-40ac-baa9-4714ecae9173" providerId="ADAL" clId="{749B4C71-7EBF-480D-BD01-E0DDD6D37C51}" dt="2022-01-27T12:34:56.656" v="425"/>
          <ac:grpSpMkLst>
            <pc:docMk/>
            <pc:sldMk cId="1458586518" sldId="266"/>
            <ac:grpSpMk id="170" creationId="{D340FD66-F435-447F-A990-81BD1595F836}"/>
          </ac:grpSpMkLst>
        </pc:grpChg>
        <pc:grpChg chg="add del mod">
          <ac:chgData name="Nicollier Alexandre" userId="c88faca6-f025-40ac-baa9-4714ecae9173" providerId="ADAL" clId="{749B4C71-7EBF-480D-BD01-E0DDD6D37C51}" dt="2022-02-03T13:04:53.370" v="1861" actId="478"/>
          <ac:grpSpMkLst>
            <pc:docMk/>
            <pc:sldMk cId="1458586518" sldId="266"/>
            <ac:grpSpMk id="174" creationId="{73E0FA0A-6C92-4EFE-8B52-306FE23DA706}"/>
          </ac:grpSpMkLst>
        </pc:grpChg>
        <pc:grpChg chg="mod">
          <ac:chgData name="Nicollier Alexandre" userId="c88faca6-f025-40ac-baa9-4714ecae9173" providerId="ADAL" clId="{749B4C71-7EBF-480D-BD01-E0DDD6D37C51}" dt="2022-01-27T12:34:56.656" v="425"/>
          <ac:grpSpMkLst>
            <pc:docMk/>
            <pc:sldMk cId="1458586518" sldId="266"/>
            <ac:grpSpMk id="178" creationId="{908DD3D3-C529-4C8F-BE24-C11ED5120F9E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183" creationId="{82BC5A5C-062E-40B6-B107-812619B2465F}"/>
          </ac:grpSpMkLst>
        </pc:grpChg>
        <pc:grpChg chg="mod">
          <ac:chgData name="Nicollier Alexandre" userId="c88faca6-f025-40ac-baa9-4714ecae9173" providerId="ADAL" clId="{749B4C71-7EBF-480D-BD01-E0DDD6D37C51}" dt="2022-01-27T12:34:56.656" v="425"/>
          <ac:grpSpMkLst>
            <pc:docMk/>
            <pc:sldMk cId="1458586518" sldId="266"/>
            <ac:grpSpMk id="187" creationId="{A75084E0-AEA5-4ADE-A3C5-083F871C8293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191" creationId="{FB638733-10D1-4071-A872-718275721C72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195" creationId="{E8234A3E-3F5A-4FCF-95D3-CE288FED8157}"/>
          </ac:grpSpMkLst>
        </pc:grpChg>
        <pc:grpChg chg="add del mod">
          <ac:chgData name="Nicollier Alexandre" userId="c88faca6-f025-40ac-baa9-4714ecae9173" providerId="ADAL" clId="{749B4C71-7EBF-480D-BD01-E0DDD6D37C51}" dt="2022-01-28T09:02:54.636" v="1146" actId="478"/>
          <ac:grpSpMkLst>
            <pc:docMk/>
            <pc:sldMk cId="1458586518" sldId="266"/>
            <ac:grpSpMk id="199" creationId="{49D1CB7A-28F8-47A5-A341-ECD5B201704B}"/>
          </ac:grpSpMkLst>
        </pc:grpChg>
        <pc:grpChg chg="mod">
          <ac:chgData name="Nicollier Alexandre" userId="c88faca6-f025-40ac-baa9-4714ecae9173" providerId="ADAL" clId="{749B4C71-7EBF-480D-BD01-E0DDD6D37C51}" dt="2022-01-27T12:34:56.656" v="425"/>
          <ac:grpSpMkLst>
            <pc:docMk/>
            <pc:sldMk cId="1458586518" sldId="266"/>
            <ac:grpSpMk id="203" creationId="{E0D29CCE-CEB9-4CCB-A14C-BCC0B22AA8E2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207" creationId="{B53EF44D-A908-4AB8-B74D-ECB1D0A50140}"/>
          </ac:grpSpMkLst>
        </pc:grpChg>
        <pc:grpChg chg="mod">
          <ac:chgData name="Nicollier Alexandre" userId="c88faca6-f025-40ac-baa9-4714ecae9173" providerId="ADAL" clId="{749B4C71-7EBF-480D-BD01-E0DDD6D37C51}" dt="2022-01-27T12:34:56.656" v="425"/>
          <ac:grpSpMkLst>
            <pc:docMk/>
            <pc:sldMk cId="1458586518" sldId="266"/>
            <ac:grpSpMk id="211" creationId="{5F3B1507-D307-4193-8E2B-BE5061F59C46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215" creationId="{05D577D1-F44A-4A91-9E54-1DEEB5B99082}"/>
          </ac:grpSpMkLst>
        </pc:grpChg>
        <pc:grpChg chg="mod">
          <ac:chgData name="Nicollier Alexandre" userId="c88faca6-f025-40ac-baa9-4714ecae9173" providerId="ADAL" clId="{749B4C71-7EBF-480D-BD01-E0DDD6D37C51}" dt="2022-01-27T12:34:56.656" v="425"/>
          <ac:grpSpMkLst>
            <pc:docMk/>
            <pc:sldMk cId="1458586518" sldId="266"/>
            <ac:grpSpMk id="219" creationId="{30FBE099-93E2-4B44-AE4B-D97B0DD6ACA7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224" creationId="{C68356C4-7749-43BB-A2D9-A418A0586CBF}"/>
          </ac:grpSpMkLst>
        </pc:grpChg>
        <pc:grpChg chg="mod">
          <ac:chgData name="Nicollier Alexandre" userId="c88faca6-f025-40ac-baa9-4714ecae9173" providerId="ADAL" clId="{749B4C71-7EBF-480D-BD01-E0DDD6D37C51}" dt="2022-01-27T12:34:56.656" v="425"/>
          <ac:grpSpMkLst>
            <pc:docMk/>
            <pc:sldMk cId="1458586518" sldId="266"/>
            <ac:grpSpMk id="228" creationId="{6C644C3F-03CE-4D06-8149-D50C6906F994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234" creationId="{C8DB390E-A266-44B6-9432-63016BD0996A}"/>
          </ac:grpSpMkLst>
        </pc:grpChg>
        <pc:grpChg chg="mod">
          <ac:chgData name="Nicollier Alexandre" userId="c88faca6-f025-40ac-baa9-4714ecae9173" providerId="ADAL" clId="{749B4C71-7EBF-480D-BD01-E0DDD6D37C51}" dt="2022-01-27T12:34:56.656" v="425"/>
          <ac:grpSpMkLst>
            <pc:docMk/>
            <pc:sldMk cId="1458586518" sldId="266"/>
            <ac:grpSpMk id="238" creationId="{C9D81BC2-F86C-48AD-9C42-2C9AD5538FC2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242" creationId="{57AB2F99-492B-4DC4-9AC7-17177A5A510F}"/>
          </ac:grpSpMkLst>
        </pc:grpChg>
        <pc:grpChg chg="mod">
          <ac:chgData name="Nicollier Alexandre" userId="c88faca6-f025-40ac-baa9-4714ecae9173" providerId="ADAL" clId="{749B4C71-7EBF-480D-BD01-E0DDD6D37C51}" dt="2022-01-27T12:34:56.656" v="425"/>
          <ac:grpSpMkLst>
            <pc:docMk/>
            <pc:sldMk cId="1458586518" sldId="266"/>
            <ac:grpSpMk id="246" creationId="{4DDCBB05-7EF0-49B3-8347-FF60ADCEC779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250" creationId="{20D2077B-6662-4C97-A714-08BB803830BC}"/>
          </ac:grpSpMkLst>
        </pc:grpChg>
        <pc:grpChg chg="mod">
          <ac:chgData name="Nicollier Alexandre" userId="c88faca6-f025-40ac-baa9-4714ecae9173" providerId="ADAL" clId="{749B4C71-7EBF-480D-BD01-E0DDD6D37C51}" dt="2022-01-27T12:34:56.656" v="425"/>
          <ac:grpSpMkLst>
            <pc:docMk/>
            <pc:sldMk cId="1458586518" sldId="266"/>
            <ac:grpSpMk id="254" creationId="{4185568C-6E45-41AF-9695-D40990C476CE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268" creationId="{7D5502C6-A6ED-4BFB-9395-6FEA0651A1C7}"/>
          </ac:grpSpMkLst>
        </pc:grpChg>
        <pc:grpChg chg="mod">
          <ac:chgData name="Nicollier Alexandre" userId="c88faca6-f025-40ac-baa9-4714ecae9173" providerId="ADAL" clId="{749B4C71-7EBF-480D-BD01-E0DDD6D37C51}" dt="2022-01-27T12:34:56.656" v="425"/>
          <ac:grpSpMkLst>
            <pc:docMk/>
            <pc:sldMk cId="1458586518" sldId="266"/>
            <ac:grpSpMk id="272" creationId="{3376176C-955B-473F-B1EA-61771BF53533}"/>
          </ac:grpSpMkLst>
        </pc:grpChg>
        <pc:grpChg chg="add del mod">
          <ac:chgData name="Nicollier Alexandre" userId="c88faca6-f025-40ac-baa9-4714ecae9173" providerId="ADAL" clId="{749B4C71-7EBF-480D-BD01-E0DDD6D37C51}" dt="2022-01-28T09:29:23.165" v="1384" actId="478"/>
          <ac:grpSpMkLst>
            <pc:docMk/>
            <pc:sldMk cId="1458586518" sldId="266"/>
            <ac:grpSpMk id="284" creationId="{4FFE0914-F329-4448-A59B-103FCF4B676C}"/>
          </ac:grpSpMkLst>
        </pc:grpChg>
        <pc:grpChg chg="mod">
          <ac:chgData name="Nicollier Alexandre" userId="c88faca6-f025-40ac-baa9-4714ecae9173" providerId="ADAL" clId="{749B4C71-7EBF-480D-BD01-E0DDD6D37C51}" dt="2022-01-27T12:34:56.656" v="425"/>
          <ac:grpSpMkLst>
            <pc:docMk/>
            <pc:sldMk cId="1458586518" sldId="266"/>
            <ac:grpSpMk id="288" creationId="{E053479D-2812-4DAF-8C4F-7F37915E2DF5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294" creationId="{E647903F-57FD-4EDF-84A6-9A5234C45DA5}"/>
          </ac:grpSpMkLst>
        </pc:grpChg>
        <pc:grpChg chg="add mod or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298" creationId="{58C5FDBD-B92A-4CEC-AA5E-1C9316B9AEBD}"/>
          </ac:grpSpMkLst>
        </pc:grpChg>
        <pc:grpChg chg="add del mod">
          <ac:chgData name="Nicollier Alexandre" userId="c88faca6-f025-40ac-baa9-4714ecae9173" providerId="ADAL" clId="{749B4C71-7EBF-480D-BD01-E0DDD6D37C51}" dt="2022-01-28T09:09:17.170" v="1235" actId="478"/>
          <ac:grpSpMkLst>
            <pc:docMk/>
            <pc:sldMk cId="1458586518" sldId="266"/>
            <ac:grpSpMk id="302" creationId="{46E2D359-A65D-4A55-843B-787DE11DB8CD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306" creationId="{5526F66A-ED0B-4899-A391-ECC026F87991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311" creationId="{D82D6FAA-505A-4209-8003-7DAE3EADDAB8}"/>
          </ac:grpSpMkLst>
        </pc:grpChg>
        <pc:grpChg chg="add del mod">
          <ac:chgData name="Nicollier Alexandre" userId="c88faca6-f025-40ac-baa9-4714ecae9173" providerId="ADAL" clId="{749B4C71-7EBF-480D-BD01-E0DDD6D37C51}" dt="2022-01-28T09:09:40.473" v="1240" actId="478"/>
          <ac:grpSpMkLst>
            <pc:docMk/>
            <pc:sldMk cId="1458586518" sldId="266"/>
            <ac:grpSpMk id="315" creationId="{2E1E7010-EA8D-415F-B56C-2544299E425B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319" creationId="{D73DE0B5-98D7-4C41-8276-F6A2D84EB8E4}"/>
          </ac:grpSpMkLst>
        </pc:grpChg>
        <pc:grpChg chg="add del mod">
          <ac:chgData name="Nicollier Alexandre" userId="c88faca6-f025-40ac-baa9-4714ecae9173" providerId="ADAL" clId="{749B4C71-7EBF-480D-BD01-E0DDD6D37C51}" dt="2022-01-28T09:09:47.295" v="1241" actId="478"/>
          <ac:grpSpMkLst>
            <pc:docMk/>
            <pc:sldMk cId="1458586518" sldId="266"/>
            <ac:grpSpMk id="323" creationId="{92737B97-9E45-4B0A-8402-A66D640A5A41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327" creationId="{4D6A2A36-7A06-4A70-AA7C-429808419E42}"/>
          </ac:grpSpMkLst>
        </pc:grpChg>
        <pc:grpChg chg="del mod">
          <ac:chgData name="Nicollier Alexandre" userId="c88faca6-f025-40ac-baa9-4714ecae9173" providerId="ADAL" clId="{749B4C71-7EBF-480D-BD01-E0DDD6D37C51}" dt="2022-01-27T12:49:28.894" v="447" actId="27803"/>
          <ac:grpSpMkLst>
            <pc:docMk/>
            <pc:sldMk cId="1458586518" sldId="266"/>
            <ac:grpSpMk id="333" creationId="{45FCDE85-1820-4506-A440-D1E3234E4686}"/>
          </ac:grpSpMkLst>
        </pc:grpChg>
        <pc:grpChg chg="add del mod">
          <ac:chgData name="Nicollier Alexandre" userId="c88faca6-f025-40ac-baa9-4714ecae9173" providerId="ADAL" clId="{749B4C71-7EBF-480D-BD01-E0DDD6D37C51}" dt="2022-01-27T12:57:47.256" v="507" actId="27803"/>
          <ac:grpSpMkLst>
            <pc:docMk/>
            <pc:sldMk cId="1458586518" sldId="266"/>
            <ac:grpSpMk id="360" creationId="{4C3312F1-95CB-4165-8604-E2E77418B4B1}"/>
          </ac:grpSpMkLst>
        </pc:grpChg>
        <pc:grpChg chg="del mod">
          <ac:chgData name="Nicollier Alexandre" userId="c88faca6-f025-40ac-baa9-4714ecae9173" providerId="ADAL" clId="{749B4C71-7EBF-480D-BD01-E0DDD6D37C51}" dt="2022-01-27T13:05:51.699" v="534" actId="27803"/>
          <ac:grpSpMkLst>
            <pc:docMk/>
            <pc:sldMk cId="1458586518" sldId="266"/>
            <ac:grpSpMk id="371" creationId="{695BB994-DC78-4C26-BC68-80E53112D8D3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428" creationId="{B23E2486-C941-416A-9E61-7E0F52E38175}"/>
          </ac:grpSpMkLst>
        </pc:grpChg>
        <pc:grpChg chg="mod">
          <ac:chgData name="Nicollier Alexandre" userId="c88faca6-f025-40ac-baa9-4714ecae9173" providerId="ADAL" clId="{749B4C71-7EBF-480D-BD01-E0DDD6D37C51}" dt="2022-01-28T08:50:14.182" v="978"/>
          <ac:grpSpMkLst>
            <pc:docMk/>
            <pc:sldMk cId="1458586518" sldId="266"/>
            <ac:grpSpMk id="446" creationId="{BB42ED56-6170-4267-935E-7EF7009E9479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458" creationId="{F68686EB-774B-49E7-9804-A4BAD3956B3B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464" creationId="{6546AA94-B0D3-4080-8BB2-BC52C1250103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468" creationId="{2D10CB4B-86BD-481D-B1A6-1D4A3CB27062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472" creationId="{9BE28EAE-A1D8-428B-AE64-1BFE71E0F9C4}"/>
          </ac:grpSpMkLst>
        </pc:grpChg>
        <pc:grpChg chg="add mod">
          <ac:chgData name="Nicollier Alexandre" userId="c88faca6-f025-40ac-baa9-4714ecae9173" providerId="ADAL" clId="{749B4C71-7EBF-480D-BD01-E0DDD6D37C51}" dt="2022-02-03T13:06:36.847" v="1914" actId="1076"/>
          <ac:grpSpMkLst>
            <pc:docMk/>
            <pc:sldMk cId="1458586518" sldId="266"/>
            <ac:grpSpMk id="476" creationId="{979EDF03-FB53-43E1-8314-8E3186B87F9A}"/>
          </ac:grpSpMkLst>
        </pc:grpChg>
        <pc:grpChg chg="add del mod">
          <ac:chgData name="Nicollier Alexandre" userId="c88faca6-f025-40ac-baa9-4714ecae9173" providerId="ADAL" clId="{749B4C71-7EBF-480D-BD01-E0DDD6D37C51}" dt="2022-01-28T09:09:04.856" v="1234" actId="478"/>
          <ac:grpSpMkLst>
            <pc:docMk/>
            <pc:sldMk cId="1458586518" sldId="266"/>
            <ac:grpSpMk id="489" creationId="{F64904B2-C388-4088-92A3-89CF3BE43816}"/>
          </ac:grpSpMkLst>
        </pc:grpChg>
        <pc:grpChg chg="mod">
          <ac:chgData name="Nicollier Alexandre" userId="c88faca6-f025-40ac-baa9-4714ecae9173" providerId="ADAL" clId="{749B4C71-7EBF-480D-BD01-E0DDD6D37C51}" dt="2022-01-28T09:08:56.509" v="1231"/>
          <ac:grpSpMkLst>
            <pc:docMk/>
            <pc:sldMk cId="1458586518" sldId="266"/>
            <ac:grpSpMk id="493" creationId="{144C7D52-C334-4FCF-ADC5-2DACFA018AC1}"/>
          </ac:grpSpMkLst>
        </pc:grpChg>
        <pc:grpChg chg="add del mod">
          <ac:chgData name="Nicollier Alexandre" userId="c88faca6-f025-40ac-baa9-4714ecae9173" providerId="ADAL" clId="{749B4C71-7EBF-480D-BD01-E0DDD6D37C51}" dt="2022-02-03T13:03:19.296" v="1845"/>
          <ac:grpSpMkLst>
            <pc:docMk/>
            <pc:sldMk cId="1458586518" sldId="266"/>
            <ac:grpSpMk id="496" creationId="{D44FF4B5-E26B-4FFD-A4D8-1DC4486C2E40}"/>
          </ac:grpSpMkLst>
        </pc:grpChg>
        <pc:grpChg chg="add del mod">
          <ac:chgData name="Nicollier Alexandre" userId="c88faca6-f025-40ac-baa9-4714ecae9173" providerId="ADAL" clId="{749B4C71-7EBF-480D-BD01-E0DDD6D37C51}" dt="2022-01-28T09:10:41.507" v="1247"/>
          <ac:grpSpMkLst>
            <pc:docMk/>
            <pc:sldMk cId="1458586518" sldId="266"/>
            <ac:grpSpMk id="497" creationId="{61B9269C-C85D-491A-9729-1E607D7BFF2A}"/>
          </ac:grpSpMkLst>
        </pc:grpChg>
        <pc:grpChg chg="mod">
          <ac:chgData name="Nicollier Alexandre" userId="c88faca6-f025-40ac-baa9-4714ecae9173" providerId="ADAL" clId="{749B4C71-7EBF-480D-BD01-E0DDD6D37C51}" dt="2022-02-03T13:03:15.987" v="1844"/>
          <ac:grpSpMkLst>
            <pc:docMk/>
            <pc:sldMk cId="1458586518" sldId="266"/>
            <ac:grpSpMk id="500" creationId="{B802D753-C2F4-4921-B3F0-B4CD1D8CC672}"/>
          </ac:grpSpMkLst>
        </pc:grpChg>
        <pc:grpChg chg="mod">
          <ac:chgData name="Nicollier Alexandre" userId="c88faca6-f025-40ac-baa9-4714ecae9173" providerId="ADAL" clId="{749B4C71-7EBF-480D-BD01-E0DDD6D37C51}" dt="2022-01-28T09:10:36.612" v="1244"/>
          <ac:grpSpMkLst>
            <pc:docMk/>
            <pc:sldMk cId="1458586518" sldId="266"/>
            <ac:grpSpMk id="501" creationId="{20552FCB-1617-45A2-A3D0-40211168E05B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506" creationId="{66511AF2-B760-4A70-A7A1-8B1349D7131F}"/>
          </ac:grpSpMkLst>
        </pc:grpChg>
        <pc:grpChg chg="mod">
          <ac:chgData name="Nicollier Alexandre" userId="c88faca6-f025-40ac-baa9-4714ecae9173" providerId="ADAL" clId="{749B4C71-7EBF-480D-BD01-E0DDD6D37C51}" dt="2022-01-28T09:10:42.449" v="1248"/>
          <ac:grpSpMkLst>
            <pc:docMk/>
            <pc:sldMk cId="1458586518" sldId="266"/>
            <ac:grpSpMk id="510" creationId="{7467001C-79E0-4DA2-BA71-603F64F86112}"/>
          </ac:grpSpMkLst>
        </pc:grpChg>
        <pc:grpChg chg="add mod">
          <ac:chgData name="Nicollier Alexandre" userId="c88faca6-f025-40ac-baa9-4714ecae9173" providerId="ADAL" clId="{749B4C71-7EBF-480D-BD01-E0DDD6D37C51}" dt="2022-02-03T13:04:39.238" v="1859" actId="1076"/>
          <ac:grpSpMkLst>
            <pc:docMk/>
            <pc:sldMk cId="1458586518" sldId="266"/>
            <ac:grpSpMk id="519" creationId="{8BAEB35D-5BC0-499C-BDF1-5F18054E7E50}"/>
          </ac:grpSpMkLst>
        </pc:grpChg>
        <pc:grpChg chg="add del mod">
          <ac:chgData name="Nicollier Alexandre" userId="c88faca6-f025-40ac-baa9-4714ecae9173" providerId="ADAL" clId="{749B4C71-7EBF-480D-BD01-E0DDD6D37C51}" dt="2022-01-28T09:12:12.452" v="1264"/>
          <ac:grpSpMkLst>
            <pc:docMk/>
            <pc:sldMk cId="1458586518" sldId="266"/>
            <ac:grpSpMk id="519" creationId="{A65C9D5B-82B0-46AF-91AB-C59FF1CC9611}"/>
          </ac:grpSpMkLst>
        </pc:grpChg>
        <pc:grpChg chg="mod">
          <ac:chgData name="Nicollier Alexandre" userId="c88faca6-f025-40ac-baa9-4714ecae9173" providerId="ADAL" clId="{749B4C71-7EBF-480D-BD01-E0DDD6D37C51}" dt="2022-01-28T09:12:09.068" v="1263"/>
          <ac:grpSpMkLst>
            <pc:docMk/>
            <pc:sldMk cId="1458586518" sldId="266"/>
            <ac:grpSpMk id="523" creationId="{B1350396-0B9A-4939-B634-F6FDAC5E4C64}"/>
          </ac:grpSpMkLst>
        </pc:grpChg>
        <pc:grpChg chg="mod">
          <ac:chgData name="Nicollier Alexandre" userId="c88faca6-f025-40ac-baa9-4714ecae9173" providerId="ADAL" clId="{749B4C71-7EBF-480D-BD01-E0DDD6D37C51}" dt="2022-02-03T13:03:22.580" v="1846"/>
          <ac:grpSpMkLst>
            <pc:docMk/>
            <pc:sldMk cId="1458586518" sldId="266"/>
            <ac:grpSpMk id="523" creationId="{E97CFD55-5847-4123-9404-9D7905E7FE78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529" creationId="{2D4CB402-3D2D-492F-A1C2-B1C68554CF34}"/>
          </ac:grpSpMkLst>
        </pc:grpChg>
        <pc:grpChg chg="mod">
          <ac:chgData name="Nicollier Alexandre" userId="c88faca6-f025-40ac-baa9-4714ecae9173" providerId="ADAL" clId="{749B4C71-7EBF-480D-BD01-E0DDD6D37C51}" dt="2022-01-28T09:12:16.317" v="1265"/>
          <ac:grpSpMkLst>
            <pc:docMk/>
            <pc:sldMk cId="1458586518" sldId="266"/>
            <ac:grpSpMk id="533" creationId="{610DF950-85E2-433B-B269-6D83E96B28EE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539" creationId="{DE5FAC9E-E2C6-4EB9-A3DF-E4AA75783343}"/>
          </ac:grpSpMkLst>
        </pc:grpChg>
        <pc:grpChg chg="mod">
          <ac:chgData name="Nicollier Alexandre" userId="c88faca6-f025-40ac-baa9-4714ecae9173" providerId="ADAL" clId="{749B4C71-7EBF-480D-BD01-E0DDD6D37C51}" dt="2022-01-28T09:12:20.818" v="1267"/>
          <ac:grpSpMkLst>
            <pc:docMk/>
            <pc:sldMk cId="1458586518" sldId="266"/>
            <ac:grpSpMk id="543" creationId="{A1898222-D986-480B-AAF6-9C292373C63A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549" creationId="{15A87467-2795-4761-B0C4-8AC26CD7DC47}"/>
          </ac:grpSpMkLst>
        </pc:grpChg>
        <pc:grpChg chg="mod">
          <ac:chgData name="Nicollier Alexandre" userId="c88faca6-f025-40ac-baa9-4714ecae9173" providerId="ADAL" clId="{749B4C71-7EBF-480D-BD01-E0DDD6D37C51}" dt="2022-01-28T09:12:26.792" v="1269"/>
          <ac:grpSpMkLst>
            <pc:docMk/>
            <pc:sldMk cId="1458586518" sldId="266"/>
            <ac:grpSpMk id="553" creationId="{8C12B549-B2B4-47E1-945B-7A25E730AF5A}"/>
          </ac:grpSpMkLst>
        </pc:grpChg>
        <pc:grpChg chg="add mod">
          <ac:chgData name="Nicollier Alexandre" userId="c88faca6-f025-40ac-baa9-4714ecae9173" providerId="ADAL" clId="{749B4C71-7EBF-480D-BD01-E0DDD6D37C51}" dt="2022-01-28T09:29:18.736" v="1383" actId="1076"/>
          <ac:grpSpMkLst>
            <pc:docMk/>
            <pc:sldMk cId="1458586518" sldId="266"/>
            <ac:grpSpMk id="559" creationId="{1F3E7427-5ADA-482A-BF4C-AA11AA829669}"/>
          </ac:grpSpMkLst>
        </pc:grpChg>
        <pc:grpChg chg="add mod">
          <ac:chgData name="Nicollier Alexandre" userId="c88faca6-f025-40ac-baa9-4714ecae9173" providerId="ADAL" clId="{749B4C71-7EBF-480D-BD01-E0DDD6D37C51}" dt="2022-02-03T13:03:36.597" v="1849" actId="1076"/>
          <ac:grpSpMkLst>
            <pc:docMk/>
            <pc:sldMk cId="1458586518" sldId="266"/>
            <ac:grpSpMk id="564" creationId="{6D0CD545-DE67-495E-8EF8-4D3E17B9042F}"/>
          </ac:grpSpMkLst>
        </pc:grpChg>
        <pc:grpChg chg="mod">
          <ac:chgData name="Nicollier Alexandre" userId="c88faca6-f025-40ac-baa9-4714ecae9173" providerId="ADAL" clId="{749B4C71-7EBF-480D-BD01-E0DDD6D37C51}" dt="2022-02-03T13:03:31.215" v="1848"/>
          <ac:grpSpMkLst>
            <pc:docMk/>
            <pc:sldMk cId="1458586518" sldId="266"/>
            <ac:grpSpMk id="568" creationId="{7D4545CC-8488-4ADE-9210-F6BB02EF4F3B}"/>
          </ac:grpSpMkLst>
        </pc:grpChg>
        <pc:grpChg chg="add del mod">
          <ac:chgData name="Nicollier Alexandre" userId="c88faca6-f025-40ac-baa9-4714ecae9173" providerId="ADAL" clId="{749B4C71-7EBF-480D-BD01-E0DDD6D37C51}" dt="2022-02-03T13:07:00.998" v="1916"/>
          <ac:grpSpMkLst>
            <pc:docMk/>
            <pc:sldMk cId="1458586518" sldId="266"/>
            <ac:grpSpMk id="577" creationId="{3E081834-0F6D-4021-9C48-A4741D521E8F}"/>
          </ac:grpSpMkLst>
        </pc:grpChg>
        <pc:grpChg chg="add del mod">
          <ac:chgData name="Nicollier Alexandre" userId="c88faca6-f025-40ac-baa9-4714ecae9173" providerId="ADAL" clId="{749B4C71-7EBF-480D-BD01-E0DDD6D37C51}" dt="2022-02-03T13:07:00.998" v="1916"/>
          <ac:grpSpMkLst>
            <pc:docMk/>
            <pc:sldMk cId="1458586518" sldId="266"/>
            <ac:grpSpMk id="584" creationId="{D5AE0C9E-47AB-4D6B-8424-D06A68417F0A}"/>
          </ac:grpSpMkLst>
        </pc:grpChg>
        <pc:grpChg chg="mod">
          <ac:chgData name="Nicollier Alexandre" userId="c88faca6-f025-40ac-baa9-4714ecae9173" providerId="ADAL" clId="{749B4C71-7EBF-480D-BD01-E0DDD6D37C51}" dt="2022-02-03T13:06:58.060" v="1915"/>
          <ac:grpSpMkLst>
            <pc:docMk/>
            <pc:sldMk cId="1458586518" sldId="266"/>
            <ac:grpSpMk id="588" creationId="{C211DE0F-2D9C-4F24-9FC7-DCEEF5F5E2F2}"/>
          </ac:grpSpMkLst>
        </pc:grpChg>
        <pc:grpChg chg="add mod">
          <ac:chgData name="Nicollier Alexandre" userId="c88faca6-f025-40ac-baa9-4714ecae9173" providerId="ADAL" clId="{749B4C71-7EBF-480D-BD01-E0DDD6D37C51}" dt="2022-02-03T13:07:40.962" v="1921" actId="1076"/>
          <ac:grpSpMkLst>
            <pc:docMk/>
            <pc:sldMk cId="1458586518" sldId="266"/>
            <ac:grpSpMk id="594" creationId="{5C0C644E-ACD8-434F-9409-AC1134074C0B}"/>
          </ac:grpSpMkLst>
        </pc:grpChg>
        <pc:grpChg chg="mod">
          <ac:chgData name="Nicollier Alexandre" userId="c88faca6-f025-40ac-baa9-4714ecae9173" providerId="ADAL" clId="{749B4C71-7EBF-480D-BD01-E0DDD6D37C51}" dt="2022-02-03T13:07:20.958" v="1917"/>
          <ac:grpSpMkLst>
            <pc:docMk/>
            <pc:sldMk cId="1458586518" sldId="266"/>
            <ac:grpSpMk id="598" creationId="{3D90163C-3CB2-4BD8-BCD4-D37AB179DB15}"/>
          </ac:grpSpMkLst>
        </pc:grpChg>
        <pc:grpChg chg="add mod">
          <ac:chgData name="Nicollier Alexandre" userId="c88faca6-f025-40ac-baa9-4714ecae9173" providerId="ADAL" clId="{749B4C71-7EBF-480D-BD01-E0DDD6D37C51}" dt="2022-02-03T13:07:47.882" v="1922" actId="1076"/>
          <ac:grpSpMkLst>
            <pc:docMk/>
            <pc:sldMk cId="1458586518" sldId="266"/>
            <ac:grpSpMk id="604" creationId="{E900EFF9-E290-4DF0-A268-D3F86801C94D}"/>
          </ac:grpSpMkLst>
        </pc:grpChg>
        <pc:grpChg chg="mod">
          <ac:chgData name="Nicollier Alexandre" userId="c88faca6-f025-40ac-baa9-4714ecae9173" providerId="ADAL" clId="{749B4C71-7EBF-480D-BD01-E0DDD6D37C51}" dt="2022-02-03T13:07:20.958" v="1917"/>
          <ac:grpSpMkLst>
            <pc:docMk/>
            <pc:sldMk cId="1458586518" sldId="266"/>
            <ac:grpSpMk id="608" creationId="{31B3FA35-6E9F-484E-BBE2-FB23C3988F06}"/>
          </ac:grpSpMkLst>
        </pc:grpChg>
        <pc:grpChg chg="add mod">
          <ac:chgData name="Nicollier Alexandre" userId="c88faca6-f025-40ac-baa9-4714ecae9173" providerId="ADAL" clId="{749B4C71-7EBF-480D-BD01-E0DDD6D37C51}" dt="2022-02-03T13:09:22.243" v="1937" actId="1076"/>
          <ac:grpSpMkLst>
            <pc:docMk/>
            <pc:sldMk cId="1458586518" sldId="266"/>
            <ac:grpSpMk id="615" creationId="{E4678093-CB64-4F7B-AF50-18A31C8C61BA}"/>
          </ac:grpSpMkLst>
        </pc:grpChg>
        <pc:grpChg chg="add mod">
          <ac:chgData name="Nicollier Alexandre" userId="c88faca6-f025-40ac-baa9-4714ecae9173" providerId="ADAL" clId="{749B4C71-7EBF-480D-BD01-E0DDD6D37C51}" dt="2022-02-03T13:09:29.448" v="1939" actId="1076"/>
          <ac:grpSpMkLst>
            <pc:docMk/>
            <pc:sldMk cId="1458586518" sldId="266"/>
            <ac:grpSpMk id="619" creationId="{FD1E9FAA-0C2B-4B68-B289-ED747C5C0E99}"/>
          </ac:grpSpMkLst>
        </pc:grp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8" creationId="{97CD6EEB-21C9-4A42-934A-2FF93616DEC4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79" creationId="{A4BD4768-2FC5-4D51-B84E-AFF59EF1E0B8}"/>
          </ac:picMkLst>
        </pc:picChg>
        <pc:picChg chg="add del mod">
          <ac:chgData name="Nicollier Alexandre" userId="c88faca6-f025-40ac-baa9-4714ecae9173" providerId="ADAL" clId="{749B4C71-7EBF-480D-BD01-E0DDD6D37C51}" dt="2022-01-28T08:44:43.044" v="942" actId="478"/>
          <ac:picMkLst>
            <pc:docMk/>
            <pc:sldMk cId="1458586518" sldId="266"/>
            <ac:picMk id="292" creationId="{A3851A9E-7105-4690-82D8-FB5947CAD5C6}"/>
          </ac:picMkLst>
        </pc:picChg>
        <pc:picChg chg="add del mod">
          <ac:chgData name="Nicollier Alexandre" userId="c88faca6-f025-40ac-baa9-4714ecae9173" providerId="ADAL" clId="{749B4C71-7EBF-480D-BD01-E0DDD6D37C51}" dt="2022-01-27T12:49:28.894" v="447" actId="27803"/>
          <ac:picMkLst>
            <pc:docMk/>
            <pc:sldMk cId="1458586518" sldId="266"/>
            <ac:picMk id="332" creationId="{70A8CC59-7EEB-4B71-97AC-C7BC89F6713B}"/>
          </ac:picMkLst>
        </pc:picChg>
        <pc:picChg chg="add mod">
          <ac:chgData name="Nicollier Alexandre" userId="c88faca6-f025-40ac-baa9-4714ecae9173" providerId="ADAL" clId="{749B4C71-7EBF-480D-BD01-E0DDD6D37C51}" dt="2022-01-28T09:29:11.487" v="1382" actId="1076"/>
          <ac:picMkLst>
            <pc:docMk/>
            <pc:sldMk cId="1458586518" sldId="266"/>
            <ac:picMk id="348" creationId="{77F2627A-75E7-4B22-B733-526162E6EDB8}"/>
          </ac:picMkLst>
        </pc:picChg>
        <pc:picChg chg="add mod">
          <ac:chgData name="Nicollier Alexandre" userId="c88faca6-f025-40ac-baa9-4714ecae9173" providerId="ADAL" clId="{749B4C71-7EBF-480D-BD01-E0DDD6D37C51}" dt="2022-01-28T09:29:11.487" v="1382" actId="1076"/>
          <ac:picMkLst>
            <pc:docMk/>
            <pc:sldMk cId="1458586518" sldId="266"/>
            <ac:picMk id="351" creationId="{3CF06D46-575B-45F0-8035-75526013154A}"/>
          </ac:picMkLst>
        </pc:picChg>
        <pc:picChg chg="add mod">
          <ac:chgData name="Nicollier Alexandre" userId="c88faca6-f025-40ac-baa9-4714ecae9173" providerId="ADAL" clId="{749B4C71-7EBF-480D-BD01-E0DDD6D37C51}" dt="2022-01-28T09:29:11.487" v="1382" actId="1076"/>
          <ac:picMkLst>
            <pc:docMk/>
            <pc:sldMk cId="1458586518" sldId="266"/>
            <ac:picMk id="353" creationId="{2896BB9E-B3F1-4328-BB15-3787F4D55D1F}"/>
          </ac:picMkLst>
        </pc:picChg>
        <pc:picChg chg="add mod">
          <ac:chgData name="Nicollier Alexandre" userId="c88faca6-f025-40ac-baa9-4714ecae9173" providerId="ADAL" clId="{749B4C71-7EBF-480D-BD01-E0DDD6D37C51}" dt="2022-01-28T09:29:11.487" v="1382" actId="1076"/>
          <ac:picMkLst>
            <pc:docMk/>
            <pc:sldMk cId="1458586518" sldId="266"/>
            <ac:picMk id="356" creationId="{A45C29C9-50F3-4940-A3C6-9E0A6B34C18E}"/>
          </ac:picMkLst>
        </pc:picChg>
        <pc:picChg chg="add del mod">
          <ac:chgData name="Nicollier Alexandre" userId="c88faca6-f025-40ac-baa9-4714ecae9173" providerId="ADAL" clId="{749B4C71-7EBF-480D-BD01-E0DDD6D37C51}" dt="2022-01-27T13:05:51.699" v="534" actId="27803"/>
          <ac:picMkLst>
            <pc:docMk/>
            <pc:sldMk cId="1458586518" sldId="266"/>
            <ac:picMk id="359" creationId="{BEFC8C1A-BA5B-4124-9914-3E74907A9278}"/>
          </ac:picMkLst>
        </pc:picChg>
        <pc:picChg chg="add del mod">
          <ac:chgData name="Nicollier Alexandre" userId="c88faca6-f025-40ac-baa9-4714ecae9173" providerId="ADAL" clId="{749B4C71-7EBF-480D-BD01-E0DDD6D37C51}" dt="2022-01-27T13:05:11.480" v="525" actId="478"/>
          <ac:picMkLst>
            <pc:docMk/>
            <pc:sldMk cId="1458586518" sldId="266"/>
            <ac:picMk id="367" creationId="{45CEE78F-7260-40D3-8ED1-976F76AC6A5A}"/>
          </ac:picMkLst>
        </pc:picChg>
        <pc:picChg chg="add mod">
          <ac:chgData name="Nicollier Alexandre" userId="c88faca6-f025-40ac-baa9-4714ecae9173" providerId="ADAL" clId="{749B4C71-7EBF-480D-BD01-E0DDD6D37C51}" dt="2022-01-28T09:29:11.487" v="1382" actId="1076"/>
          <ac:picMkLst>
            <pc:docMk/>
            <pc:sldMk cId="1458586518" sldId="266"/>
            <ac:picMk id="370" creationId="{394C113C-0648-4F22-94C4-2F662C1F5F26}"/>
          </ac:picMkLst>
        </pc:picChg>
        <pc:picChg chg="add mod">
          <ac:chgData name="Nicollier Alexandre" userId="c88faca6-f025-40ac-baa9-4714ecae9173" providerId="ADAL" clId="{749B4C71-7EBF-480D-BD01-E0DDD6D37C51}" dt="2022-01-28T09:29:11.487" v="1382" actId="1076"/>
          <ac:picMkLst>
            <pc:docMk/>
            <pc:sldMk cId="1458586518" sldId="266"/>
            <ac:picMk id="376" creationId="{472EB6A0-67E4-4C96-898D-58AD3BB26EFA}"/>
          </ac:picMkLst>
        </pc:picChg>
        <pc:picChg chg="add mod">
          <ac:chgData name="Nicollier Alexandre" userId="c88faca6-f025-40ac-baa9-4714ecae9173" providerId="ADAL" clId="{749B4C71-7EBF-480D-BD01-E0DDD6D37C51}" dt="2022-01-28T09:29:11.487" v="1382" actId="1076"/>
          <ac:picMkLst>
            <pc:docMk/>
            <pc:sldMk cId="1458586518" sldId="266"/>
            <ac:picMk id="381" creationId="{2F353C84-E3C5-48CE-9981-CC15FD4B8848}"/>
          </ac:picMkLst>
        </pc:picChg>
        <pc:picChg chg="add mod">
          <ac:chgData name="Nicollier Alexandre" userId="c88faca6-f025-40ac-baa9-4714ecae9173" providerId="ADAL" clId="{749B4C71-7EBF-480D-BD01-E0DDD6D37C51}" dt="2022-01-28T09:29:11.487" v="1382" actId="1076"/>
          <ac:picMkLst>
            <pc:docMk/>
            <pc:sldMk cId="1458586518" sldId="266"/>
            <ac:picMk id="384" creationId="{F6CE6030-872A-4237-AE01-31FD52385577}"/>
          </ac:picMkLst>
        </pc:picChg>
        <pc:picChg chg="add mod">
          <ac:chgData name="Nicollier Alexandre" userId="c88faca6-f025-40ac-baa9-4714ecae9173" providerId="ADAL" clId="{749B4C71-7EBF-480D-BD01-E0DDD6D37C51}" dt="2022-01-28T09:29:11.487" v="1382" actId="1076"/>
          <ac:picMkLst>
            <pc:docMk/>
            <pc:sldMk cId="1458586518" sldId="266"/>
            <ac:picMk id="386" creationId="{647C12B8-9F46-48AB-ACCF-45D7813DB283}"/>
          </ac:picMkLst>
        </pc:picChg>
        <pc:picChg chg="add mod">
          <ac:chgData name="Nicollier Alexandre" userId="c88faca6-f025-40ac-baa9-4714ecae9173" providerId="ADAL" clId="{749B4C71-7EBF-480D-BD01-E0DDD6D37C51}" dt="2022-01-28T09:29:11.487" v="1382" actId="1076"/>
          <ac:picMkLst>
            <pc:docMk/>
            <pc:sldMk cId="1458586518" sldId="266"/>
            <ac:picMk id="395" creationId="{584B800B-023F-4A5D-8351-42AAF7A3C068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00" creationId="{DEF94563-970B-430D-9CE7-372E6225E427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01" creationId="{4F72FB5E-88BF-4D13-A01F-6CF7B879F8B9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02" creationId="{50151ACC-8987-4E4E-AF2C-4CB199B2924E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03" creationId="{3C32ECDF-FDB2-40F3-B9B8-F1A435A017C5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04" creationId="{D784FCC6-950D-4CC1-A20E-CFEDECC13566}"/>
          </ac:picMkLst>
        </pc:picChg>
        <pc:picChg chg="add del mod">
          <ac:chgData name="Nicollier Alexandre" userId="c88faca6-f025-40ac-baa9-4714ecae9173" providerId="ADAL" clId="{749B4C71-7EBF-480D-BD01-E0DDD6D37C51}" dt="2022-01-27T13:40:59.312" v="898" actId="478"/>
          <ac:picMkLst>
            <pc:docMk/>
            <pc:sldMk cId="1458586518" sldId="266"/>
            <ac:picMk id="405" creationId="{BE5D22B0-A729-4BDF-BF84-0DCA4F77A083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06" creationId="{8678BFC8-53B3-41BE-8C35-EF3B21BEB029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07" creationId="{AC0CFF37-D6F5-4F92-ACA2-8789744CA0EF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08" creationId="{1A30D317-B11F-4521-BBDB-B0C1CBCDCD93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09" creationId="{4EC94E1A-EC9F-49C8-9FE1-233A6BD2036A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10" creationId="{B3FCE6A9-2646-4429-A6F6-5DB1E20262AB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11" creationId="{0E945324-256A-400A-AE96-4AC39514F75C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12" creationId="{414FF16F-BF1F-4495-8A57-659EE7ECD725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13" creationId="{48323D85-F4F2-41E1-BE31-0F0D1F08D506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14" creationId="{A991194D-E902-4E4D-A035-1EC64573954C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15" creationId="{2840A8BA-BCC8-4892-B466-F09A9A4D4BAB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16" creationId="{82B4A7F6-E464-4D84-B8AC-DC3A32155590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17" creationId="{C8F902CD-81C9-4A0C-A1BF-4F49BA3F243D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18" creationId="{46C9A6EE-3952-40B1-9317-9A50881AF046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19" creationId="{AFF9731A-2340-425A-9E46-8E9D0FC1D30E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20" creationId="{39E0E8D5-D4F1-4C4E-A235-DAE7FF6F41C8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21" creationId="{2404CF62-B254-4925-A0C5-4A93253BF130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22" creationId="{AE4ED54D-189E-4E0B-80E2-2AD63E4762C0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23" creationId="{7B4C2278-547B-4814-8FE3-74EBC0085D7E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24" creationId="{2DC32992-3D11-421C-B96A-EBE68FE8D523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25" creationId="{5C335714-B79F-4C54-B72D-36DDB4E3A934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26" creationId="{F3411228-661D-41E8-A69E-F6FFCB551337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27" creationId="{A3375FEE-9B65-437A-95DC-0FF0E3CB112F}"/>
          </ac:picMkLst>
        </pc:picChg>
        <pc:picChg chg="add del mod">
          <ac:chgData name="Nicollier Alexandre" userId="c88faca6-f025-40ac-baa9-4714ecae9173" providerId="ADAL" clId="{749B4C71-7EBF-480D-BD01-E0DDD6D37C51}" dt="2022-01-27T13:36:52.488" v="861" actId="478"/>
          <ac:picMkLst>
            <pc:docMk/>
            <pc:sldMk cId="1458586518" sldId="266"/>
            <ac:picMk id="428" creationId="{43BD8D34-136D-4C30-890F-14647506906D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29" creationId="{27CF8CCA-1213-4FDC-9E2D-CB6BFFB1B557}"/>
          </ac:picMkLst>
        </pc:picChg>
        <pc:picChg chg="add del mod">
          <ac:chgData name="Nicollier Alexandre" userId="c88faca6-f025-40ac-baa9-4714ecae9173" providerId="ADAL" clId="{749B4C71-7EBF-480D-BD01-E0DDD6D37C51}" dt="2022-01-27T14:15:33.992" v="901" actId="478"/>
          <ac:picMkLst>
            <pc:docMk/>
            <pc:sldMk cId="1458586518" sldId="266"/>
            <ac:picMk id="430" creationId="{881056F6-9F5F-4214-8CDD-3FE73BA336EB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31" creationId="{77FB2DE6-9141-4889-ABDB-25EFEEFFB706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32" creationId="{0085881C-0064-4644-9F82-0FE2F324A622}"/>
          </ac:picMkLst>
        </pc:picChg>
        <pc:picChg chg="add del mod">
          <ac:chgData name="Nicollier Alexandre" userId="c88faca6-f025-40ac-baa9-4714ecae9173" providerId="ADAL" clId="{749B4C71-7EBF-480D-BD01-E0DDD6D37C51}" dt="2022-02-03T13:05:49.263" v="1908" actId="478"/>
          <ac:picMkLst>
            <pc:docMk/>
            <pc:sldMk cId="1458586518" sldId="266"/>
            <ac:picMk id="433" creationId="{98A8EDC8-3656-4F28-8813-3AD2E21E6B4C}"/>
          </ac:picMkLst>
        </pc:picChg>
        <pc:picChg chg="add mod">
          <ac:chgData name="Nicollier Alexandre" userId="c88faca6-f025-40ac-baa9-4714ecae9173" providerId="ADAL" clId="{749B4C71-7EBF-480D-BD01-E0DDD6D37C51}" dt="2022-02-03T13:05:42.310" v="1906" actId="1076"/>
          <ac:picMkLst>
            <pc:docMk/>
            <pc:sldMk cId="1458586518" sldId="266"/>
            <ac:picMk id="434" creationId="{087BF5CC-144C-4FC9-AF6E-2A6C29891BE5}"/>
          </ac:picMkLst>
        </pc:picChg>
        <pc:picChg chg="add mod">
          <ac:chgData name="Nicollier Alexandre" userId="c88faca6-f025-40ac-baa9-4714ecae9173" providerId="ADAL" clId="{749B4C71-7EBF-480D-BD01-E0DDD6D37C51}" dt="2022-02-03T13:05:46.920" v="1907" actId="1076"/>
          <ac:picMkLst>
            <pc:docMk/>
            <pc:sldMk cId="1458586518" sldId="266"/>
            <ac:picMk id="435" creationId="{0F5725E5-F397-486E-9B67-5677F610776F}"/>
          </ac:picMkLst>
        </pc:picChg>
        <pc:picChg chg="add del mod">
          <ac:chgData name="Nicollier Alexandre" userId="c88faca6-f025-40ac-baa9-4714ecae9173" providerId="ADAL" clId="{749B4C71-7EBF-480D-BD01-E0DDD6D37C51}" dt="2022-01-27T14:15:33.008" v="900" actId="478"/>
          <ac:picMkLst>
            <pc:docMk/>
            <pc:sldMk cId="1458586518" sldId="266"/>
            <ac:picMk id="436" creationId="{86A7FE40-2D9A-4DD0-A9F2-5B0E1C5B10B8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37" creationId="{168AAC20-DE25-45C0-9D84-9923524D7B92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38" creationId="{1B88E041-8627-4434-A3A5-EE1613797012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39" creationId="{3A1EAD86-0C12-4BAB-B948-2AE03D167175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40" creationId="{A9947120-3B60-4ED6-9244-D0C1746D34F1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41" creationId="{25B93F6C-B30B-4492-A2E9-F5DDB6EC09B7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42" creationId="{4FDAB68D-88B8-4C2F-956C-50B27BD09A67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43" creationId="{95B8C856-985F-4916-855D-4EE4233C9567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44" creationId="{7C6543B5-5BC9-4B3D-AB76-F40850F7C451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86" creationId="{91C83F9D-59DC-49DB-9EAC-57E3B3E5CC59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87" creationId="{6431E6F8-B46A-4E37-8902-7651071B4F94}"/>
          </ac:picMkLst>
        </pc:picChg>
        <pc:picChg chg="add mod">
          <ac:chgData name="Nicollier Alexandre" userId="c88faca6-f025-40ac-baa9-4714ecae9173" providerId="ADAL" clId="{749B4C71-7EBF-480D-BD01-E0DDD6D37C51}" dt="2022-01-28T09:29:18.736" v="1383" actId="1076"/>
          <ac:picMkLst>
            <pc:docMk/>
            <pc:sldMk cId="1458586518" sldId="266"/>
            <ac:picMk id="488" creationId="{D3FFA0FF-F9D1-4852-A6AF-D232C6212483}"/>
          </ac:picMkLst>
        </pc:picChg>
        <pc:cxnChg chg="add mod">
          <ac:chgData name="Nicollier Alexandre" userId="c88faca6-f025-40ac-baa9-4714ecae9173" providerId="ADAL" clId="{749B4C71-7EBF-480D-BD01-E0DDD6D37C51}" dt="2022-01-28T09:29:11.487" v="1382" actId="1076"/>
          <ac:cxnSpMkLst>
            <pc:docMk/>
            <pc:sldMk cId="1458586518" sldId="266"/>
            <ac:cxnSpMk id="18" creationId="{FFD53343-9DCA-4932-AF1C-B7E65B897BE0}"/>
          </ac:cxnSpMkLst>
        </pc:cxnChg>
        <pc:cxnChg chg="add mod">
          <ac:chgData name="Nicollier Alexandre" userId="c88faca6-f025-40ac-baa9-4714ecae9173" providerId="ADAL" clId="{749B4C71-7EBF-480D-BD01-E0DDD6D37C51}" dt="2022-01-28T09:29:11.487" v="1382" actId="1076"/>
          <ac:cxnSpMkLst>
            <pc:docMk/>
            <pc:sldMk cId="1458586518" sldId="266"/>
            <ac:cxnSpMk id="19" creationId="{2ECABC82-E0AB-4354-86CE-07B166236A1F}"/>
          </ac:cxnSpMkLst>
        </pc:cxnChg>
        <pc:cxnChg chg="add mod">
          <ac:chgData name="Nicollier Alexandre" userId="c88faca6-f025-40ac-baa9-4714ecae9173" providerId="ADAL" clId="{749B4C71-7EBF-480D-BD01-E0DDD6D37C51}" dt="2022-01-28T09:29:11.487" v="1382" actId="1076"/>
          <ac:cxnSpMkLst>
            <pc:docMk/>
            <pc:sldMk cId="1458586518" sldId="266"/>
            <ac:cxnSpMk id="20" creationId="{EFD672A4-05F1-4C36-8800-4DCFAC390B08}"/>
          </ac:cxnSpMkLst>
        </pc:cxnChg>
        <pc:cxnChg chg="add mod">
          <ac:chgData name="Nicollier Alexandre" userId="c88faca6-f025-40ac-baa9-4714ecae9173" providerId="ADAL" clId="{749B4C71-7EBF-480D-BD01-E0DDD6D37C51}" dt="2022-01-28T09:29:11.487" v="1382" actId="1076"/>
          <ac:cxnSpMkLst>
            <pc:docMk/>
            <pc:sldMk cId="1458586518" sldId="266"/>
            <ac:cxnSpMk id="25" creationId="{53B21D2E-AB03-4566-85C5-39C352663DC7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46" creationId="{49915619-937C-4D49-A6EB-4EA62F68D014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47" creationId="{0E14E311-4B83-4A39-80AD-06473E2F404E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49" creationId="{8FDB1062-138B-4214-B9FE-D47823931447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50" creationId="{FBA39A35-0A10-48F3-B566-69066E7D4041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51" creationId="{0AFD5601-3634-4240-8E91-BF0A76D73FDD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52" creationId="{94C96319-670E-4D2E-BC74-4506FE1A55ED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53" creationId="{040C1B02-6D6E-402D-95B8-8C24940CC037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54" creationId="{A1C9BCAB-956A-4D8E-B85E-56727E5448C3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55" creationId="{6856077E-1E73-4FF3-96DD-AC16A62877E4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56" creationId="{AF469879-6DA5-4799-A9FA-F14C4E09B41A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57" creationId="{9E40C37C-F749-4999-B33F-FB05452D033D}"/>
          </ac:cxnSpMkLst>
        </pc:cxnChg>
        <pc:cxnChg chg="add del mod">
          <ac:chgData name="Nicollier Alexandre" userId="c88faca6-f025-40ac-baa9-4714ecae9173" providerId="ADAL" clId="{749B4C71-7EBF-480D-BD01-E0DDD6D37C51}" dt="2022-01-28T09:09:20.973" v="1236" actId="478"/>
          <ac:cxnSpMkLst>
            <pc:docMk/>
            <pc:sldMk cId="1458586518" sldId="266"/>
            <ac:cxnSpMk id="58" creationId="{258E4381-D695-4AD7-B436-6A1DFB68ADA9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59" creationId="{D13900A0-1FDF-4005-8136-C0A53B30A2DA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60" creationId="{CEF9A843-E6BE-4E5B-81F7-D065C0ADAA0B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61" creationId="{812DD19B-3803-4D52-87D4-86A31900ED43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62" creationId="{4CECCAF2-0943-4556-A09D-2F0B7731505B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63" creationId="{7915177D-4CCD-4CBD-9B62-BC252AF7F056}"/>
          </ac:cxnSpMkLst>
        </pc:cxnChg>
        <pc:cxnChg chg="add del mod">
          <ac:chgData name="Nicollier Alexandre" userId="c88faca6-f025-40ac-baa9-4714ecae9173" providerId="ADAL" clId="{749B4C71-7EBF-480D-BD01-E0DDD6D37C51}" dt="2022-01-28T09:09:38.037" v="1239" actId="478"/>
          <ac:cxnSpMkLst>
            <pc:docMk/>
            <pc:sldMk cId="1458586518" sldId="266"/>
            <ac:cxnSpMk id="64" creationId="{F136A759-ACEF-4380-B65E-FFC60B215754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65" creationId="{BF2FEC10-19AF-4FFD-9E6B-344CF8862F37}"/>
          </ac:cxnSpMkLst>
        </pc:cxnChg>
        <pc:cxnChg chg="add del mod">
          <ac:chgData name="Nicollier Alexandre" userId="c88faca6-f025-40ac-baa9-4714ecae9173" providerId="ADAL" clId="{749B4C71-7EBF-480D-BD01-E0DDD6D37C51}" dt="2022-01-28T09:09:28.419" v="1237" actId="478"/>
          <ac:cxnSpMkLst>
            <pc:docMk/>
            <pc:sldMk cId="1458586518" sldId="266"/>
            <ac:cxnSpMk id="66" creationId="{D6202B4D-7D7F-4009-A0E7-BB6D0DF088EE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67" creationId="{187CB5B6-E035-4335-8AAE-A90FD53B9405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68" creationId="{ED592C99-29AB-4602-9B7A-45E8CFE2BF0F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69" creationId="{EF29553D-D4C7-4658-B820-AB0A7117C2B5}"/>
          </ac:cxnSpMkLst>
        </pc:cxnChg>
        <pc:cxnChg chg="add del mod">
          <ac:chgData name="Nicollier Alexandre" userId="c88faca6-f025-40ac-baa9-4714ecae9173" providerId="ADAL" clId="{749B4C71-7EBF-480D-BD01-E0DDD6D37C51}" dt="2022-01-28T09:03:02.810" v="1149" actId="478"/>
          <ac:cxnSpMkLst>
            <pc:docMk/>
            <pc:sldMk cId="1458586518" sldId="266"/>
            <ac:cxnSpMk id="70" creationId="{D8B88F16-65ED-443F-9FA5-D1360C5A8FF9}"/>
          </ac:cxnSpMkLst>
        </pc:cxnChg>
        <pc:cxnChg chg="add del mod">
          <ac:chgData name="Nicollier Alexandre" userId="c88faca6-f025-40ac-baa9-4714ecae9173" providerId="ADAL" clId="{749B4C71-7EBF-480D-BD01-E0DDD6D37C51}" dt="2022-02-03T13:08:34.137" v="1928" actId="478"/>
          <ac:cxnSpMkLst>
            <pc:docMk/>
            <pc:sldMk cId="1458586518" sldId="266"/>
            <ac:cxnSpMk id="72" creationId="{B589CD0E-0D06-457C-90CD-8FBDEDF44CAE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73" creationId="{772E4DAA-01E2-4232-921D-19632E737EB1}"/>
          </ac:cxnSpMkLst>
        </pc:cxnChg>
        <pc:cxnChg chg="add del mod">
          <ac:chgData name="Nicollier Alexandre" userId="c88faca6-f025-40ac-baa9-4714ecae9173" providerId="ADAL" clId="{749B4C71-7EBF-480D-BD01-E0DDD6D37C51}" dt="2022-02-03T13:04:54.879" v="1863" actId="478"/>
          <ac:cxnSpMkLst>
            <pc:docMk/>
            <pc:sldMk cId="1458586518" sldId="266"/>
            <ac:cxnSpMk id="74" creationId="{E82E6AB7-3C76-42A2-BAD8-755E8E58737D}"/>
          </ac:cxnSpMkLst>
        </pc:cxnChg>
        <pc:cxnChg chg="add del mod">
          <ac:chgData name="Nicollier Alexandre" userId="c88faca6-f025-40ac-baa9-4714ecae9173" providerId="ADAL" clId="{749B4C71-7EBF-480D-BD01-E0DDD6D37C51}" dt="2022-01-28T08:46:54.017" v="961" actId="478"/>
          <ac:cxnSpMkLst>
            <pc:docMk/>
            <pc:sldMk cId="1458586518" sldId="266"/>
            <ac:cxnSpMk id="75" creationId="{D436460D-261F-4BD7-885E-76A1A01EF0CC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76" creationId="{9A479759-912E-478B-AF72-488FB7B1C587}"/>
          </ac:cxnSpMkLst>
        </pc:cxnChg>
        <pc:cxnChg chg="add mod or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77" creationId="{0030F9F7-A143-474C-B523-A9317C90E813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78" creationId="{13E32FCE-BA76-44B6-9D1A-84AE69C04EFF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82" creationId="{C1540945-B89E-44AF-BE9E-6C7668831068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83" creationId="{72C47645-4D22-4FE0-8F68-9F261E6CD389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86" creationId="{043D74FF-55FC-43DC-BF6E-F18BC8388AF3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87" creationId="{B209C39B-DD27-4BAA-968B-AC80C8A38B0A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90" creationId="{A31A3CAE-171F-44D0-A764-7296C5067920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91" creationId="{ACC4E474-4CED-4576-B207-88F5041D4E67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94" creationId="{E55DD18A-E6A4-4FD0-B2AF-167552ACE058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95" creationId="{C9003A0E-3D2C-46D5-8399-EA657B550537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98" creationId="{066A2414-0B25-481A-AE1C-299F14EEBC88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99" creationId="{9D592852-EEE8-48C7-A9FC-8C9D8566BAC7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02" creationId="{310643E3-0F02-4C7C-A008-BD44BE7A4853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03" creationId="{CC09D928-763D-4A06-ABC1-352791F2B2D9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06" creationId="{C987B9EB-21FA-4E6E-AEE7-8AEEA06D1F86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07" creationId="{4B374016-F643-4900-A507-595B27F858BE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10" creationId="{CDD6119D-1933-417F-85B7-7DF8B1FCDA66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11" creationId="{674720A9-EA32-4243-B5D4-017BFE39B443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14" creationId="{EC6143E9-A394-4137-AB7A-E3DE5E5E313D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15" creationId="{10A56B4D-B96E-4339-8142-AB38D987FA45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18" creationId="{DE3F129D-B111-431F-90AF-546A8356A447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19" creationId="{3A9FB2C6-1A15-4E89-892C-F8C6DFBE5A58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22" creationId="{FEE7E57C-98DF-42C3-AF12-D3BCE83AE0C9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23" creationId="{5A45F507-533C-4C95-8638-30BD8EA47C42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26" creationId="{7BDC3763-DC07-401B-A4B3-96D01B154B8C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27" creationId="{BD743ACD-B1D1-448E-A19E-B2D1E2BED473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30" creationId="{6D930D34-3B75-48CA-B22E-3EB3CD179673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31" creationId="{B30006FA-9CD8-4F49-AFEF-3B590115F833}"/>
          </ac:cxnSpMkLst>
        </pc:cxnChg>
        <pc:cxnChg chg="add mod">
          <ac:chgData name="Nicollier Alexandre" userId="c88faca6-f025-40ac-baa9-4714ecae9173" providerId="ADAL" clId="{749B4C71-7EBF-480D-BD01-E0DDD6D37C51}" dt="2022-02-03T13:08:48.308" v="1932" actId="1076"/>
          <ac:cxnSpMkLst>
            <pc:docMk/>
            <pc:sldMk cId="1458586518" sldId="266"/>
            <ac:cxnSpMk id="132" creationId="{7949E0D8-EE2E-48FD-ABCB-A50780DD9DEF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35" creationId="{D9223F85-7893-4AF7-8515-C5925559A6C0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36" creationId="{EBBC9FF2-890B-4DA6-AFD8-74C5CED0B0FF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39" creationId="{0E260FAC-E1B5-43D1-99BF-737D1F504551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40" creationId="{7BB25246-2C1E-4F8F-BD22-CD6C9B680FBA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43" creationId="{83ED0B01-EE8A-478B-83B2-3C05775A1457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44" creationId="{2672C34B-4800-400E-A455-7329E82B5AD3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47" creationId="{254AFBE1-E59F-45FE-9854-2CCAAB1D8684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48" creationId="{C135CA4B-3867-4922-A9C9-C44D144F9B2E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51" creationId="{3B42302E-598E-41EF-9226-1DAF7CF51C65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52" creationId="{A7FC046D-53D5-4AB7-8FA5-295513DA1475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55" creationId="{0F6A5FBC-4257-4610-9EFE-2FB8860AFE60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56" creationId="{B65AA4E1-CCCD-46D6-B305-D0D9CE60313B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59" creationId="{0EA5BDA9-6749-4F40-BF55-CED3115C4A3B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60" creationId="{A41CD5AC-74D8-40BE-8453-24B6789C5125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63" creationId="{A2E70267-DB61-4614-B9C4-6B75235BF36E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64" creationId="{6193E064-75E9-41EB-B4AF-F50B83A6C9DB}"/>
          </ac:cxnSpMkLst>
        </pc:cxnChg>
        <pc:cxnChg chg="add del mod">
          <ac:chgData name="Nicollier Alexandre" userId="c88faca6-f025-40ac-baa9-4714ecae9173" providerId="ADAL" clId="{749B4C71-7EBF-480D-BD01-E0DDD6D37C51}" dt="2022-02-03T13:04:54.235" v="1862" actId="478"/>
          <ac:cxnSpMkLst>
            <pc:docMk/>
            <pc:sldMk cId="1458586518" sldId="266"/>
            <ac:cxnSpMk id="165" creationId="{C385A863-CA9B-4330-B270-5A2DCF43B7BC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68" creationId="{82B51F83-3A10-4006-9D67-D2B8D51647E4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69" creationId="{9C9A745E-B87D-46F5-855B-D5C8C706B668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72" creationId="{EDCEF626-CB49-471C-9002-C4D9B8280CF7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73" creationId="{57689BEB-FEEA-4810-BED3-3BC847D35B0B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76" creationId="{E86607B4-E89A-41C3-8F61-4FA2FB1A2781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77" creationId="{836D9CFE-E90A-4A58-B063-4617E13D9FE2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80" creationId="{21E743A1-18FE-4F93-81E2-7DF736B80936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81" creationId="{AB2A71FA-6CA6-40D8-B9B5-71864815F799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182" creationId="{63F5DCBC-2809-4D2B-BB40-6FB2788244A7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85" creationId="{AB3F2912-B3FF-4B54-A0CE-42AA252C14D8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86" creationId="{D2E28BEE-6D7E-4D35-84DD-911A28DF6AA0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89" creationId="{CB9ACE08-8E07-4E4E-85D1-1998554A6F8E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90" creationId="{C3A128F0-A3BE-4DE8-AE76-7CB0C8211CEE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93" creationId="{86579854-E40E-44A8-B1D4-BEFAC93C5622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94" creationId="{56EAC7C2-5AAA-456E-A823-5FD341FA5BE4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97" creationId="{1B8C1955-4DD4-4F8F-9E0A-F2A8D86E635D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198" creationId="{C036AE0D-7A0D-4470-A6D9-01507C886ED9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01" creationId="{093B0107-CA4E-439D-AFEA-A50A11A52910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02" creationId="{FEA72C47-463E-4EC0-887F-D33BAE7A49D6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05" creationId="{3854DC42-9E26-4418-B1F5-C87E5D30E3D5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06" creationId="{720262BE-ABBE-4D28-BFE5-9ED0DB8ECD0D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09" creationId="{99306B9D-F26C-4A51-A95D-3837D69353F3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10" creationId="{9EF56F84-9066-4E4F-9046-5A41CD4B377A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13" creationId="{E209D16C-64F1-49C8-A2D8-B97BBD820AB8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14" creationId="{E5906719-80F1-42CF-8060-12C73D7F20E2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17" creationId="{65844950-E6A0-4215-B43B-DAE585B9F4FD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18" creationId="{8E857180-2DBC-4BD0-9DC7-314461042034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21" creationId="{05B368D6-3500-451F-BD6F-C1F10DDB52DC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22" creationId="{70784482-236B-4A89-96E0-415B7F52B40A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223" creationId="{2FA7B636-372F-40F2-8C46-EFA98893A6D9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26" creationId="{BC300004-C3D6-4264-B5AE-C728C6B3B1B1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27" creationId="{061C254B-4EE6-456E-8BEF-89DAF77C3775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30" creationId="{85834109-CDD7-46ED-8884-4C39151EA45E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31" creationId="{5095FE55-BA31-460B-939E-089F4A14FAA4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232" creationId="{EC63B941-26A1-4A1A-A04C-7E2BF1E48883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233" creationId="{FD9C85D4-9915-4AC6-9D67-86F541EC4D13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36" creationId="{55ACCDD5-93D3-4FAF-B428-9DA97C262D75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37" creationId="{595E5AB6-D8CE-4C19-A4B1-9385B4739F4D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40" creationId="{66D99749-CA25-4AA2-8989-3EC96B96CB24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41" creationId="{222A1296-02BD-440F-9C93-A8FB4A883796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44" creationId="{BB9B96EE-91ED-4006-9D07-92AC58E4AD21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45" creationId="{3ED5F760-2F8C-420B-8FEF-9F1467670FC6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48" creationId="{7A86F7A7-390B-4C6C-83C8-0B99075FD5DB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49" creationId="{C7A45C12-94CD-4D98-AF00-B55DF43356E6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52" creationId="{F9483A70-45BF-4E7D-91DD-DCF7E3C34AAD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53" creationId="{781BFA33-493C-42CB-BB45-C70492785C6B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56" creationId="{5CCD7C5A-E9E5-43BE-9C5B-9FB4038D57AE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57" creationId="{C1F113B6-15AB-4DD5-A299-C1EA7393B60C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258" creationId="{E1DB5F98-C850-4DE3-BE92-FE79FD66417B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259" creationId="{B7E2EDB9-434A-476D-8C59-A48A84F31775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260" creationId="{6E1BD20C-E0CA-4D31-8D23-9053BB3CDC1E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261" creationId="{F5A83AB6-9368-47C4-8095-40AD6944A26B}"/>
          </ac:cxnSpMkLst>
        </pc:cxnChg>
        <pc:cxnChg chg="add del mod">
          <ac:chgData name="Nicollier Alexandre" userId="c88faca6-f025-40ac-baa9-4714ecae9173" providerId="ADAL" clId="{749B4C71-7EBF-480D-BD01-E0DDD6D37C51}" dt="2022-01-28T08:54:17.863" v="1084" actId="478"/>
          <ac:cxnSpMkLst>
            <pc:docMk/>
            <pc:sldMk cId="1458586518" sldId="266"/>
            <ac:cxnSpMk id="262" creationId="{07829B5E-1B7F-4E63-9DBB-84F93E863453}"/>
          </ac:cxnSpMkLst>
        </pc:cxnChg>
        <pc:cxnChg chg="add mod or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263" creationId="{455E37B1-55B7-4F50-BFF6-9A163E4D7AEC}"/>
          </ac:cxnSpMkLst>
        </pc:cxnChg>
        <pc:cxnChg chg="add del mod">
          <ac:chgData name="Nicollier Alexandre" userId="c88faca6-f025-40ac-baa9-4714ecae9173" providerId="ADAL" clId="{749B4C71-7EBF-480D-BD01-E0DDD6D37C51}" dt="2022-01-28T08:46:52.950" v="960" actId="478"/>
          <ac:cxnSpMkLst>
            <pc:docMk/>
            <pc:sldMk cId="1458586518" sldId="266"/>
            <ac:cxnSpMk id="264" creationId="{981E1618-6DBD-48F7-8762-0AA8E03448E2}"/>
          </ac:cxnSpMkLst>
        </pc:cxnChg>
        <pc:cxnChg chg="add del mod">
          <ac:chgData name="Nicollier Alexandre" userId="c88faca6-f025-40ac-baa9-4714ecae9173" providerId="ADAL" clId="{749B4C71-7EBF-480D-BD01-E0DDD6D37C51}" dt="2022-01-28T08:46:55.101" v="962" actId="478"/>
          <ac:cxnSpMkLst>
            <pc:docMk/>
            <pc:sldMk cId="1458586518" sldId="266"/>
            <ac:cxnSpMk id="265" creationId="{085DAEEC-319F-4129-9C91-703200A69161}"/>
          </ac:cxnSpMkLst>
        </pc:cxnChg>
        <pc:cxnChg chg="add del mod">
          <ac:chgData name="Nicollier Alexandre" userId="c88faca6-f025-40ac-baa9-4714ecae9173" providerId="ADAL" clId="{749B4C71-7EBF-480D-BD01-E0DDD6D37C51}" dt="2022-01-28T08:43:47.241" v="933" actId="478"/>
          <ac:cxnSpMkLst>
            <pc:docMk/>
            <pc:sldMk cId="1458586518" sldId="266"/>
            <ac:cxnSpMk id="266" creationId="{DE7281F3-B042-4828-AED8-37713E353B61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267" creationId="{BBF82881-7261-4159-9183-F00B30D9E6B9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70" creationId="{5A4A5AD5-CE0A-4648-95C6-8F6C60AE7258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71" creationId="{4857B185-D97A-45D6-851F-BDAF2BE9B785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74" creationId="{DBEA81D4-D970-4A9C-A890-1377F9364D54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75" creationId="{7A334348-6586-4214-9EC1-FB41B35FBFBD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276" creationId="{3F6C1FD8-02D5-46A8-8FBB-56359AF9358D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277" creationId="{FAEC7E0F-2B11-4F7F-B633-E885C25B580D}"/>
          </ac:cxnSpMkLst>
        </pc:cxnChg>
        <pc:cxnChg chg="add del mod">
          <ac:chgData name="Nicollier Alexandre" userId="c88faca6-f025-40ac-baa9-4714ecae9173" providerId="ADAL" clId="{749B4C71-7EBF-480D-BD01-E0DDD6D37C51}" dt="2022-01-28T09:02:57.433" v="1147" actId="478"/>
          <ac:cxnSpMkLst>
            <pc:docMk/>
            <pc:sldMk cId="1458586518" sldId="266"/>
            <ac:cxnSpMk id="278" creationId="{04C23D05-C6DD-4D06-80F7-6F5AA8D68387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279" creationId="{7A10E329-65A2-4962-B707-F7DAE3D364EF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280" creationId="{09D2A188-2AF5-4E0B-AC31-25BB801B6C9D}"/>
          </ac:cxnSpMkLst>
        </pc:cxnChg>
        <pc:cxnChg chg="add del mod">
          <ac:chgData name="Nicollier Alexandre" userId="c88faca6-f025-40ac-baa9-4714ecae9173" providerId="ADAL" clId="{749B4C71-7EBF-480D-BD01-E0DDD6D37C51}" dt="2022-01-28T09:02:59.943" v="1148" actId="478"/>
          <ac:cxnSpMkLst>
            <pc:docMk/>
            <pc:sldMk cId="1458586518" sldId="266"/>
            <ac:cxnSpMk id="281" creationId="{06FF7F1D-C8C0-421B-BE79-E2186048D7FA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282" creationId="{6E9C16A8-BE6F-4F6E-A270-D30B066C12D4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283" creationId="{FF2E5D02-AD0D-4B9A-A130-ABF3F84BFCF7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86" creationId="{C3AC450F-D604-4950-96C9-1EE5DA172E76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87" creationId="{80DFE5C1-A040-476C-8228-C90A1A7AAA6A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90" creationId="{2A2A882A-C406-45A6-A121-0B6A2C861E53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91" creationId="{2C4824D7-EDFF-4173-821F-57D0EAAC8384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293" creationId="{B649D5AE-1D04-4AAF-8E27-DCE857EC1E47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296" creationId="{3ADB864C-797D-4AA6-86E3-C16D2004B30D}"/>
          </ac:cxnSpMkLst>
        </pc:cxnChg>
        <pc:cxnChg chg="del mod">
          <ac:chgData name="Nicollier Alexandre" userId="c88faca6-f025-40ac-baa9-4714ecae9173" providerId="ADAL" clId="{749B4C71-7EBF-480D-BD01-E0DDD6D37C51}" dt="2022-01-28T09:05:55.663" v="1186" actId="478"/>
          <ac:cxnSpMkLst>
            <pc:docMk/>
            <pc:sldMk cId="1458586518" sldId="266"/>
            <ac:cxnSpMk id="297" creationId="{FE2C2968-F6F0-4AE7-834C-B1F44D4ADFF9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300" creationId="{96EBAEB4-6702-4685-9236-36238BB5DA98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301" creationId="{A9F7DE56-6B4E-4506-B3D1-B49DB0F498BF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304" creationId="{1CA72766-50DE-42A7-9231-5CDC5474F09C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305" creationId="{B2BBDA48-1EA7-4B6D-A133-23B5CC1BA173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308" creationId="{EDCE1F26-9CE2-4B7E-A311-FFD7C27E3B98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309" creationId="{CEA6F3AA-1F73-40FB-8C9E-B0C96439BA67}"/>
          </ac:cxnSpMkLst>
        </pc:cxnChg>
        <pc:cxnChg chg="add del mod">
          <ac:chgData name="Nicollier Alexandre" userId="c88faca6-f025-40ac-baa9-4714ecae9173" providerId="ADAL" clId="{749B4C71-7EBF-480D-BD01-E0DDD6D37C51}" dt="2022-01-28T08:43:48.068" v="934" actId="478"/>
          <ac:cxnSpMkLst>
            <pc:docMk/>
            <pc:sldMk cId="1458586518" sldId="266"/>
            <ac:cxnSpMk id="310" creationId="{8DAB72B1-EE36-4950-956E-8DAD2170497F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313" creationId="{13E405A5-5542-4C20-BEFF-8D816D54C0B8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314" creationId="{242457EF-1569-4257-8FCE-70B50E321210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317" creationId="{3886ED36-7D75-4A6C-B86C-F6D27B40F41B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318" creationId="{7277184F-E725-4B58-8896-5782D11DBB7B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321" creationId="{687B964D-1AE3-4764-B036-DC831F00519A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322" creationId="{D2AAF76F-51F4-4D06-B186-19F789D7DCC3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325" creationId="{C0BC4756-74B6-4247-9426-9CFB8EB24B95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326" creationId="{947B39EF-EE93-4B0B-BE5D-59A40D1E4EDB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329" creationId="{2CBE9C4E-B5ED-4518-A289-286146836698}"/>
          </ac:cxnSpMkLst>
        </pc:cxnChg>
        <pc:cxnChg chg="mod">
          <ac:chgData name="Nicollier Alexandre" userId="c88faca6-f025-40ac-baa9-4714ecae9173" providerId="ADAL" clId="{749B4C71-7EBF-480D-BD01-E0DDD6D37C51}" dt="2022-01-27T12:34:56.656" v="425"/>
          <ac:cxnSpMkLst>
            <pc:docMk/>
            <pc:sldMk cId="1458586518" sldId="266"/>
            <ac:cxnSpMk id="330" creationId="{EC5BCF3E-2D49-414D-AC73-684C454A1210}"/>
          </ac:cxnSpMkLst>
        </pc:cxnChg>
        <pc:cxnChg chg="mod">
          <ac:chgData name="Nicollier Alexandre" userId="c88faca6-f025-40ac-baa9-4714ecae9173" providerId="ADAL" clId="{749B4C71-7EBF-480D-BD01-E0DDD6D37C51}" dt="2022-01-28T08:50:14.182" v="978"/>
          <ac:cxnSpMkLst>
            <pc:docMk/>
            <pc:sldMk cId="1458586518" sldId="266"/>
            <ac:cxnSpMk id="436" creationId="{B7AD4DCB-F89F-4F3A-9684-A8FBCEDD9D41}"/>
          </ac:cxnSpMkLst>
        </pc:cxnChg>
        <pc:cxnChg chg="mod">
          <ac:chgData name="Nicollier Alexandre" userId="c88faca6-f025-40ac-baa9-4714ecae9173" providerId="ADAL" clId="{749B4C71-7EBF-480D-BD01-E0DDD6D37C51}" dt="2022-01-28T08:50:14.182" v="978"/>
          <ac:cxnSpMkLst>
            <pc:docMk/>
            <pc:sldMk cId="1458586518" sldId="266"/>
            <ac:cxnSpMk id="445" creationId="{B4CD1506-029D-489C-A2D6-2F237542F48E}"/>
          </ac:cxnSpMkLst>
        </pc:cxnChg>
        <pc:cxnChg chg="mod">
          <ac:chgData name="Nicollier Alexandre" userId="c88faca6-f025-40ac-baa9-4714ecae9173" providerId="ADAL" clId="{749B4C71-7EBF-480D-BD01-E0DDD6D37C51}" dt="2022-01-28T08:50:14.182" v="978"/>
          <ac:cxnSpMkLst>
            <pc:docMk/>
            <pc:sldMk cId="1458586518" sldId="266"/>
            <ac:cxnSpMk id="448" creationId="{7719B266-094A-4711-9331-215DD2D19F12}"/>
          </ac:cxnSpMkLst>
        </pc:cxnChg>
        <pc:cxnChg chg="mod">
          <ac:chgData name="Nicollier Alexandre" userId="c88faca6-f025-40ac-baa9-4714ecae9173" providerId="ADAL" clId="{749B4C71-7EBF-480D-BD01-E0DDD6D37C51}" dt="2022-01-28T08:50:14.182" v="978"/>
          <ac:cxnSpMkLst>
            <pc:docMk/>
            <pc:sldMk cId="1458586518" sldId="266"/>
            <ac:cxnSpMk id="449" creationId="{36C73329-A4B4-4282-B630-FDE1E0F7199E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450" creationId="{E4403DC1-36B2-47CF-8857-98F3F692D573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451" creationId="{A51EDF8F-E27F-4DBF-960D-2040C350EB29}"/>
          </ac:cxnSpMkLst>
        </pc:cxnChg>
        <pc:cxnChg chg="add del mod">
          <ac:chgData name="Nicollier Alexandre" userId="c88faca6-f025-40ac-baa9-4714ecae9173" providerId="ADAL" clId="{749B4C71-7EBF-480D-BD01-E0DDD6D37C51}" dt="2022-01-28T09:05:37.567" v="1182"/>
          <ac:cxnSpMkLst>
            <pc:docMk/>
            <pc:sldMk cId="1458586518" sldId="266"/>
            <ac:cxnSpMk id="457" creationId="{ED8B0A0F-6F64-44F4-A2E3-C8B7AA8636CC}"/>
          </ac:cxnSpMkLst>
        </pc:cxnChg>
        <pc:cxnChg chg="mod">
          <ac:chgData name="Nicollier Alexandre" userId="c88faca6-f025-40ac-baa9-4714ecae9173" providerId="ADAL" clId="{749B4C71-7EBF-480D-BD01-E0DDD6D37C51}" dt="2022-01-28T09:05:41.620" v="1183"/>
          <ac:cxnSpMkLst>
            <pc:docMk/>
            <pc:sldMk cId="1458586518" sldId="266"/>
            <ac:cxnSpMk id="460" creationId="{4722EF07-A3D1-45DC-A441-0E1B9EB02B02}"/>
          </ac:cxnSpMkLst>
        </pc:cxnChg>
        <pc:cxnChg chg="mod">
          <ac:chgData name="Nicollier Alexandre" userId="c88faca6-f025-40ac-baa9-4714ecae9173" providerId="ADAL" clId="{749B4C71-7EBF-480D-BD01-E0DDD6D37C51}" dt="2022-01-28T09:05:41.620" v="1183"/>
          <ac:cxnSpMkLst>
            <pc:docMk/>
            <pc:sldMk cId="1458586518" sldId="266"/>
            <ac:cxnSpMk id="461" creationId="{466D07D4-B9D0-43A0-A814-6DF758B80B87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462" creationId="{5BB7184C-493E-4CD6-9B32-81C80EEE9CB9}"/>
          </ac:cxnSpMkLst>
        </pc:cxnChg>
        <pc:cxnChg chg="add del mod">
          <ac:chgData name="Nicollier Alexandre" userId="c88faca6-f025-40ac-baa9-4714ecae9173" providerId="ADAL" clId="{749B4C71-7EBF-480D-BD01-E0DDD6D37C51}" dt="2022-02-03T13:03:04.998" v="1841"/>
          <ac:cxnSpMkLst>
            <pc:docMk/>
            <pc:sldMk cId="1458586518" sldId="266"/>
            <ac:cxnSpMk id="463" creationId="{42912ED6-0369-4B5B-9FAD-8C2580030423}"/>
          </ac:cxnSpMkLst>
        </pc:cxnChg>
        <pc:cxnChg chg="mod">
          <ac:chgData name="Nicollier Alexandre" userId="c88faca6-f025-40ac-baa9-4714ecae9173" providerId="ADAL" clId="{749B4C71-7EBF-480D-BD01-E0DDD6D37C51}" dt="2022-01-28T09:06:15" v="1192"/>
          <ac:cxnSpMkLst>
            <pc:docMk/>
            <pc:sldMk cId="1458586518" sldId="266"/>
            <ac:cxnSpMk id="466" creationId="{96DE6020-BA0F-49AD-908F-763251CF4C06}"/>
          </ac:cxnSpMkLst>
        </pc:cxnChg>
        <pc:cxnChg chg="mod">
          <ac:chgData name="Nicollier Alexandre" userId="c88faca6-f025-40ac-baa9-4714ecae9173" providerId="ADAL" clId="{749B4C71-7EBF-480D-BD01-E0DDD6D37C51}" dt="2022-01-28T09:06:15" v="1192"/>
          <ac:cxnSpMkLst>
            <pc:docMk/>
            <pc:sldMk cId="1458586518" sldId="266"/>
            <ac:cxnSpMk id="467" creationId="{B8D833E3-A519-4A39-AB9E-705DFBB8EF1E}"/>
          </ac:cxnSpMkLst>
        </pc:cxnChg>
        <pc:cxnChg chg="mod">
          <ac:chgData name="Nicollier Alexandre" userId="c88faca6-f025-40ac-baa9-4714ecae9173" providerId="ADAL" clId="{749B4C71-7EBF-480D-BD01-E0DDD6D37C51}" dt="2022-01-28T09:06:23.478" v="1196"/>
          <ac:cxnSpMkLst>
            <pc:docMk/>
            <pc:sldMk cId="1458586518" sldId="266"/>
            <ac:cxnSpMk id="470" creationId="{6AAF682A-B99A-4445-A0FB-DD86C33864B7}"/>
          </ac:cxnSpMkLst>
        </pc:cxnChg>
        <pc:cxnChg chg="mod">
          <ac:chgData name="Nicollier Alexandre" userId="c88faca6-f025-40ac-baa9-4714ecae9173" providerId="ADAL" clId="{749B4C71-7EBF-480D-BD01-E0DDD6D37C51}" dt="2022-01-28T09:06:23.478" v="1196"/>
          <ac:cxnSpMkLst>
            <pc:docMk/>
            <pc:sldMk cId="1458586518" sldId="266"/>
            <ac:cxnSpMk id="471" creationId="{D903A261-2C0D-4853-BAB2-20DF86C84D31}"/>
          </ac:cxnSpMkLst>
        </pc:cxnChg>
        <pc:cxnChg chg="mod">
          <ac:chgData name="Nicollier Alexandre" userId="c88faca6-f025-40ac-baa9-4714ecae9173" providerId="ADAL" clId="{749B4C71-7EBF-480D-BD01-E0DDD6D37C51}" dt="2022-01-28T09:06:28.304" v="1198"/>
          <ac:cxnSpMkLst>
            <pc:docMk/>
            <pc:sldMk cId="1458586518" sldId="266"/>
            <ac:cxnSpMk id="474" creationId="{CC6CBEAF-4FB0-4206-BF5C-AA3212A46C3F}"/>
          </ac:cxnSpMkLst>
        </pc:cxnChg>
        <pc:cxnChg chg="mod">
          <ac:chgData name="Nicollier Alexandre" userId="c88faca6-f025-40ac-baa9-4714ecae9173" providerId="ADAL" clId="{749B4C71-7EBF-480D-BD01-E0DDD6D37C51}" dt="2022-01-28T09:06:28.304" v="1198"/>
          <ac:cxnSpMkLst>
            <pc:docMk/>
            <pc:sldMk cId="1458586518" sldId="266"/>
            <ac:cxnSpMk id="475" creationId="{81668C24-BDCF-40E3-AC65-2C892B98E96D}"/>
          </ac:cxnSpMkLst>
        </pc:cxnChg>
        <pc:cxnChg chg="mod">
          <ac:chgData name="Nicollier Alexandre" userId="c88faca6-f025-40ac-baa9-4714ecae9173" providerId="ADAL" clId="{749B4C71-7EBF-480D-BD01-E0DDD6D37C51}" dt="2022-01-28T09:06:45.761" v="1200"/>
          <ac:cxnSpMkLst>
            <pc:docMk/>
            <pc:sldMk cId="1458586518" sldId="266"/>
            <ac:cxnSpMk id="478" creationId="{74E1D0A3-2FB9-42A7-BED7-4BF4BC1EBE9D}"/>
          </ac:cxnSpMkLst>
        </pc:cxnChg>
        <pc:cxnChg chg="mod">
          <ac:chgData name="Nicollier Alexandre" userId="c88faca6-f025-40ac-baa9-4714ecae9173" providerId="ADAL" clId="{749B4C71-7EBF-480D-BD01-E0DDD6D37C51}" dt="2022-01-28T09:06:45.761" v="1200"/>
          <ac:cxnSpMkLst>
            <pc:docMk/>
            <pc:sldMk cId="1458586518" sldId="266"/>
            <ac:cxnSpMk id="479" creationId="{30B56F9B-3C3C-4E07-97BE-5CEFD1FA8516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480" creationId="{BA4C3E03-68BB-4B35-AC64-4F2C2BAE4B85}"/>
          </ac:cxnSpMkLst>
        </pc:cxnChg>
        <pc:cxnChg chg="add mod">
          <ac:chgData name="Nicollier Alexandre" userId="c88faca6-f025-40ac-baa9-4714ecae9173" providerId="ADAL" clId="{749B4C71-7EBF-480D-BD01-E0DDD6D37C51}" dt="2022-02-03T13:06:32.028" v="1913" actId="1076"/>
          <ac:cxnSpMkLst>
            <pc:docMk/>
            <pc:sldMk cId="1458586518" sldId="266"/>
            <ac:cxnSpMk id="481" creationId="{1E39654A-CA5D-4B5F-BA64-9E1028984BE8}"/>
          </ac:cxnSpMkLst>
        </pc:cxnChg>
        <pc:cxnChg chg="add mod">
          <ac:chgData name="Nicollier Alexandre" userId="c88faca6-f025-40ac-baa9-4714ecae9173" providerId="ADAL" clId="{749B4C71-7EBF-480D-BD01-E0DDD6D37C51}" dt="2022-02-03T13:06:22.778" v="1910" actId="1076"/>
          <ac:cxnSpMkLst>
            <pc:docMk/>
            <pc:sldMk cId="1458586518" sldId="266"/>
            <ac:cxnSpMk id="482" creationId="{5A3A58AB-147B-4334-979F-E158AAE8BB3B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483" creationId="{A56EE1FE-192D-4C10-AA2E-2DE7E6DA7794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484" creationId="{65A58C63-727A-42C6-BE17-F083FCAD9A49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485" creationId="{F4C50CE7-FF87-4F1A-A481-6F1D73C061BD}"/>
          </ac:cxnSpMkLst>
        </pc:cxnChg>
        <pc:cxnChg chg="add del mod">
          <ac:chgData name="Nicollier Alexandre" userId="c88faca6-f025-40ac-baa9-4714ecae9173" providerId="ADAL" clId="{749B4C71-7EBF-480D-BD01-E0DDD6D37C51}" dt="2022-02-03T13:03:04.998" v="1841"/>
          <ac:cxnSpMkLst>
            <pc:docMk/>
            <pc:sldMk cId="1458586518" sldId="266"/>
            <ac:cxnSpMk id="489" creationId="{CC3655C9-8C23-4DD7-8C06-FF6EB2AD1C46}"/>
          </ac:cxnSpMkLst>
        </pc:cxnChg>
        <pc:cxnChg chg="add del mod">
          <ac:chgData name="Nicollier Alexandre" userId="c88faca6-f025-40ac-baa9-4714ecae9173" providerId="ADAL" clId="{749B4C71-7EBF-480D-BD01-E0DDD6D37C51}" dt="2022-02-03T13:03:04.998" v="1841"/>
          <ac:cxnSpMkLst>
            <pc:docMk/>
            <pc:sldMk cId="1458586518" sldId="266"/>
            <ac:cxnSpMk id="490" creationId="{838624B1-5AE6-42CD-B42C-93009ED34885}"/>
          </ac:cxnSpMkLst>
        </pc:cxnChg>
        <pc:cxnChg chg="mod">
          <ac:chgData name="Nicollier Alexandre" userId="c88faca6-f025-40ac-baa9-4714ecae9173" providerId="ADAL" clId="{749B4C71-7EBF-480D-BD01-E0DDD6D37C51}" dt="2022-01-28T09:08:56.509" v="1231"/>
          <ac:cxnSpMkLst>
            <pc:docMk/>
            <pc:sldMk cId="1458586518" sldId="266"/>
            <ac:cxnSpMk id="491" creationId="{BF577E8D-88F2-4C1F-B293-0EF410A8C7A9}"/>
          </ac:cxnSpMkLst>
        </pc:cxnChg>
        <pc:cxnChg chg="add mod">
          <ac:chgData name="Nicollier Alexandre" userId="c88faca6-f025-40ac-baa9-4714ecae9173" providerId="ADAL" clId="{749B4C71-7EBF-480D-BD01-E0DDD6D37C51}" dt="2022-02-03T13:03:12.223" v="1843" actId="571"/>
          <ac:cxnSpMkLst>
            <pc:docMk/>
            <pc:sldMk cId="1458586518" sldId="266"/>
            <ac:cxnSpMk id="492" creationId="{007E1761-DA4F-4B9F-9B4C-2C40B3581039}"/>
          </ac:cxnSpMkLst>
        </pc:cxnChg>
        <pc:cxnChg chg="mod">
          <ac:chgData name="Nicollier Alexandre" userId="c88faca6-f025-40ac-baa9-4714ecae9173" providerId="ADAL" clId="{749B4C71-7EBF-480D-BD01-E0DDD6D37C51}" dt="2022-01-28T09:08:56.509" v="1231"/>
          <ac:cxnSpMkLst>
            <pc:docMk/>
            <pc:sldMk cId="1458586518" sldId="266"/>
            <ac:cxnSpMk id="492" creationId="{C99C4E2F-1458-4643-A20E-782957D3DB53}"/>
          </ac:cxnSpMkLst>
        </pc:cxnChg>
        <pc:cxnChg chg="add mod">
          <ac:chgData name="Nicollier Alexandre" userId="c88faca6-f025-40ac-baa9-4714ecae9173" providerId="ADAL" clId="{749B4C71-7EBF-480D-BD01-E0DDD6D37C51}" dt="2022-02-03T13:03:12.223" v="1843" actId="571"/>
          <ac:cxnSpMkLst>
            <pc:docMk/>
            <pc:sldMk cId="1458586518" sldId="266"/>
            <ac:cxnSpMk id="493" creationId="{0AEABC6D-9335-45F6-914A-7BCFE4E8849A}"/>
          </ac:cxnSpMkLst>
        </pc:cxnChg>
        <pc:cxnChg chg="add mod">
          <ac:chgData name="Nicollier Alexandre" userId="c88faca6-f025-40ac-baa9-4714ecae9173" providerId="ADAL" clId="{749B4C71-7EBF-480D-BD01-E0DDD6D37C51}" dt="2022-02-03T13:03:12.223" v="1843" actId="571"/>
          <ac:cxnSpMkLst>
            <pc:docMk/>
            <pc:sldMk cId="1458586518" sldId="266"/>
            <ac:cxnSpMk id="494" creationId="{460AE922-E2D9-452D-9237-B89630CB4B8A}"/>
          </ac:cxnSpMkLst>
        </pc:cxnChg>
        <pc:cxnChg chg="mod">
          <ac:chgData name="Nicollier Alexandre" userId="c88faca6-f025-40ac-baa9-4714ecae9173" providerId="ADAL" clId="{749B4C71-7EBF-480D-BD01-E0DDD6D37C51}" dt="2022-01-28T09:08:56.509" v="1231"/>
          <ac:cxnSpMkLst>
            <pc:docMk/>
            <pc:sldMk cId="1458586518" sldId="266"/>
            <ac:cxnSpMk id="495" creationId="{57335272-375D-493D-8022-46357CFEEE58}"/>
          </ac:cxnSpMkLst>
        </pc:cxnChg>
        <pc:cxnChg chg="mod">
          <ac:chgData name="Nicollier Alexandre" userId="c88faca6-f025-40ac-baa9-4714ecae9173" providerId="ADAL" clId="{749B4C71-7EBF-480D-BD01-E0DDD6D37C51}" dt="2022-01-28T09:08:56.509" v="1231"/>
          <ac:cxnSpMkLst>
            <pc:docMk/>
            <pc:sldMk cId="1458586518" sldId="266"/>
            <ac:cxnSpMk id="496" creationId="{7DD4F9D0-68D6-4073-9ED9-3B49542BA7C8}"/>
          </ac:cxnSpMkLst>
        </pc:cxnChg>
        <pc:cxnChg chg="mod">
          <ac:chgData name="Nicollier Alexandre" userId="c88faca6-f025-40ac-baa9-4714ecae9173" providerId="ADAL" clId="{749B4C71-7EBF-480D-BD01-E0DDD6D37C51}" dt="2022-02-03T13:03:15.987" v="1844"/>
          <ac:cxnSpMkLst>
            <pc:docMk/>
            <pc:sldMk cId="1458586518" sldId="266"/>
            <ac:cxnSpMk id="498" creationId="{EF9DEBC1-E72B-47AF-BACE-0818F53A676F}"/>
          </ac:cxnSpMkLst>
        </pc:cxnChg>
        <pc:cxnChg chg="mod">
          <ac:chgData name="Nicollier Alexandre" userId="c88faca6-f025-40ac-baa9-4714ecae9173" providerId="ADAL" clId="{749B4C71-7EBF-480D-BD01-E0DDD6D37C51}" dt="2022-01-28T09:10:36.612" v="1244"/>
          <ac:cxnSpMkLst>
            <pc:docMk/>
            <pc:sldMk cId="1458586518" sldId="266"/>
            <ac:cxnSpMk id="499" creationId="{6EF5AF30-3718-4393-9D87-624F062B9192}"/>
          </ac:cxnSpMkLst>
        </pc:cxnChg>
        <pc:cxnChg chg="mod">
          <ac:chgData name="Nicollier Alexandre" userId="c88faca6-f025-40ac-baa9-4714ecae9173" providerId="ADAL" clId="{749B4C71-7EBF-480D-BD01-E0DDD6D37C51}" dt="2022-02-03T13:03:15.987" v="1844"/>
          <ac:cxnSpMkLst>
            <pc:docMk/>
            <pc:sldMk cId="1458586518" sldId="266"/>
            <ac:cxnSpMk id="499" creationId="{9A2A14BC-568F-4F70-9C78-C3055EF09F7F}"/>
          </ac:cxnSpMkLst>
        </pc:cxnChg>
        <pc:cxnChg chg="mod">
          <ac:chgData name="Nicollier Alexandre" userId="c88faca6-f025-40ac-baa9-4714ecae9173" providerId="ADAL" clId="{749B4C71-7EBF-480D-BD01-E0DDD6D37C51}" dt="2022-01-28T09:10:36.612" v="1244"/>
          <ac:cxnSpMkLst>
            <pc:docMk/>
            <pc:sldMk cId="1458586518" sldId="266"/>
            <ac:cxnSpMk id="500" creationId="{961DAB5D-F444-4425-9E03-EA32BB75C65D}"/>
          </ac:cxnSpMkLst>
        </pc:cxnChg>
        <pc:cxnChg chg="mod">
          <ac:chgData name="Nicollier Alexandre" userId="c88faca6-f025-40ac-baa9-4714ecae9173" providerId="ADAL" clId="{749B4C71-7EBF-480D-BD01-E0DDD6D37C51}" dt="2022-02-03T13:03:15.987" v="1844"/>
          <ac:cxnSpMkLst>
            <pc:docMk/>
            <pc:sldMk cId="1458586518" sldId="266"/>
            <ac:cxnSpMk id="502" creationId="{5A5195AA-C620-4BC9-9241-CE83577D2831}"/>
          </ac:cxnSpMkLst>
        </pc:cxnChg>
        <pc:cxnChg chg="mod">
          <ac:chgData name="Nicollier Alexandre" userId="c88faca6-f025-40ac-baa9-4714ecae9173" providerId="ADAL" clId="{749B4C71-7EBF-480D-BD01-E0DDD6D37C51}" dt="2022-02-03T13:03:15.987" v="1844"/>
          <ac:cxnSpMkLst>
            <pc:docMk/>
            <pc:sldMk cId="1458586518" sldId="266"/>
            <ac:cxnSpMk id="503" creationId="{2CFA6DD3-AD73-4D3C-A08C-21419483A0A2}"/>
          </ac:cxnSpMkLst>
        </pc:cxnChg>
        <pc:cxnChg chg="mod">
          <ac:chgData name="Nicollier Alexandre" userId="c88faca6-f025-40ac-baa9-4714ecae9173" providerId="ADAL" clId="{749B4C71-7EBF-480D-BD01-E0DDD6D37C51}" dt="2022-01-28T09:10:36.612" v="1244"/>
          <ac:cxnSpMkLst>
            <pc:docMk/>
            <pc:sldMk cId="1458586518" sldId="266"/>
            <ac:cxnSpMk id="503" creationId="{E820CDAC-EF26-4276-89D2-A2469FB47775}"/>
          </ac:cxnSpMkLst>
        </pc:cxnChg>
        <pc:cxnChg chg="mod">
          <ac:chgData name="Nicollier Alexandre" userId="c88faca6-f025-40ac-baa9-4714ecae9173" providerId="ADAL" clId="{749B4C71-7EBF-480D-BD01-E0DDD6D37C51}" dt="2022-01-28T09:10:36.612" v="1244"/>
          <ac:cxnSpMkLst>
            <pc:docMk/>
            <pc:sldMk cId="1458586518" sldId="266"/>
            <ac:cxnSpMk id="504" creationId="{BC119A68-592F-43E1-97BF-2852054381DD}"/>
          </ac:cxnSpMkLst>
        </pc:cxnChg>
        <pc:cxnChg chg="add del mod">
          <ac:chgData name="Nicollier Alexandre" userId="c88faca6-f025-40ac-baa9-4714ecae9173" providerId="ADAL" clId="{749B4C71-7EBF-480D-BD01-E0DDD6D37C51}" dt="2022-02-03T13:03:19.296" v="1845"/>
          <ac:cxnSpMkLst>
            <pc:docMk/>
            <pc:sldMk cId="1458586518" sldId="266"/>
            <ac:cxnSpMk id="504" creationId="{F8B82FC9-F1D9-41B7-94E7-5CCF0D2DFA4C}"/>
          </ac:cxnSpMkLst>
        </pc:cxnChg>
        <pc:cxnChg chg="add del mod">
          <ac:chgData name="Nicollier Alexandre" userId="c88faca6-f025-40ac-baa9-4714ecae9173" providerId="ADAL" clId="{749B4C71-7EBF-480D-BD01-E0DDD6D37C51}" dt="2022-01-28T09:10:41.507" v="1247"/>
          <ac:cxnSpMkLst>
            <pc:docMk/>
            <pc:sldMk cId="1458586518" sldId="266"/>
            <ac:cxnSpMk id="505" creationId="{53E7AB87-5177-4C17-BDFE-A74B47DA7A3A}"/>
          </ac:cxnSpMkLst>
        </pc:cxnChg>
        <pc:cxnChg chg="add del mod">
          <ac:chgData name="Nicollier Alexandre" userId="c88faca6-f025-40ac-baa9-4714ecae9173" providerId="ADAL" clId="{749B4C71-7EBF-480D-BD01-E0DDD6D37C51}" dt="2022-02-03T13:03:19.296" v="1845"/>
          <ac:cxnSpMkLst>
            <pc:docMk/>
            <pc:sldMk cId="1458586518" sldId="266"/>
            <ac:cxnSpMk id="505" creationId="{B69AA266-A394-4D04-B7F3-77951719A2BB}"/>
          </ac:cxnSpMkLst>
        </pc:cxnChg>
        <pc:cxnChg chg="mod">
          <ac:chgData name="Nicollier Alexandre" userId="c88faca6-f025-40ac-baa9-4714ecae9173" providerId="ADAL" clId="{749B4C71-7EBF-480D-BD01-E0DDD6D37C51}" dt="2022-01-28T09:10:42.449" v="1248"/>
          <ac:cxnSpMkLst>
            <pc:docMk/>
            <pc:sldMk cId="1458586518" sldId="266"/>
            <ac:cxnSpMk id="508" creationId="{D6D19390-AC8F-462E-AAE8-6B9CAA9A72A1}"/>
          </ac:cxnSpMkLst>
        </pc:cxnChg>
        <pc:cxnChg chg="mod">
          <ac:chgData name="Nicollier Alexandre" userId="c88faca6-f025-40ac-baa9-4714ecae9173" providerId="ADAL" clId="{749B4C71-7EBF-480D-BD01-E0DDD6D37C51}" dt="2022-01-28T09:10:42.449" v="1248"/>
          <ac:cxnSpMkLst>
            <pc:docMk/>
            <pc:sldMk cId="1458586518" sldId="266"/>
            <ac:cxnSpMk id="509" creationId="{E46ACE74-29BA-4A90-921E-F9967BA3C660}"/>
          </ac:cxnSpMkLst>
        </pc:cxnChg>
        <pc:cxnChg chg="mod">
          <ac:chgData name="Nicollier Alexandre" userId="c88faca6-f025-40ac-baa9-4714ecae9173" providerId="ADAL" clId="{749B4C71-7EBF-480D-BD01-E0DDD6D37C51}" dt="2022-01-28T09:10:42.449" v="1248"/>
          <ac:cxnSpMkLst>
            <pc:docMk/>
            <pc:sldMk cId="1458586518" sldId="266"/>
            <ac:cxnSpMk id="512" creationId="{AF87DC6A-68A3-4929-B58C-7C81109A8D88}"/>
          </ac:cxnSpMkLst>
        </pc:cxnChg>
        <pc:cxnChg chg="mod">
          <ac:chgData name="Nicollier Alexandre" userId="c88faca6-f025-40ac-baa9-4714ecae9173" providerId="ADAL" clId="{749B4C71-7EBF-480D-BD01-E0DDD6D37C51}" dt="2022-01-28T09:10:42.449" v="1248"/>
          <ac:cxnSpMkLst>
            <pc:docMk/>
            <pc:sldMk cId="1458586518" sldId="266"/>
            <ac:cxnSpMk id="513" creationId="{CAD76AD9-ABEC-4600-BA82-2D8D91EB7561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514" creationId="{E3CEE9F6-B83B-4A0A-A20F-B46DCD4F055F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515" creationId="{0EAEF31B-3409-4B59-9967-802B95628559}"/>
          </ac:cxnSpMkLst>
        </pc:cxnChg>
        <pc:cxnChg chg="add del mod">
          <ac:chgData name="Nicollier Alexandre" userId="c88faca6-f025-40ac-baa9-4714ecae9173" providerId="ADAL" clId="{749B4C71-7EBF-480D-BD01-E0DDD6D37C51}" dt="2022-02-03T13:03:19.296" v="1845"/>
          <ac:cxnSpMkLst>
            <pc:docMk/>
            <pc:sldMk cId="1458586518" sldId="266"/>
            <ac:cxnSpMk id="518" creationId="{00F6BB00-A7E6-4E4B-8656-09EA7E4977F8}"/>
          </ac:cxnSpMkLst>
        </pc:cxnChg>
        <pc:cxnChg chg="mod">
          <ac:chgData name="Nicollier Alexandre" userId="c88faca6-f025-40ac-baa9-4714ecae9173" providerId="ADAL" clId="{749B4C71-7EBF-480D-BD01-E0DDD6D37C51}" dt="2022-02-03T13:03:22.580" v="1846"/>
          <ac:cxnSpMkLst>
            <pc:docMk/>
            <pc:sldMk cId="1458586518" sldId="266"/>
            <ac:cxnSpMk id="521" creationId="{67E9FFD3-B0E2-43A2-AB7B-9F72F5DE6EA6}"/>
          </ac:cxnSpMkLst>
        </pc:cxnChg>
        <pc:cxnChg chg="mod">
          <ac:chgData name="Nicollier Alexandre" userId="c88faca6-f025-40ac-baa9-4714ecae9173" providerId="ADAL" clId="{749B4C71-7EBF-480D-BD01-E0DDD6D37C51}" dt="2022-01-28T09:12:09.068" v="1263"/>
          <ac:cxnSpMkLst>
            <pc:docMk/>
            <pc:sldMk cId="1458586518" sldId="266"/>
            <ac:cxnSpMk id="521" creationId="{EAC56D2D-1405-441C-BA6D-61C133C86F08}"/>
          </ac:cxnSpMkLst>
        </pc:cxnChg>
        <pc:cxnChg chg="mod">
          <ac:chgData name="Nicollier Alexandre" userId="c88faca6-f025-40ac-baa9-4714ecae9173" providerId="ADAL" clId="{749B4C71-7EBF-480D-BD01-E0DDD6D37C51}" dt="2022-01-28T09:12:09.068" v="1263"/>
          <ac:cxnSpMkLst>
            <pc:docMk/>
            <pc:sldMk cId="1458586518" sldId="266"/>
            <ac:cxnSpMk id="522" creationId="{120E6ED1-9549-46F9-8439-2F137BD9E8F2}"/>
          </ac:cxnSpMkLst>
        </pc:cxnChg>
        <pc:cxnChg chg="mod">
          <ac:chgData name="Nicollier Alexandre" userId="c88faca6-f025-40ac-baa9-4714ecae9173" providerId="ADAL" clId="{749B4C71-7EBF-480D-BD01-E0DDD6D37C51}" dt="2022-02-03T13:03:22.580" v="1846"/>
          <ac:cxnSpMkLst>
            <pc:docMk/>
            <pc:sldMk cId="1458586518" sldId="266"/>
            <ac:cxnSpMk id="522" creationId="{EBF9D006-70CE-4836-9AFC-4E00F4E0D70E}"/>
          </ac:cxnSpMkLst>
        </pc:cxnChg>
        <pc:cxnChg chg="mod">
          <ac:chgData name="Nicollier Alexandre" userId="c88faca6-f025-40ac-baa9-4714ecae9173" providerId="ADAL" clId="{749B4C71-7EBF-480D-BD01-E0DDD6D37C51}" dt="2022-02-03T13:03:22.580" v="1846"/>
          <ac:cxnSpMkLst>
            <pc:docMk/>
            <pc:sldMk cId="1458586518" sldId="266"/>
            <ac:cxnSpMk id="525" creationId="{7105F17D-98C8-44DD-8D70-D567A0D8A5C7}"/>
          </ac:cxnSpMkLst>
        </pc:cxnChg>
        <pc:cxnChg chg="mod">
          <ac:chgData name="Nicollier Alexandre" userId="c88faca6-f025-40ac-baa9-4714ecae9173" providerId="ADAL" clId="{749B4C71-7EBF-480D-BD01-E0DDD6D37C51}" dt="2022-01-28T09:12:09.068" v="1263"/>
          <ac:cxnSpMkLst>
            <pc:docMk/>
            <pc:sldMk cId="1458586518" sldId="266"/>
            <ac:cxnSpMk id="525" creationId="{ACBB916A-5288-4497-9F93-E376D2E20F27}"/>
          </ac:cxnSpMkLst>
        </pc:cxnChg>
        <pc:cxnChg chg="mod">
          <ac:chgData name="Nicollier Alexandre" userId="c88faca6-f025-40ac-baa9-4714ecae9173" providerId="ADAL" clId="{749B4C71-7EBF-480D-BD01-E0DDD6D37C51}" dt="2022-01-28T09:12:09.068" v="1263"/>
          <ac:cxnSpMkLst>
            <pc:docMk/>
            <pc:sldMk cId="1458586518" sldId="266"/>
            <ac:cxnSpMk id="526" creationId="{863E86F2-341E-4E22-BA3B-1AB9D0074934}"/>
          </ac:cxnSpMkLst>
        </pc:cxnChg>
        <pc:cxnChg chg="mod">
          <ac:chgData name="Nicollier Alexandre" userId="c88faca6-f025-40ac-baa9-4714ecae9173" providerId="ADAL" clId="{749B4C71-7EBF-480D-BD01-E0DDD6D37C51}" dt="2022-02-03T13:03:22.580" v="1846"/>
          <ac:cxnSpMkLst>
            <pc:docMk/>
            <pc:sldMk cId="1458586518" sldId="266"/>
            <ac:cxnSpMk id="526" creationId="{B27A868E-B160-4C8C-91E2-12A982210529}"/>
          </ac:cxnSpMkLst>
        </pc:cxnChg>
        <pc:cxnChg chg="add del mod">
          <ac:chgData name="Nicollier Alexandre" userId="c88faca6-f025-40ac-baa9-4714ecae9173" providerId="ADAL" clId="{749B4C71-7EBF-480D-BD01-E0DDD6D37C51}" dt="2022-01-28T09:12:12.452" v="1264"/>
          <ac:cxnSpMkLst>
            <pc:docMk/>
            <pc:sldMk cId="1458586518" sldId="266"/>
            <ac:cxnSpMk id="527" creationId="{8C6FFC33-B2A1-4DF5-AF99-BFD68483D555}"/>
          </ac:cxnSpMkLst>
        </pc:cxnChg>
        <pc:cxnChg chg="add mod">
          <ac:chgData name="Nicollier Alexandre" userId="c88faca6-f025-40ac-baa9-4714ecae9173" providerId="ADAL" clId="{749B4C71-7EBF-480D-BD01-E0DDD6D37C51}" dt="2022-02-03T13:03:29.103" v="1847" actId="1076"/>
          <ac:cxnSpMkLst>
            <pc:docMk/>
            <pc:sldMk cId="1458586518" sldId="266"/>
            <ac:cxnSpMk id="527" creationId="{A1437B28-F37C-40D8-B14A-B2A0D99ABBFE}"/>
          </ac:cxnSpMkLst>
        </pc:cxnChg>
        <pc:cxnChg chg="add del mod">
          <ac:chgData name="Nicollier Alexandre" userId="c88faca6-f025-40ac-baa9-4714ecae9173" providerId="ADAL" clId="{749B4C71-7EBF-480D-BD01-E0DDD6D37C51}" dt="2022-02-03T13:03:44.209" v="1851" actId="478"/>
          <ac:cxnSpMkLst>
            <pc:docMk/>
            <pc:sldMk cId="1458586518" sldId="266"/>
            <ac:cxnSpMk id="528" creationId="{4F33179D-E332-4D55-9D54-109B1765FC0E}"/>
          </ac:cxnSpMkLst>
        </pc:cxnChg>
        <pc:cxnChg chg="add del mod">
          <ac:chgData name="Nicollier Alexandre" userId="c88faca6-f025-40ac-baa9-4714ecae9173" providerId="ADAL" clId="{749B4C71-7EBF-480D-BD01-E0DDD6D37C51}" dt="2022-01-28T09:12:12.452" v="1264"/>
          <ac:cxnSpMkLst>
            <pc:docMk/>
            <pc:sldMk cId="1458586518" sldId="266"/>
            <ac:cxnSpMk id="528" creationId="{7535FF1E-A309-425A-8D15-6578292FC700}"/>
          </ac:cxnSpMkLst>
        </pc:cxnChg>
        <pc:cxnChg chg="mod">
          <ac:chgData name="Nicollier Alexandre" userId="c88faca6-f025-40ac-baa9-4714ecae9173" providerId="ADAL" clId="{749B4C71-7EBF-480D-BD01-E0DDD6D37C51}" dt="2022-01-28T09:12:16.317" v="1265"/>
          <ac:cxnSpMkLst>
            <pc:docMk/>
            <pc:sldMk cId="1458586518" sldId="266"/>
            <ac:cxnSpMk id="531" creationId="{2DB4FDEB-125E-42C3-8073-00B911540D73}"/>
          </ac:cxnSpMkLst>
        </pc:cxnChg>
        <pc:cxnChg chg="mod">
          <ac:chgData name="Nicollier Alexandre" userId="c88faca6-f025-40ac-baa9-4714ecae9173" providerId="ADAL" clId="{749B4C71-7EBF-480D-BD01-E0DDD6D37C51}" dt="2022-01-28T09:12:16.317" v="1265"/>
          <ac:cxnSpMkLst>
            <pc:docMk/>
            <pc:sldMk cId="1458586518" sldId="266"/>
            <ac:cxnSpMk id="532" creationId="{8269DCBA-6079-4F43-A454-137CEAC0BF46}"/>
          </ac:cxnSpMkLst>
        </pc:cxnChg>
        <pc:cxnChg chg="mod">
          <ac:chgData name="Nicollier Alexandre" userId="c88faca6-f025-40ac-baa9-4714ecae9173" providerId="ADAL" clId="{749B4C71-7EBF-480D-BD01-E0DDD6D37C51}" dt="2022-01-28T09:12:16.317" v="1265"/>
          <ac:cxnSpMkLst>
            <pc:docMk/>
            <pc:sldMk cId="1458586518" sldId="266"/>
            <ac:cxnSpMk id="535" creationId="{0C329554-0693-43D3-A054-C9067FB2FC2F}"/>
          </ac:cxnSpMkLst>
        </pc:cxnChg>
        <pc:cxnChg chg="mod">
          <ac:chgData name="Nicollier Alexandre" userId="c88faca6-f025-40ac-baa9-4714ecae9173" providerId="ADAL" clId="{749B4C71-7EBF-480D-BD01-E0DDD6D37C51}" dt="2022-01-28T09:12:16.317" v="1265"/>
          <ac:cxnSpMkLst>
            <pc:docMk/>
            <pc:sldMk cId="1458586518" sldId="266"/>
            <ac:cxnSpMk id="536" creationId="{26CF6BC4-F0C0-43F0-A90B-1F83780B7DB2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537" creationId="{49316111-1FB9-42D1-8507-13F8B23C3533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538" creationId="{72D867EC-7A80-4070-BC1B-F757DA454C74}"/>
          </ac:cxnSpMkLst>
        </pc:cxnChg>
        <pc:cxnChg chg="mod">
          <ac:chgData name="Nicollier Alexandre" userId="c88faca6-f025-40ac-baa9-4714ecae9173" providerId="ADAL" clId="{749B4C71-7EBF-480D-BD01-E0DDD6D37C51}" dt="2022-01-28T09:12:20.818" v="1267"/>
          <ac:cxnSpMkLst>
            <pc:docMk/>
            <pc:sldMk cId="1458586518" sldId="266"/>
            <ac:cxnSpMk id="541" creationId="{1D31EFE2-F88A-46F3-BF5D-F0638B851DB4}"/>
          </ac:cxnSpMkLst>
        </pc:cxnChg>
        <pc:cxnChg chg="mod">
          <ac:chgData name="Nicollier Alexandre" userId="c88faca6-f025-40ac-baa9-4714ecae9173" providerId="ADAL" clId="{749B4C71-7EBF-480D-BD01-E0DDD6D37C51}" dt="2022-01-28T09:12:20.818" v="1267"/>
          <ac:cxnSpMkLst>
            <pc:docMk/>
            <pc:sldMk cId="1458586518" sldId="266"/>
            <ac:cxnSpMk id="542" creationId="{3284A02C-E7D5-43AA-AA93-D4D493FC17FD}"/>
          </ac:cxnSpMkLst>
        </pc:cxnChg>
        <pc:cxnChg chg="mod">
          <ac:chgData name="Nicollier Alexandre" userId="c88faca6-f025-40ac-baa9-4714ecae9173" providerId="ADAL" clId="{749B4C71-7EBF-480D-BD01-E0DDD6D37C51}" dt="2022-01-28T09:12:20.818" v="1267"/>
          <ac:cxnSpMkLst>
            <pc:docMk/>
            <pc:sldMk cId="1458586518" sldId="266"/>
            <ac:cxnSpMk id="545" creationId="{1C7BD875-4D73-42C2-B922-669C1498A90C}"/>
          </ac:cxnSpMkLst>
        </pc:cxnChg>
        <pc:cxnChg chg="mod">
          <ac:chgData name="Nicollier Alexandre" userId="c88faca6-f025-40ac-baa9-4714ecae9173" providerId="ADAL" clId="{749B4C71-7EBF-480D-BD01-E0DDD6D37C51}" dt="2022-01-28T09:12:20.818" v="1267"/>
          <ac:cxnSpMkLst>
            <pc:docMk/>
            <pc:sldMk cId="1458586518" sldId="266"/>
            <ac:cxnSpMk id="546" creationId="{30CD9253-CC93-46A0-9D84-8083241777C5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547" creationId="{13634FBD-6219-4077-BBFB-CAD3A7F90086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548" creationId="{F179528C-E4E6-4843-BA98-3DC755562A80}"/>
          </ac:cxnSpMkLst>
        </pc:cxnChg>
        <pc:cxnChg chg="mod">
          <ac:chgData name="Nicollier Alexandre" userId="c88faca6-f025-40ac-baa9-4714ecae9173" providerId="ADAL" clId="{749B4C71-7EBF-480D-BD01-E0DDD6D37C51}" dt="2022-01-28T09:12:26.792" v="1269"/>
          <ac:cxnSpMkLst>
            <pc:docMk/>
            <pc:sldMk cId="1458586518" sldId="266"/>
            <ac:cxnSpMk id="551" creationId="{87EB1AF0-2F5B-45A4-94A1-84E01070745E}"/>
          </ac:cxnSpMkLst>
        </pc:cxnChg>
        <pc:cxnChg chg="mod">
          <ac:chgData name="Nicollier Alexandre" userId="c88faca6-f025-40ac-baa9-4714ecae9173" providerId="ADAL" clId="{749B4C71-7EBF-480D-BD01-E0DDD6D37C51}" dt="2022-01-28T09:12:26.792" v="1269"/>
          <ac:cxnSpMkLst>
            <pc:docMk/>
            <pc:sldMk cId="1458586518" sldId="266"/>
            <ac:cxnSpMk id="552" creationId="{70DF68B6-558F-47E1-BD9D-3D9B6A0E0E20}"/>
          </ac:cxnSpMkLst>
        </pc:cxnChg>
        <pc:cxnChg chg="mod">
          <ac:chgData name="Nicollier Alexandre" userId="c88faca6-f025-40ac-baa9-4714ecae9173" providerId="ADAL" clId="{749B4C71-7EBF-480D-BD01-E0DDD6D37C51}" dt="2022-01-28T09:12:26.792" v="1269"/>
          <ac:cxnSpMkLst>
            <pc:docMk/>
            <pc:sldMk cId="1458586518" sldId="266"/>
            <ac:cxnSpMk id="555" creationId="{443A2873-DE8C-4782-B9C3-869E94A22579}"/>
          </ac:cxnSpMkLst>
        </pc:cxnChg>
        <pc:cxnChg chg="mod">
          <ac:chgData name="Nicollier Alexandre" userId="c88faca6-f025-40ac-baa9-4714ecae9173" providerId="ADAL" clId="{749B4C71-7EBF-480D-BD01-E0DDD6D37C51}" dt="2022-01-28T09:12:26.792" v="1269"/>
          <ac:cxnSpMkLst>
            <pc:docMk/>
            <pc:sldMk cId="1458586518" sldId="266"/>
            <ac:cxnSpMk id="556" creationId="{532367F1-8E2C-4B9D-BC4E-EA620866409E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557" creationId="{FE8EBD47-3061-4835-9CBC-4833752E0C2F}"/>
          </ac:cxnSpMkLst>
        </pc:cxnChg>
        <pc:cxnChg chg="add mod">
          <ac:chgData name="Nicollier Alexandre" userId="c88faca6-f025-40ac-baa9-4714ecae9173" providerId="ADAL" clId="{749B4C71-7EBF-480D-BD01-E0DDD6D37C51}" dt="2022-01-28T09:29:18.736" v="1383" actId="1076"/>
          <ac:cxnSpMkLst>
            <pc:docMk/>
            <pc:sldMk cId="1458586518" sldId="266"/>
            <ac:cxnSpMk id="558" creationId="{5D4B9C8F-F5A3-43D8-B734-BCAFB8E70677}"/>
          </ac:cxnSpMkLst>
        </pc:cxnChg>
        <pc:cxnChg chg="mod">
          <ac:chgData name="Nicollier Alexandre" userId="c88faca6-f025-40ac-baa9-4714ecae9173" providerId="ADAL" clId="{749B4C71-7EBF-480D-BD01-E0DDD6D37C51}" dt="2022-01-28T09:12:55.598" v="1271"/>
          <ac:cxnSpMkLst>
            <pc:docMk/>
            <pc:sldMk cId="1458586518" sldId="266"/>
            <ac:cxnSpMk id="561" creationId="{D88D27BE-130E-41EF-B4FC-48E0D361489C}"/>
          </ac:cxnSpMkLst>
        </pc:cxnChg>
        <pc:cxnChg chg="mod">
          <ac:chgData name="Nicollier Alexandre" userId="c88faca6-f025-40ac-baa9-4714ecae9173" providerId="ADAL" clId="{749B4C71-7EBF-480D-BD01-E0DDD6D37C51}" dt="2022-01-28T09:12:55.598" v="1271"/>
          <ac:cxnSpMkLst>
            <pc:docMk/>
            <pc:sldMk cId="1458586518" sldId="266"/>
            <ac:cxnSpMk id="562" creationId="{73ADCCF4-D88C-4CAF-9CAC-7A00AAE191F3}"/>
          </ac:cxnSpMkLst>
        </pc:cxnChg>
        <pc:cxnChg chg="add mod">
          <ac:chgData name="Nicollier Alexandre" userId="c88faca6-f025-40ac-baa9-4714ecae9173" providerId="ADAL" clId="{749B4C71-7EBF-480D-BD01-E0DDD6D37C51}" dt="2022-02-03T13:03:29.103" v="1847" actId="1076"/>
          <ac:cxnSpMkLst>
            <pc:docMk/>
            <pc:sldMk cId="1458586518" sldId="266"/>
            <ac:cxnSpMk id="563" creationId="{6A6C0A9B-7698-4413-8E9E-23B9980B1D76}"/>
          </ac:cxnSpMkLst>
        </pc:cxnChg>
        <pc:cxnChg chg="mod">
          <ac:chgData name="Nicollier Alexandre" userId="c88faca6-f025-40ac-baa9-4714ecae9173" providerId="ADAL" clId="{749B4C71-7EBF-480D-BD01-E0DDD6D37C51}" dt="2022-02-03T13:03:31.215" v="1848"/>
          <ac:cxnSpMkLst>
            <pc:docMk/>
            <pc:sldMk cId="1458586518" sldId="266"/>
            <ac:cxnSpMk id="566" creationId="{D8BC8523-BC54-49AC-AB2A-2C982BB09855}"/>
          </ac:cxnSpMkLst>
        </pc:cxnChg>
        <pc:cxnChg chg="mod">
          <ac:chgData name="Nicollier Alexandre" userId="c88faca6-f025-40ac-baa9-4714ecae9173" providerId="ADAL" clId="{749B4C71-7EBF-480D-BD01-E0DDD6D37C51}" dt="2022-02-03T13:03:31.215" v="1848"/>
          <ac:cxnSpMkLst>
            <pc:docMk/>
            <pc:sldMk cId="1458586518" sldId="266"/>
            <ac:cxnSpMk id="567" creationId="{AB8D187A-639B-47A8-AE5A-D62DE15D774E}"/>
          </ac:cxnSpMkLst>
        </pc:cxnChg>
        <pc:cxnChg chg="mod">
          <ac:chgData name="Nicollier Alexandre" userId="c88faca6-f025-40ac-baa9-4714ecae9173" providerId="ADAL" clId="{749B4C71-7EBF-480D-BD01-E0DDD6D37C51}" dt="2022-02-03T13:03:31.215" v="1848"/>
          <ac:cxnSpMkLst>
            <pc:docMk/>
            <pc:sldMk cId="1458586518" sldId="266"/>
            <ac:cxnSpMk id="570" creationId="{B8034703-C13F-45E6-86DC-EAF00E4E1D53}"/>
          </ac:cxnSpMkLst>
        </pc:cxnChg>
        <pc:cxnChg chg="mod">
          <ac:chgData name="Nicollier Alexandre" userId="c88faca6-f025-40ac-baa9-4714ecae9173" providerId="ADAL" clId="{749B4C71-7EBF-480D-BD01-E0DDD6D37C51}" dt="2022-02-03T13:03:31.215" v="1848"/>
          <ac:cxnSpMkLst>
            <pc:docMk/>
            <pc:sldMk cId="1458586518" sldId="266"/>
            <ac:cxnSpMk id="571" creationId="{FD52316C-AB68-4F88-BC46-4B734E40A731}"/>
          </ac:cxnSpMkLst>
        </pc:cxnChg>
        <pc:cxnChg chg="add mod">
          <ac:chgData name="Nicollier Alexandre" userId="c88faca6-f025-40ac-baa9-4714ecae9173" providerId="ADAL" clId="{749B4C71-7EBF-480D-BD01-E0DDD6D37C51}" dt="2022-02-03T13:03:36.597" v="1849" actId="1076"/>
          <ac:cxnSpMkLst>
            <pc:docMk/>
            <pc:sldMk cId="1458586518" sldId="266"/>
            <ac:cxnSpMk id="572" creationId="{2057681D-BE21-4AA3-BAE3-B9EF0F8E8EEC}"/>
          </ac:cxnSpMkLst>
        </pc:cxnChg>
        <pc:cxnChg chg="add del mod">
          <ac:chgData name="Nicollier Alexandre" userId="c88faca6-f025-40ac-baa9-4714ecae9173" providerId="ADAL" clId="{749B4C71-7EBF-480D-BD01-E0DDD6D37C51}" dt="2022-02-03T13:03:40.163" v="1850" actId="478"/>
          <ac:cxnSpMkLst>
            <pc:docMk/>
            <pc:sldMk cId="1458586518" sldId="266"/>
            <ac:cxnSpMk id="573" creationId="{0BB1589A-46CB-4BC8-BD13-E6A25BD49976}"/>
          </ac:cxnSpMkLst>
        </pc:cxnChg>
        <pc:cxnChg chg="add mod">
          <ac:chgData name="Nicollier Alexandre" userId="c88faca6-f025-40ac-baa9-4714ecae9173" providerId="ADAL" clId="{749B4C71-7EBF-480D-BD01-E0DDD6D37C51}" dt="2022-02-03T13:03:36.597" v="1849" actId="1076"/>
          <ac:cxnSpMkLst>
            <pc:docMk/>
            <pc:sldMk cId="1458586518" sldId="266"/>
            <ac:cxnSpMk id="574" creationId="{E26DD590-5D3B-42A6-95DB-945642DDF265}"/>
          </ac:cxnSpMkLst>
        </pc:cxnChg>
        <pc:cxnChg chg="add mod">
          <ac:chgData name="Nicollier Alexandre" userId="c88faca6-f025-40ac-baa9-4714ecae9173" providerId="ADAL" clId="{749B4C71-7EBF-480D-BD01-E0DDD6D37C51}" dt="2022-02-03T13:04:16.699" v="1853" actId="1076"/>
          <ac:cxnSpMkLst>
            <pc:docMk/>
            <pc:sldMk cId="1458586518" sldId="266"/>
            <ac:cxnSpMk id="575" creationId="{4E330BBC-44B3-4638-80E3-EF4FC95C40B1}"/>
          </ac:cxnSpMkLst>
        </pc:cxnChg>
        <pc:cxnChg chg="add mod">
          <ac:chgData name="Nicollier Alexandre" userId="c88faca6-f025-40ac-baa9-4714ecae9173" providerId="ADAL" clId="{749B4C71-7EBF-480D-BD01-E0DDD6D37C51}" dt="2022-02-03T13:04:20.227" v="1855" actId="1076"/>
          <ac:cxnSpMkLst>
            <pc:docMk/>
            <pc:sldMk cId="1458586518" sldId="266"/>
            <ac:cxnSpMk id="576" creationId="{4BDB64A6-4367-4090-B5C1-8375C5CB769C}"/>
          </ac:cxnSpMkLst>
        </pc:cxnChg>
        <pc:cxnChg chg="mod">
          <ac:chgData name="Nicollier Alexandre" userId="c88faca6-f025-40ac-baa9-4714ecae9173" providerId="ADAL" clId="{749B4C71-7EBF-480D-BD01-E0DDD6D37C51}" dt="2022-02-03T13:06:58.060" v="1915"/>
          <ac:cxnSpMkLst>
            <pc:docMk/>
            <pc:sldMk cId="1458586518" sldId="266"/>
            <ac:cxnSpMk id="579" creationId="{108BB433-6861-48CD-96B9-903AD9B60260}"/>
          </ac:cxnSpMkLst>
        </pc:cxnChg>
        <pc:cxnChg chg="mod">
          <ac:chgData name="Nicollier Alexandre" userId="c88faca6-f025-40ac-baa9-4714ecae9173" providerId="ADAL" clId="{749B4C71-7EBF-480D-BD01-E0DDD6D37C51}" dt="2022-02-03T13:06:58.060" v="1915"/>
          <ac:cxnSpMkLst>
            <pc:docMk/>
            <pc:sldMk cId="1458586518" sldId="266"/>
            <ac:cxnSpMk id="580" creationId="{0A7875C4-B3BC-4741-99B1-7F39EFDCB519}"/>
          </ac:cxnSpMkLst>
        </pc:cxnChg>
        <pc:cxnChg chg="add del mod">
          <ac:chgData name="Nicollier Alexandre" userId="c88faca6-f025-40ac-baa9-4714ecae9173" providerId="ADAL" clId="{749B4C71-7EBF-480D-BD01-E0DDD6D37C51}" dt="2022-02-03T13:07:00.998" v="1916"/>
          <ac:cxnSpMkLst>
            <pc:docMk/>
            <pc:sldMk cId="1458586518" sldId="266"/>
            <ac:cxnSpMk id="582" creationId="{07B741F0-1D6F-4679-A39C-6F88BA26C220}"/>
          </ac:cxnSpMkLst>
        </pc:cxnChg>
        <pc:cxnChg chg="add del mod">
          <ac:chgData name="Nicollier Alexandre" userId="c88faca6-f025-40ac-baa9-4714ecae9173" providerId="ADAL" clId="{749B4C71-7EBF-480D-BD01-E0DDD6D37C51}" dt="2022-02-03T13:07:00.998" v="1916"/>
          <ac:cxnSpMkLst>
            <pc:docMk/>
            <pc:sldMk cId="1458586518" sldId="266"/>
            <ac:cxnSpMk id="583" creationId="{2F049C31-9E05-4A57-A961-90E589E2737F}"/>
          </ac:cxnSpMkLst>
        </pc:cxnChg>
        <pc:cxnChg chg="mod">
          <ac:chgData name="Nicollier Alexandre" userId="c88faca6-f025-40ac-baa9-4714ecae9173" providerId="ADAL" clId="{749B4C71-7EBF-480D-BD01-E0DDD6D37C51}" dt="2022-02-03T13:06:58.060" v="1915"/>
          <ac:cxnSpMkLst>
            <pc:docMk/>
            <pc:sldMk cId="1458586518" sldId="266"/>
            <ac:cxnSpMk id="586" creationId="{87D33430-534D-4F00-8F67-4F0AAEF5ECAA}"/>
          </ac:cxnSpMkLst>
        </pc:cxnChg>
        <pc:cxnChg chg="mod">
          <ac:chgData name="Nicollier Alexandre" userId="c88faca6-f025-40ac-baa9-4714ecae9173" providerId="ADAL" clId="{749B4C71-7EBF-480D-BD01-E0DDD6D37C51}" dt="2022-02-03T13:06:58.060" v="1915"/>
          <ac:cxnSpMkLst>
            <pc:docMk/>
            <pc:sldMk cId="1458586518" sldId="266"/>
            <ac:cxnSpMk id="587" creationId="{3720089E-200D-4A79-8A69-40344CEF13CA}"/>
          </ac:cxnSpMkLst>
        </pc:cxnChg>
        <pc:cxnChg chg="mod">
          <ac:chgData name="Nicollier Alexandre" userId="c88faca6-f025-40ac-baa9-4714ecae9173" providerId="ADAL" clId="{749B4C71-7EBF-480D-BD01-E0DDD6D37C51}" dt="2022-02-03T13:06:58.060" v="1915"/>
          <ac:cxnSpMkLst>
            <pc:docMk/>
            <pc:sldMk cId="1458586518" sldId="266"/>
            <ac:cxnSpMk id="590" creationId="{8D06F091-D246-4353-BD4C-57D9240C4715}"/>
          </ac:cxnSpMkLst>
        </pc:cxnChg>
        <pc:cxnChg chg="mod">
          <ac:chgData name="Nicollier Alexandre" userId="c88faca6-f025-40ac-baa9-4714ecae9173" providerId="ADAL" clId="{749B4C71-7EBF-480D-BD01-E0DDD6D37C51}" dt="2022-02-03T13:06:58.060" v="1915"/>
          <ac:cxnSpMkLst>
            <pc:docMk/>
            <pc:sldMk cId="1458586518" sldId="266"/>
            <ac:cxnSpMk id="591" creationId="{75F8757A-FCC0-4722-A679-E8FB94AC24F7}"/>
          </ac:cxnSpMkLst>
        </pc:cxnChg>
        <pc:cxnChg chg="add del mod">
          <ac:chgData name="Nicollier Alexandre" userId="c88faca6-f025-40ac-baa9-4714ecae9173" providerId="ADAL" clId="{749B4C71-7EBF-480D-BD01-E0DDD6D37C51}" dt="2022-02-03T13:07:00.998" v="1916"/>
          <ac:cxnSpMkLst>
            <pc:docMk/>
            <pc:sldMk cId="1458586518" sldId="266"/>
            <ac:cxnSpMk id="592" creationId="{D903A2CB-4FC0-4EB9-9CBB-35869BB111C5}"/>
          </ac:cxnSpMkLst>
        </pc:cxnChg>
        <pc:cxnChg chg="mod">
          <ac:chgData name="Nicollier Alexandre" userId="c88faca6-f025-40ac-baa9-4714ecae9173" providerId="ADAL" clId="{749B4C71-7EBF-480D-BD01-E0DDD6D37C51}" dt="2022-02-03T13:07:20.958" v="1917"/>
          <ac:cxnSpMkLst>
            <pc:docMk/>
            <pc:sldMk cId="1458586518" sldId="266"/>
            <ac:cxnSpMk id="596" creationId="{46D8343E-BD4F-4509-8EEC-362C9E5C53B7}"/>
          </ac:cxnSpMkLst>
        </pc:cxnChg>
        <pc:cxnChg chg="mod">
          <ac:chgData name="Nicollier Alexandre" userId="c88faca6-f025-40ac-baa9-4714ecae9173" providerId="ADAL" clId="{749B4C71-7EBF-480D-BD01-E0DDD6D37C51}" dt="2022-02-03T13:07:20.958" v="1917"/>
          <ac:cxnSpMkLst>
            <pc:docMk/>
            <pc:sldMk cId="1458586518" sldId="266"/>
            <ac:cxnSpMk id="597" creationId="{E661D558-B347-4F71-9CAE-2890562C60B9}"/>
          </ac:cxnSpMkLst>
        </pc:cxnChg>
        <pc:cxnChg chg="mod">
          <ac:chgData name="Nicollier Alexandre" userId="c88faca6-f025-40ac-baa9-4714ecae9173" providerId="ADAL" clId="{749B4C71-7EBF-480D-BD01-E0DDD6D37C51}" dt="2022-02-03T13:07:20.958" v="1917"/>
          <ac:cxnSpMkLst>
            <pc:docMk/>
            <pc:sldMk cId="1458586518" sldId="266"/>
            <ac:cxnSpMk id="600" creationId="{C23E7818-8BEE-4190-84FB-6EC8A97B1A84}"/>
          </ac:cxnSpMkLst>
        </pc:cxnChg>
        <pc:cxnChg chg="mod">
          <ac:chgData name="Nicollier Alexandre" userId="c88faca6-f025-40ac-baa9-4714ecae9173" providerId="ADAL" clId="{749B4C71-7EBF-480D-BD01-E0DDD6D37C51}" dt="2022-02-03T13:07:20.958" v="1917"/>
          <ac:cxnSpMkLst>
            <pc:docMk/>
            <pc:sldMk cId="1458586518" sldId="266"/>
            <ac:cxnSpMk id="601" creationId="{0D1150BE-4C0B-45EE-B0D8-642F6BC064EB}"/>
          </ac:cxnSpMkLst>
        </pc:cxnChg>
        <pc:cxnChg chg="add mod">
          <ac:chgData name="Nicollier Alexandre" userId="c88faca6-f025-40ac-baa9-4714ecae9173" providerId="ADAL" clId="{749B4C71-7EBF-480D-BD01-E0DDD6D37C51}" dt="2022-02-03T13:07:26.282" v="1918" actId="1076"/>
          <ac:cxnSpMkLst>
            <pc:docMk/>
            <pc:sldMk cId="1458586518" sldId="266"/>
            <ac:cxnSpMk id="602" creationId="{ECD6DBB1-7B1F-47D6-BF6A-4C69D091F92B}"/>
          </ac:cxnSpMkLst>
        </pc:cxnChg>
        <pc:cxnChg chg="add mod">
          <ac:chgData name="Nicollier Alexandre" userId="c88faca6-f025-40ac-baa9-4714ecae9173" providerId="ADAL" clId="{749B4C71-7EBF-480D-BD01-E0DDD6D37C51}" dt="2022-02-03T13:07:26.282" v="1918" actId="1076"/>
          <ac:cxnSpMkLst>
            <pc:docMk/>
            <pc:sldMk cId="1458586518" sldId="266"/>
            <ac:cxnSpMk id="603" creationId="{46021456-AE97-42A3-9CE1-EC6068AD0505}"/>
          </ac:cxnSpMkLst>
        </pc:cxnChg>
        <pc:cxnChg chg="mod">
          <ac:chgData name="Nicollier Alexandre" userId="c88faca6-f025-40ac-baa9-4714ecae9173" providerId="ADAL" clId="{749B4C71-7EBF-480D-BD01-E0DDD6D37C51}" dt="2022-02-03T13:07:20.958" v="1917"/>
          <ac:cxnSpMkLst>
            <pc:docMk/>
            <pc:sldMk cId="1458586518" sldId="266"/>
            <ac:cxnSpMk id="606" creationId="{3B60F8BA-BC19-4A4D-BF17-0D6DED462950}"/>
          </ac:cxnSpMkLst>
        </pc:cxnChg>
        <pc:cxnChg chg="mod">
          <ac:chgData name="Nicollier Alexandre" userId="c88faca6-f025-40ac-baa9-4714ecae9173" providerId="ADAL" clId="{749B4C71-7EBF-480D-BD01-E0DDD6D37C51}" dt="2022-02-03T13:07:20.958" v="1917"/>
          <ac:cxnSpMkLst>
            <pc:docMk/>
            <pc:sldMk cId="1458586518" sldId="266"/>
            <ac:cxnSpMk id="607" creationId="{E5BC75C9-6A26-4D87-BDCD-61540945FC00}"/>
          </ac:cxnSpMkLst>
        </pc:cxnChg>
        <pc:cxnChg chg="mod">
          <ac:chgData name="Nicollier Alexandre" userId="c88faca6-f025-40ac-baa9-4714ecae9173" providerId="ADAL" clId="{749B4C71-7EBF-480D-BD01-E0DDD6D37C51}" dt="2022-02-03T13:07:20.958" v="1917"/>
          <ac:cxnSpMkLst>
            <pc:docMk/>
            <pc:sldMk cId="1458586518" sldId="266"/>
            <ac:cxnSpMk id="610" creationId="{C7DE84DB-9B60-4040-AAFA-A55EFE87C233}"/>
          </ac:cxnSpMkLst>
        </pc:cxnChg>
        <pc:cxnChg chg="mod">
          <ac:chgData name="Nicollier Alexandre" userId="c88faca6-f025-40ac-baa9-4714ecae9173" providerId="ADAL" clId="{749B4C71-7EBF-480D-BD01-E0DDD6D37C51}" dt="2022-02-03T13:07:20.958" v="1917"/>
          <ac:cxnSpMkLst>
            <pc:docMk/>
            <pc:sldMk cId="1458586518" sldId="266"/>
            <ac:cxnSpMk id="611" creationId="{BBB39F92-4D12-4387-85FD-47957F83509C}"/>
          </ac:cxnSpMkLst>
        </pc:cxnChg>
        <pc:cxnChg chg="add mod">
          <ac:chgData name="Nicollier Alexandre" userId="c88faca6-f025-40ac-baa9-4714ecae9173" providerId="ADAL" clId="{749B4C71-7EBF-480D-BD01-E0DDD6D37C51}" dt="2022-02-03T13:07:26.282" v="1918" actId="1076"/>
          <ac:cxnSpMkLst>
            <pc:docMk/>
            <pc:sldMk cId="1458586518" sldId="266"/>
            <ac:cxnSpMk id="612" creationId="{87D63BA4-187E-4E18-8736-89ADAB31DEF7}"/>
          </ac:cxnSpMkLst>
        </pc:cxnChg>
        <pc:cxnChg chg="add mod">
          <ac:chgData name="Nicollier Alexandre" userId="c88faca6-f025-40ac-baa9-4714ecae9173" providerId="ADAL" clId="{749B4C71-7EBF-480D-BD01-E0DDD6D37C51}" dt="2022-02-03T13:07:26.282" v="1918" actId="1076"/>
          <ac:cxnSpMkLst>
            <pc:docMk/>
            <pc:sldMk cId="1458586518" sldId="266"/>
            <ac:cxnSpMk id="613" creationId="{92889941-2C77-41ED-BD86-6B35019F7BD8}"/>
          </ac:cxnSpMkLst>
        </pc:cxnChg>
        <pc:cxnChg chg="mod">
          <ac:chgData name="Nicollier Alexandre" userId="c88faca6-f025-40ac-baa9-4714ecae9173" providerId="ADAL" clId="{749B4C71-7EBF-480D-BD01-E0DDD6D37C51}" dt="2022-02-03T13:09:12.854" v="1935"/>
          <ac:cxnSpMkLst>
            <pc:docMk/>
            <pc:sldMk cId="1458586518" sldId="266"/>
            <ac:cxnSpMk id="617" creationId="{374EF853-BA72-477F-8CAB-DE0EE71701DB}"/>
          </ac:cxnSpMkLst>
        </pc:cxnChg>
        <pc:cxnChg chg="mod">
          <ac:chgData name="Nicollier Alexandre" userId="c88faca6-f025-40ac-baa9-4714ecae9173" providerId="ADAL" clId="{749B4C71-7EBF-480D-BD01-E0DDD6D37C51}" dt="2022-02-03T13:09:12.854" v="1935"/>
          <ac:cxnSpMkLst>
            <pc:docMk/>
            <pc:sldMk cId="1458586518" sldId="266"/>
            <ac:cxnSpMk id="618" creationId="{4FD8F013-B59A-40A8-9315-A0D24AFDC2B3}"/>
          </ac:cxnSpMkLst>
        </pc:cxnChg>
        <pc:cxnChg chg="mod">
          <ac:chgData name="Nicollier Alexandre" userId="c88faca6-f025-40ac-baa9-4714ecae9173" providerId="ADAL" clId="{749B4C71-7EBF-480D-BD01-E0DDD6D37C51}" dt="2022-02-03T13:09:23.851" v="1938"/>
          <ac:cxnSpMkLst>
            <pc:docMk/>
            <pc:sldMk cId="1458586518" sldId="266"/>
            <ac:cxnSpMk id="621" creationId="{A4390962-59F1-452F-AAD5-AA53E4A843AB}"/>
          </ac:cxnSpMkLst>
        </pc:cxnChg>
        <pc:cxnChg chg="mod">
          <ac:chgData name="Nicollier Alexandre" userId="c88faca6-f025-40ac-baa9-4714ecae9173" providerId="ADAL" clId="{749B4C71-7EBF-480D-BD01-E0DDD6D37C51}" dt="2022-02-03T13:09:23.851" v="1938"/>
          <ac:cxnSpMkLst>
            <pc:docMk/>
            <pc:sldMk cId="1458586518" sldId="266"/>
            <ac:cxnSpMk id="622" creationId="{750FE4A1-6DB1-4F21-ADAD-0D33AEF0A92D}"/>
          </ac:cxnSpMkLst>
        </pc:cxnChg>
        <pc:cxnChg chg="add mod">
          <ac:chgData name="Nicollier Alexandre" userId="c88faca6-f025-40ac-baa9-4714ecae9173" providerId="ADAL" clId="{749B4C71-7EBF-480D-BD01-E0DDD6D37C51}" dt="2022-02-03T13:09:40.035" v="1941" actId="1076"/>
          <ac:cxnSpMkLst>
            <pc:docMk/>
            <pc:sldMk cId="1458586518" sldId="266"/>
            <ac:cxnSpMk id="623" creationId="{35E42F8C-8D18-43AF-80D4-F0B5D4A7B737}"/>
          </ac:cxnSpMkLst>
        </pc:cxnChg>
        <pc:cxnChg chg="add mod">
          <ac:chgData name="Nicollier Alexandre" userId="c88faca6-f025-40ac-baa9-4714ecae9173" providerId="ADAL" clId="{749B4C71-7EBF-480D-BD01-E0DDD6D37C51}" dt="2022-02-03T13:09:49.012" v="1943" actId="1076"/>
          <ac:cxnSpMkLst>
            <pc:docMk/>
            <pc:sldMk cId="1458586518" sldId="266"/>
            <ac:cxnSpMk id="624" creationId="{142C6306-2279-4090-A46C-E86ADC9B2DDE}"/>
          </ac:cxnSpMkLst>
        </pc:cxnChg>
      </pc:sldChg>
      <pc:sldChg chg="addSp modSp new">
        <pc:chgData name="Nicollier Alexandre" userId="c88faca6-f025-40ac-baa9-4714ecae9173" providerId="ADAL" clId="{749B4C71-7EBF-480D-BD01-E0DDD6D37C51}" dt="2022-01-27T12:35:31.924" v="427"/>
        <pc:sldMkLst>
          <pc:docMk/>
          <pc:sldMk cId="1028382654" sldId="267"/>
        </pc:sldMkLst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2" creationId="{2CCDDFA6-D946-48C5-AF4C-D370DC6BBD43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3" creationId="{0DA85FF6-E051-46DB-A951-B09FE2B335F5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4" creationId="{9C949CFA-0C0F-4113-9EA2-640212966C92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5" creationId="{183336E7-5557-4847-AAF2-7A1F61425BDB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6" creationId="{94230BD5-1FB2-469D-B7EE-8AB84F07F2F6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7" creationId="{E7A3235C-2CBA-4569-B097-CECDE18FE5AE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13" creationId="{0FDABF72-F04B-4798-8104-D032A60E9E30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14" creationId="{3F1F3173-585F-427D-86C0-331A28E9D9D7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16" creationId="{6E0C8A78-BBAA-4F3F-8890-C0041C486977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17" creationId="{37049A4C-1B3D-4EE4-B693-EE2C4C8BA183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18" creationId="{93B9DDF1-CBE8-4F2A-83AA-2E3C7D58C48A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19" creationId="{5CA17443-D46B-40CE-BCDD-5526851C32CA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22" creationId="{9BE7F210-F167-4E6C-87C4-DA986EADCEEA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23" creationId="{75ED5CF7-8442-491D-AB25-5C46AE582ED5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25" creationId="{6C961D98-97E4-4FF4-B229-0F1BCB1BE428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26" creationId="{4120B283-C7D5-4E28-8887-8673957C2914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27" creationId="{48169745-A5ED-428A-A3AE-FEFA79709C4A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29" creationId="{206C00C0-32D0-4D22-9BF6-D6826879C969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32" creationId="{5E26C1E2-27CB-46B4-A068-0A08C7BEA614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33" creationId="{32213E68-2C16-4013-B965-1F4C63D3B402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35" creationId="{7D3ECEA6-7D46-4B35-B8F8-46874AC87DD2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36" creationId="{5A18D7F7-841E-4C24-9681-9EEAEDDE0773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37" creationId="{712AB2E0-3CE9-49F3-9DEB-0045734AF5F0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38" creationId="{E675826A-E12F-4B6D-B750-CA5AC972E6CB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39" creationId="{E65AF14A-3B99-46A6-BDA0-FDD6B0543E17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41" creationId="{6E834485-BEED-4E73-9E53-9E96401803CB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42" creationId="{8680B4A9-7D97-4F65-BE2B-84C1921902B9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44" creationId="{C8C7EA18-CA5C-4E1B-9E25-F4AC90C12F36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45" creationId="{E27B9365-4617-46AF-8EED-32CF8B53443E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46" creationId="{F1B81BD9-443E-4B81-B4DA-41F4A09FB5FB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47" creationId="{9AC8884C-0237-4C93-A883-48FAE1A087A1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49" creationId="{35A60688-9464-4D05-94EE-A96AC1D54F12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50" creationId="{161DA864-C157-4BBC-9CC1-81044657E68B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51" creationId="{2531F53E-0897-4EE8-A222-DE6EB30940A4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52" creationId="{612495A0-9225-44B9-9F2C-43E96D1B4F28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53" creationId="{E5A1A5DD-3E36-4833-A7AC-7282F9B99F32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54" creationId="{0E7A9C45-8865-45AA-A1B4-80DA678CF16A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55" creationId="{13482F8B-575E-47AA-8D3E-3883361A0622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56" creationId="{BB3A8D5A-0685-4CCC-91C5-35424DDD4E85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57" creationId="{506E7A77-F0A5-4CF2-8024-65DC1C262CEC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58" creationId="{EB729FDD-93DA-4823-BEB6-6149F15D45ED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59" creationId="{73ACB29C-0A84-4AFE-A741-94B3553981FB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60" creationId="{108D0E40-0409-4D58-9473-494DEA4BA944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61" creationId="{A7B91D63-FA6F-424D-A1B8-14FAEF9A8A60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62" creationId="{BB90819A-3947-4F04-898E-DC683574F095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63" creationId="{52E88E6F-FE20-471A-A8FE-B2E479B3E396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64" creationId="{7867DD2C-9817-4F92-9544-1D9B1D1FB188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65" creationId="{F12E9BDC-9CA3-4E6D-B249-553383D4B6DB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66" creationId="{58029BD0-C9D9-45E0-9295-DEA7B9D7DDE3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67" creationId="{0089DFA2-1019-4FD9-8590-C46884F45A00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68" creationId="{3F097CD0-CE6C-4C2F-A86F-C3999DFD41F8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69" creationId="{EC35CC6C-A31D-4EC7-B9B4-04C88226AFFC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72" creationId="{B6FADA13-5E44-4B63-B0E4-8CA0472A2341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74" creationId="{6790D2E4-E3B7-46C0-9F32-5C4BCC5290A8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76" creationId="{900A47AE-3325-4FCD-982C-4CAFF730591A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77" creationId="{B14A8C28-A438-47DA-880E-4D4540CDCB68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78" creationId="{AE412EFD-A5DC-453A-809D-14B20DA4CF3A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79" creationId="{06056D53-E4FE-48BF-BE87-DCFAE8524F00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80" creationId="{0C09DFB6-EF49-4825-9318-CA04779C0086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81" creationId="{77CC080C-5D02-421A-B06F-CF1EF40256DB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82" creationId="{C9EAFC07-2FB8-4DDD-A64C-AF0FD01A957B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84" creationId="{E853BA2E-080A-45DB-97B2-8698DCBC3DF5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85" creationId="{6DF6F4FE-8207-4AAF-9C34-4A0E973DD8FF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87" creationId="{70811292-2BB1-4DBA-96E9-744F81B79FEB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88" creationId="{DC550422-D8F2-4295-8350-B7AAE8093149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92" creationId="{2D6730C1-2102-4F4A-864A-D0A728B9E0FE}"/>
          </ac:spMkLst>
        </pc:spChg>
        <pc:spChg chg="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93" creationId="{ADA76525-D045-4F46-9E52-2C1676C4C95F}"/>
          </ac:spMkLst>
        </pc:spChg>
        <pc:spChg chg="add mod">
          <ac:chgData name="Nicollier Alexandre" userId="c88faca6-f025-40ac-baa9-4714ecae9173" providerId="ADAL" clId="{749B4C71-7EBF-480D-BD01-E0DDD6D37C51}" dt="2022-01-27T12:35:31.924" v="427"/>
          <ac:spMkLst>
            <pc:docMk/>
            <pc:sldMk cId="1028382654" sldId="267"/>
            <ac:spMk id="99" creationId="{6AC33729-FB2C-4E96-9A0B-DEF8F0D0BD62}"/>
          </ac:spMkLst>
        </pc:spChg>
        <pc:grpChg chg="add mod">
          <ac:chgData name="Nicollier Alexandre" userId="c88faca6-f025-40ac-baa9-4714ecae9173" providerId="ADAL" clId="{749B4C71-7EBF-480D-BD01-E0DDD6D37C51}" dt="2022-01-27T12:35:31.924" v="427"/>
          <ac:grpSpMkLst>
            <pc:docMk/>
            <pc:sldMk cId="1028382654" sldId="267"/>
            <ac:grpSpMk id="12" creationId="{87BD3D5A-7B3F-4612-9C6E-DD509E866B91}"/>
          </ac:grpSpMkLst>
        </pc:grpChg>
        <pc:grpChg chg="mod">
          <ac:chgData name="Nicollier Alexandre" userId="c88faca6-f025-40ac-baa9-4714ecae9173" providerId="ADAL" clId="{749B4C71-7EBF-480D-BD01-E0DDD6D37C51}" dt="2022-01-27T12:35:31.924" v="427"/>
          <ac:grpSpMkLst>
            <pc:docMk/>
            <pc:sldMk cId="1028382654" sldId="267"/>
            <ac:grpSpMk id="15" creationId="{41603CE1-9199-4274-B1BA-63C221EFCD67}"/>
          </ac:grpSpMkLst>
        </pc:grpChg>
        <pc:grpChg chg="add mod">
          <ac:chgData name="Nicollier Alexandre" userId="c88faca6-f025-40ac-baa9-4714ecae9173" providerId="ADAL" clId="{749B4C71-7EBF-480D-BD01-E0DDD6D37C51}" dt="2022-01-27T12:35:31.924" v="427"/>
          <ac:grpSpMkLst>
            <pc:docMk/>
            <pc:sldMk cId="1028382654" sldId="267"/>
            <ac:grpSpMk id="21" creationId="{A72DABA4-2786-4E25-A0FF-4021A49A6ACD}"/>
          </ac:grpSpMkLst>
        </pc:grpChg>
        <pc:grpChg chg="mod">
          <ac:chgData name="Nicollier Alexandre" userId="c88faca6-f025-40ac-baa9-4714ecae9173" providerId="ADAL" clId="{749B4C71-7EBF-480D-BD01-E0DDD6D37C51}" dt="2022-01-27T12:35:31.924" v="427"/>
          <ac:grpSpMkLst>
            <pc:docMk/>
            <pc:sldMk cId="1028382654" sldId="267"/>
            <ac:grpSpMk id="24" creationId="{14AA42D1-A7B3-4281-9424-0AA7CA651E59}"/>
          </ac:grpSpMkLst>
        </pc:grpChg>
        <pc:grpChg chg="add mod">
          <ac:chgData name="Nicollier Alexandre" userId="c88faca6-f025-40ac-baa9-4714ecae9173" providerId="ADAL" clId="{749B4C71-7EBF-480D-BD01-E0DDD6D37C51}" dt="2022-01-27T12:35:31.924" v="427"/>
          <ac:grpSpMkLst>
            <pc:docMk/>
            <pc:sldMk cId="1028382654" sldId="267"/>
            <ac:grpSpMk id="31" creationId="{613D19CB-A1F3-4E37-9BA2-F3D2757957B6}"/>
          </ac:grpSpMkLst>
        </pc:grpChg>
        <pc:grpChg chg="mod">
          <ac:chgData name="Nicollier Alexandre" userId="c88faca6-f025-40ac-baa9-4714ecae9173" providerId="ADAL" clId="{749B4C71-7EBF-480D-BD01-E0DDD6D37C51}" dt="2022-01-27T12:35:31.924" v="427"/>
          <ac:grpSpMkLst>
            <pc:docMk/>
            <pc:sldMk cId="1028382654" sldId="267"/>
            <ac:grpSpMk id="34" creationId="{F9B93728-872E-4DC2-B664-24E1AE5BD010}"/>
          </ac:grpSpMkLst>
        </pc:grpChg>
        <pc:grpChg chg="add mod">
          <ac:chgData name="Nicollier Alexandre" userId="c88faca6-f025-40ac-baa9-4714ecae9173" providerId="ADAL" clId="{749B4C71-7EBF-480D-BD01-E0DDD6D37C51}" dt="2022-01-27T12:35:31.924" v="427"/>
          <ac:grpSpMkLst>
            <pc:docMk/>
            <pc:sldMk cId="1028382654" sldId="267"/>
            <ac:grpSpMk id="40" creationId="{DE1DED7C-C1D1-4677-99D9-9B2ACF1BB277}"/>
          </ac:grpSpMkLst>
        </pc:grpChg>
        <pc:grpChg chg="mod">
          <ac:chgData name="Nicollier Alexandre" userId="c88faca6-f025-40ac-baa9-4714ecae9173" providerId="ADAL" clId="{749B4C71-7EBF-480D-BD01-E0DDD6D37C51}" dt="2022-01-27T12:35:31.924" v="427"/>
          <ac:grpSpMkLst>
            <pc:docMk/>
            <pc:sldMk cId="1028382654" sldId="267"/>
            <ac:grpSpMk id="43" creationId="{C642E386-8CEF-418A-8CAC-8D0A90F2F17C}"/>
          </ac:grpSpMkLst>
        </pc:grpChg>
        <pc:grpChg chg="add mod">
          <ac:chgData name="Nicollier Alexandre" userId="c88faca6-f025-40ac-baa9-4714ecae9173" providerId="ADAL" clId="{749B4C71-7EBF-480D-BD01-E0DDD6D37C51}" dt="2022-01-27T12:35:31.924" v="427"/>
          <ac:grpSpMkLst>
            <pc:docMk/>
            <pc:sldMk cId="1028382654" sldId="267"/>
            <ac:grpSpMk id="48" creationId="{5CD48475-B641-46E4-AB9F-1EEFC2133A0D}"/>
          </ac:grpSpMkLst>
        </pc:grpChg>
        <pc:grpChg chg="add mod">
          <ac:chgData name="Nicollier Alexandre" userId="c88faca6-f025-40ac-baa9-4714ecae9173" providerId="ADAL" clId="{749B4C71-7EBF-480D-BD01-E0DDD6D37C51}" dt="2022-01-27T12:35:31.924" v="427"/>
          <ac:grpSpMkLst>
            <pc:docMk/>
            <pc:sldMk cId="1028382654" sldId="267"/>
            <ac:grpSpMk id="83" creationId="{2AC8B97F-657B-49A8-9063-5577EB0F30AC}"/>
          </ac:grpSpMkLst>
        </pc:grpChg>
        <pc:grpChg chg="add mod">
          <ac:chgData name="Nicollier Alexandre" userId="c88faca6-f025-40ac-baa9-4714ecae9173" providerId="ADAL" clId="{749B4C71-7EBF-480D-BD01-E0DDD6D37C51}" dt="2022-01-27T12:35:31.924" v="427"/>
          <ac:grpSpMkLst>
            <pc:docMk/>
            <pc:sldMk cId="1028382654" sldId="267"/>
            <ac:grpSpMk id="89" creationId="{30C0BBFC-FCFD-436B-BCCE-3D1978E3FFE2}"/>
          </ac:grpSpMkLst>
        </pc:grpChg>
        <pc:picChg chg="add mod">
          <ac:chgData name="Nicollier Alexandre" userId="c88faca6-f025-40ac-baa9-4714ecae9173" providerId="ADAL" clId="{749B4C71-7EBF-480D-BD01-E0DDD6D37C51}" dt="2022-01-27T12:35:31.924" v="427"/>
          <ac:picMkLst>
            <pc:docMk/>
            <pc:sldMk cId="1028382654" sldId="267"/>
            <ac:picMk id="28" creationId="{4720A2CE-1C35-4175-A119-D72A31E18EE6}"/>
          </ac:picMkLst>
        </pc:picChg>
        <pc:picChg chg="add mod">
          <ac:chgData name="Nicollier Alexandre" userId="c88faca6-f025-40ac-baa9-4714ecae9173" providerId="ADAL" clId="{749B4C71-7EBF-480D-BD01-E0DDD6D37C51}" dt="2022-01-27T12:35:31.924" v="427"/>
          <ac:picMkLst>
            <pc:docMk/>
            <pc:sldMk cId="1028382654" sldId="267"/>
            <ac:picMk id="30" creationId="{FF9715EA-CED8-4A67-AD15-D36CB82BE638}"/>
          </ac:picMkLst>
        </pc:picChg>
        <pc:picChg chg="add mod">
          <ac:chgData name="Nicollier Alexandre" userId="c88faca6-f025-40ac-baa9-4714ecae9173" providerId="ADAL" clId="{749B4C71-7EBF-480D-BD01-E0DDD6D37C51}" dt="2022-01-27T12:35:31.924" v="427"/>
          <ac:picMkLst>
            <pc:docMk/>
            <pc:sldMk cId="1028382654" sldId="267"/>
            <ac:picMk id="73" creationId="{606D4C26-10CD-44D0-BE36-3BF62A6AFAA5}"/>
          </ac:picMkLst>
        </pc:picChg>
        <pc:picChg chg="mod">
          <ac:chgData name="Nicollier Alexandre" userId="c88faca6-f025-40ac-baa9-4714ecae9173" providerId="ADAL" clId="{749B4C71-7EBF-480D-BD01-E0DDD6D37C51}" dt="2022-01-27T12:35:31.924" v="427"/>
          <ac:picMkLst>
            <pc:docMk/>
            <pc:sldMk cId="1028382654" sldId="267"/>
            <ac:picMk id="90" creationId="{076B011C-72DB-4E9D-ACFC-328FCC9A51A0}"/>
          </ac:picMkLst>
        </pc:picChg>
        <pc:cxnChg chg="add mod">
          <ac:chgData name="Nicollier Alexandre" userId="c88faca6-f025-40ac-baa9-4714ecae9173" providerId="ADAL" clId="{749B4C71-7EBF-480D-BD01-E0DDD6D37C51}" dt="2022-01-27T12:35:31.924" v="427"/>
          <ac:cxnSpMkLst>
            <pc:docMk/>
            <pc:sldMk cId="1028382654" sldId="267"/>
            <ac:cxnSpMk id="8" creationId="{A583DB22-F220-4BC2-B0B0-620526B66D31}"/>
          </ac:cxnSpMkLst>
        </pc:cxnChg>
        <pc:cxnChg chg="add mod">
          <ac:chgData name="Nicollier Alexandre" userId="c88faca6-f025-40ac-baa9-4714ecae9173" providerId="ADAL" clId="{749B4C71-7EBF-480D-BD01-E0DDD6D37C51}" dt="2022-01-27T12:35:31.924" v="427"/>
          <ac:cxnSpMkLst>
            <pc:docMk/>
            <pc:sldMk cId="1028382654" sldId="267"/>
            <ac:cxnSpMk id="9" creationId="{188AD9C0-04DB-4622-9EBD-16E564F90524}"/>
          </ac:cxnSpMkLst>
        </pc:cxnChg>
        <pc:cxnChg chg="add mod">
          <ac:chgData name="Nicollier Alexandre" userId="c88faca6-f025-40ac-baa9-4714ecae9173" providerId="ADAL" clId="{749B4C71-7EBF-480D-BD01-E0DDD6D37C51}" dt="2022-01-27T12:35:31.924" v="427"/>
          <ac:cxnSpMkLst>
            <pc:docMk/>
            <pc:sldMk cId="1028382654" sldId="267"/>
            <ac:cxnSpMk id="10" creationId="{3A3128B6-E111-493F-A3C9-7CF743E6AFAF}"/>
          </ac:cxnSpMkLst>
        </pc:cxnChg>
        <pc:cxnChg chg="add mod">
          <ac:chgData name="Nicollier Alexandre" userId="c88faca6-f025-40ac-baa9-4714ecae9173" providerId="ADAL" clId="{749B4C71-7EBF-480D-BD01-E0DDD6D37C51}" dt="2022-01-27T12:35:31.924" v="427"/>
          <ac:cxnSpMkLst>
            <pc:docMk/>
            <pc:sldMk cId="1028382654" sldId="267"/>
            <ac:cxnSpMk id="11" creationId="{A53C94CF-D65A-4361-A336-5FC200325FE4}"/>
          </ac:cxnSpMkLst>
        </pc:cxnChg>
        <pc:cxnChg chg="add mod">
          <ac:chgData name="Nicollier Alexandre" userId="c88faca6-f025-40ac-baa9-4714ecae9173" providerId="ADAL" clId="{749B4C71-7EBF-480D-BD01-E0DDD6D37C51}" dt="2022-01-27T12:35:31.924" v="427"/>
          <ac:cxnSpMkLst>
            <pc:docMk/>
            <pc:sldMk cId="1028382654" sldId="267"/>
            <ac:cxnSpMk id="20" creationId="{1348BADE-E272-4C34-A534-78F89ADAB9C1}"/>
          </ac:cxnSpMkLst>
        </pc:cxnChg>
        <pc:cxnChg chg="add mod">
          <ac:chgData name="Nicollier Alexandre" userId="c88faca6-f025-40ac-baa9-4714ecae9173" providerId="ADAL" clId="{749B4C71-7EBF-480D-BD01-E0DDD6D37C51}" dt="2022-01-27T12:35:31.924" v="427"/>
          <ac:cxnSpMkLst>
            <pc:docMk/>
            <pc:sldMk cId="1028382654" sldId="267"/>
            <ac:cxnSpMk id="70" creationId="{F5920104-C1A8-4CF6-B3DB-501F508E9216}"/>
          </ac:cxnSpMkLst>
        </pc:cxnChg>
        <pc:cxnChg chg="add mod">
          <ac:chgData name="Nicollier Alexandre" userId="c88faca6-f025-40ac-baa9-4714ecae9173" providerId="ADAL" clId="{749B4C71-7EBF-480D-BD01-E0DDD6D37C51}" dt="2022-01-27T12:35:31.924" v="427"/>
          <ac:cxnSpMkLst>
            <pc:docMk/>
            <pc:sldMk cId="1028382654" sldId="267"/>
            <ac:cxnSpMk id="71" creationId="{2FB621FC-C478-4D47-8252-A9B06D66D885}"/>
          </ac:cxnSpMkLst>
        </pc:cxnChg>
        <pc:cxnChg chg="add mod">
          <ac:chgData name="Nicollier Alexandre" userId="c88faca6-f025-40ac-baa9-4714ecae9173" providerId="ADAL" clId="{749B4C71-7EBF-480D-BD01-E0DDD6D37C51}" dt="2022-01-27T12:35:31.924" v="427"/>
          <ac:cxnSpMkLst>
            <pc:docMk/>
            <pc:sldMk cId="1028382654" sldId="267"/>
            <ac:cxnSpMk id="75" creationId="{0167F690-D100-413D-A27B-72B8A593F100}"/>
          </ac:cxnSpMkLst>
        </pc:cxnChg>
        <pc:cxnChg chg="add mod">
          <ac:chgData name="Nicollier Alexandre" userId="c88faca6-f025-40ac-baa9-4714ecae9173" providerId="ADAL" clId="{749B4C71-7EBF-480D-BD01-E0DDD6D37C51}" dt="2022-01-27T12:35:31.924" v="427"/>
          <ac:cxnSpMkLst>
            <pc:docMk/>
            <pc:sldMk cId="1028382654" sldId="267"/>
            <ac:cxnSpMk id="86" creationId="{D325C2EF-7619-4D37-981A-2B77BDE5F1EF}"/>
          </ac:cxnSpMkLst>
        </pc:cxnChg>
        <pc:cxnChg chg="mod">
          <ac:chgData name="Nicollier Alexandre" userId="c88faca6-f025-40ac-baa9-4714ecae9173" providerId="ADAL" clId="{749B4C71-7EBF-480D-BD01-E0DDD6D37C51}" dt="2022-01-27T12:35:31.924" v="427"/>
          <ac:cxnSpMkLst>
            <pc:docMk/>
            <pc:sldMk cId="1028382654" sldId="267"/>
            <ac:cxnSpMk id="91" creationId="{2D1AE857-9BBE-4D33-A496-0529ABE4278D}"/>
          </ac:cxnSpMkLst>
        </pc:cxnChg>
        <pc:cxnChg chg="add mod">
          <ac:chgData name="Nicollier Alexandre" userId="c88faca6-f025-40ac-baa9-4714ecae9173" providerId="ADAL" clId="{749B4C71-7EBF-480D-BD01-E0DDD6D37C51}" dt="2022-01-27T12:35:31.924" v="427"/>
          <ac:cxnSpMkLst>
            <pc:docMk/>
            <pc:sldMk cId="1028382654" sldId="267"/>
            <ac:cxnSpMk id="94" creationId="{B5900E3C-7AF4-4B4B-B496-F3D4CE7C8E31}"/>
          </ac:cxnSpMkLst>
        </pc:cxnChg>
        <pc:cxnChg chg="add mod">
          <ac:chgData name="Nicollier Alexandre" userId="c88faca6-f025-40ac-baa9-4714ecae9173" providerId="ADAL" clId="{749B4C71-7EBF-480D-BD01-E0DDD6D37C51}" dt="2022-01-27T12:35:31.924" v="427"/>
          <ac:cxnSpMkLst>
            <pc:docMk/>
            <pc:sldMk cId="1028382654" sldId="267"/>
            <ac:cxnSpMk id="95" creationId="{76C62893-6D58-4F50-B7B0-6B1B5BC1FF05}"/>
          </ac:cxnSpMkLst>
        </pc:cxnChg>
        <pc:cxnChg chg="add mod">
          <ac:chgData name="Nicollier Alexandre" userId="c88faca6-f025-40ac-baa9-4714ecae9173" providerId="ADAL" clId="{749B4C71-7EBF-480D-BD01-E0DDD6D37C51}" dt="2022-01-27T12:35:31.924" v="427"/>
          <ac:cxnSpMkLst>
            <pc:docMk/>
            <pc:sldMk cId="1028382654" sldId="267"/>
            <ac:cxnSpMk id="96" creationId="{C3F79A46-6731-4D9B-977B-22571536CF34}"/>
          </ac:cxnSpMkLst>
        </pc:cxnChg>
        <pc:cxnChg chg="add mod">
          <ac:chgData name="Nicollier Alexandre" userId="c88faca6-f025-40ac-baa9-4714ecae9173" providerId="ADAL" clId="{749B4C71-7EBF-480D-BD01-E0DDD6D37C51}" dt="2022-01-27T12:35:31.924" v="427"/>
          <ac:cxnSpMkLst>
            <pc:docMk/>
            <pc:sldMk cId="1028382654" sldId="267"/>
            <ac:cxnSpMk id="97" creationId="{C0476B30-97A9-4D95-8D74-E975C8D90358}"/>
          </ac:cxnSpMkLst>
        </pc:cxnChg>
        <pc:cxnChg chg="add mod">
          <ac:chgData name="Nicollier Alexandre" userId="c88faca6-f025-40ac-baa9-4714ecae9173" providerId="ADAL" clId="{749B4C71-7EBF-480D-BD01-E0DDD6D37C51}" dt="2022-01-27T12:35:31.924" v="427"/>
          <ac:cxnSpMkLst>
            <pc:docMk/>
            <pc:sldMk cId="1028382654" sldId="267"/>
            <ac:cxnSpMk id="98" creationId="{D9932C9C-6FB5-485E-BC1C-674F08533D3C}"/>
          </ac:cxnSpMkLst>
        </pc:cxnChg>
      </pc:sldChg>
      <pc:sldChg chg="addSp modSp new del">
        <pc:chgData name="Nicollier Alexandre" userId="c88faca6-f025-40ac-baa9-4714ecae9173" providerId="ADAL" clId="{749B4C71-7EBF-480D-BD01-E0DDD6D37C51}" dt="2022-01-27T13:45:20.221" v="899" actId="47"/>
        <pc:sldMkLst>
          <pc:docMk/>
          <pc:sldMk cId="2681029970" sldId="268"/>
        </pc:sldMkLst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2" creationId="{36DEB2A1-49BD-4146-9AFF-B7CB44F96852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3" creationId="{997AD91B-313A-4999-81FA-DE09CCECABF5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4" creationId="{C5E92953-0AE3-414B-9AF7-5724CF77EB66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5" creationId="{12175636-2999-4B54-BD78-0C03E5039B79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6" creationId="{5C2F6C43-12E6-471C-AF1F-D0BC492E9396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7" creationId="{FAC08122-890E-4DEA-91C9-0C21D60AC56A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8" creationId="{3B522195-BD44-4544-9BC6-9006713C010D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9" creationId="{502E4D42-9A07-421D-A589-E15B5DE08890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10" creationId="{219EF853-E183-4ABC-96A1-9EB5AB4E9DCE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11" creationId="{5EB1A0C4-C4BE-4A30-900B-5D5665800E65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12" creationId="{ED4FDF9D-1818-4300-AE4D-61ADEC04179C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13" creationId="{58FE99AE-C31D-4971-861A-1A8A1C64D5FE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14" creationId="{D17FD0F9-A20A-4C0B-A757-DED199043D0F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15" creationId="{34EF5BC3-7958-4584-93D4-AB3923C8E527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16" creationId="{D1C02052-4001-4D75-81E8-8151ABA7B532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17" creationId="{ED710C05-AB09-49D0-A6D1-032A53D3C78E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18" creationId="{B97782E4-EBA0-4E91-85AA-074F834028E1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19" creationId="{7D225C48-D0AE-4E2B-AA2F-48CE350D93A8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20" creationId="{AF4F8D6C-03A3-4759-96C3-B0AE6B3B0E89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21" creationId="{8D23B725-890F-4E32-BB94-285EC1CA6546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22" creationId="{B84E5306-6FAE-4E3A-8C49-426692C1C23B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23" creationId="{7EF1E821-83CC-482B-9330-5284C3859EB4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27" creationId="{BE07C6F3-17AD-4DB8-84C0-82AFCC190520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28" creationId="{00763766-601B-4B24-86C1-F5127694F7D2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29" creationId="{B2C2ED96-FAAF-45A6-811A-7E1F0C8B444B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30" creationId="{302A83A1-D0D1-4F9F-A2AF-46374F3A8669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32" creationId="{171FB808-0686-4DDE-9E13-C8D7C857D85E}"/>
          </ac:spMkLst>
        </pc:spChg>
        <pc:spChg chg="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39" creationId="{F058E6C2-5B54-4959-8344-3F9A8A1EA554}"/>
          </ac:spMkLst>
        </pc:spChg>
        <pc:spChg chg="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43" creationId="{4523FE06-A2A1-4C9F-B24D-E5516ED02E12}"/>
          </ac:spMkLst>
        </pc:spChg>
        <pc:spChg chg="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47" creationId="{1BD3041E-A3D3-4519-A3F9-17FD053A28E3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50" creationId="{A2C45923-2FF7-431D-976C-03032E51E26F}"/>
          </ac:spMkLst>
        </pc:spChg>
        <pc:spChg chg="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53" creationId="{043DC6C1-C970-4022-9198-F724F404E1A9}"/>
          </ac:spMkLst>
        </pc:spChg>
        <pc:spChg chg="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57" creationId="{C9E0537B-7174-413A-BF78-2E9BFC3EC504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60" creationId="{BCFF7188-04DC-458A-97CC-E287905E02D2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61" creationId="{2D3D1EA6-D434-4DAE-A0BE-BE86DFF8D42B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62" creationId="{5D278B63-2ECB-47B8-904B-87978A505778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72" creationId="{FDF47D3F-5398-43CB-8FEE-D238AECE8383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73" creationId="{2DA9874F-EF79-4ECF-80DE-603A2EA7C0F1}"/>
          </ac:spMkLst>
        </pc:spChg>
        <pc:spChg chg="add mod">
          <ac:chgData name="Nicollier Alexandre" userId="c88faca6-f025-40ac-baa9-4714ecae9173" providerId="ADAL" clId="{749B4C71-7EBF-480D-BD01-E0DDD6D37C51}" dt="2022-01-27T12:36:06.305" v="429"/>
          <ac:spMkLst>
            <pc:docMk/>
            <pc:sldMk cId="2681029970" sldId="268"/>
            <ac:spMk id="74" creationId="{8F6059D5-06F4-468A-B203-3A93EDD3C10F}"/>
          </ac:spMkLst>
        </pc:spChg>
        <pc:grpChg chg="add mod">
          <ac:chgData name="Nicollier Alexandre" userId="c88faca6-f025-40ac-baa9-4714ecae9173" providerId="ADAL" clId="{749B4C71-7EBF-480D-BD01-E0DDD6D37C51}" dt="2022-01-27T12:36:06.305" v="429"/>
          <ac:grpSpMkLst>
            <pc:docMk/>
            <pc:sldMk cId="2681029970" sldId="268"/>
            <ac:grpSpMk id="38" creationId="{766F26E5-CED3-4F52-A376-82BFBB75A9D6}"/>
          </ac:grpSpMkLst>
        </pc:grpChg>
        <pc:grpChg chg="add mod">
          <ac:chgData name="Nicollier Alexandre" userId="c88faca6-f025-40ac-baa9-4714ecae9173" providerId="ADAL" clId="{749B4C71-7EBF-480D-BD01-E0DDD6D37C51}" dt="2022-01-27T12:36:06.305" v="429"/>
          <ac:grpSpMkLst>
            <pc:docMk/>
            <pc:sldMk cId="2681029970" sldId="268"/>
            <ac:grpSpMk id="42" creationId="{C12805CA-E77F-408E-8F29-00B98709DDA1}"/>
          </ac:grpSpMkLst>
        </pc:grpChg>
        <pc:grpChg chg="mod">
          <ac:chgData name="Nicollier Alexandre" userId="c88faca6-f025-40ac-baa9-4714ecae9173" providerId="ADAL" clId="{749B4C71-7EBF-480D-BD01-E0DDD6D37C51}" dt="2022-01-27T12:36:06.305" v="429"/>
          <ac:grpSpMkLst>
            <pc:docMk/>
            <pc:sldMk cId="2681029970" sldId="268"/>
            <ac:grpSpMk id="46" creationId="{6D18B5C1-EEAD-4159-A1D5-6A33F6D60897}"/>
          </ac:grpSpMkLst>
        </pc:grpChg>
        <pc:grpChg chg="add mod">
          <ac:chgData name="Nicollier Alexandre" userId="c88faca6-f025-40ac-baa9-4714ecae9173" providerId="ADAL" clId="{749B4C71-7EBF-480D-BD01-E0DDD6D37C51}" dt="2022-01-27T12:36:06.305" v="429"/>
          <ac:grpSpMkLst>
            <pc:docMk/>
            <pc:sldMk cId="2681029970" sldId="268"/>
            <ac:grpSpMk id="52" creationId="{D27A605C-52DC-4B28-AB28-DE764290BE98}"/>
          </ac:grpSpMkLst>
        </pc:grpChg>
        <pc:grpChg chg="mod">
          <ac:chgData name="Nicollier Alexandre" userId="c88faca6-f025-40ac-baa9-4714ecae9173" providerId="ADAL" clId="{749B4C71-7EBF-480D-BD01-E0DDD6D37C51}" dt="2022-01-27T12:36:06.305" v="429"/>
          <ac:grpSpMkLst>
            <pc:docMk/>
            <pc:sldMk cId="2681029970" sldId="268"/>
            <ac:grpSpMk id="56" creationId="{F780679F-BF86-40BB-BB40-1163E2B24E6E}"/>
          </ac:grpSpMkLst>
        </pc:grpChg>
        <pc:cxnChg chg="add 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24" creationId="{FBDE7629-B588-4ECC-9A30-CBDF8EC7833A}"/>
          </ac:cxnSpMkLst>
        </pc:cxnChg>
        <pc:cxnChg chg="add 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25" creationId="{E69676A1-6A93-4E7A-8F7C-881C5AC6F58E}"/>
          </ac:cxnSpMkLst>
        </pc:cxnChg>
        <pc:cxnChg chg="add 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26" creationId="{80078AD7-B5A0-4BA4-9105-E7B8D1AF362C}"/>
          </ac:cxnSpMkLst>
        </pc:cxnChg>
        <pc:cxnChg chg="add 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31" creationId="{58B84767-0EC9-4047-8AB4-D1F02A2E83B4}"/>
          </ac:cxnSpMkLst>
        </pc:cxnChg>
        <pc:cxnChg chg="add 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33" creationId="{B881B363-8502-4303-9C63-4FC6E63802B4}"/>
          </ac:cxnSpMkLst>
        </pc:cxnChg>
        <pc:cxnChg chg="add 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34" creationId="{F95819E9-487F-46FB-BBD4-DF92045DF800}"/>
          </ac:cxnSpMkLst>
        </pc:cxnChg>
        <pc:cxnChg chg="add 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35" creationId="{53DE2CFD-C768-42EA-AC7C-86CD70F78C3E}"/>
          </ac:cxnSpMkLst>
        </pc:cxnChg>
        <pc:cxnChg chg="add 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36" creationId="{A9681CE9-A6D8-48F6-9B58-9365936CC952}"/>
          </ac:cxnSpMkLst>
        </pc:cxnChg>
        <pc:cxnChg chg="add 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37" creationId="{D3F871D2-FB81-4528-BF89-C0FCC4BDDDB4}"/>
          </ac:cxnSpMkLst>
        </pc:cxnChg>
        <pc:cxnChg chg="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40" creationId="{A5E151F8-B8A6-47E5-8C60-99EC42392D75}"/>
          </ac:cxnSpMkLst>
        </pc:cxnChg>
        <pc:cxnChg chg="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41" creationId="{498B9B05-7F12-4DFF-956C-65CAD2E3F020}"/>
          </ac:cxnSpMkLst>
        </pc:cxnChg>
        <pc:cxnChg chg="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44" creationId="{4800829F-26D7-46E3-9D81-D2A0ED7B76C4}"/>
          </ac:cxnSpMkLst>
        </pc:cxnChg>
        <pc:cxnChg chg="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45" creationId="{756BA828-F9DE-4C67-BDFD-D85F861E8AEE}"/>
          </ac:cxnSpMkLst>
        </pc:cxnChg>
        <pc:cxnChg chg="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48" creationId="{3737F466-6719-4394-BA67-9F976F5539E4}"/>
          </ac:cxnSpMkLst>
        </pc:cxnChg>
        <pc:cxnChg chg="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49" creationId="{FD19E38C-AAC4-4D0C-BC30-241B309941D1}"/>
          </ac:cxnSpMkLst>
        </pc:cxnChg>
        <pc:cxnChg chg="add 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51" creationId="{C8D3A21F-7004-4B11-9B74-6D8E27132CF1}"/>
          </ac:cxnSpMkLst>
        </pc:cxnChg>
        <pc:cxnChg chg="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54" creationId="{B4749CC7-5D56-4444-A529-09220034DA5C}"/>
          </ac:cxnSpMkLst>
        </pc:cxnChg>
        <pc:cxnChg chg="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55" creationId="{AB74503A-49C7-4740-B096-B0A21A7C1AC3}"/>
          </ac:cxnSpMkLst>
        </pc:cxnChg>
        <pc:cxnChg chg="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58" creationId="{4A65F2A3-CFA1-4190-9F35-932679F69E4B}"/>
          </ac:cxnSpMkLst>
        </pc:cxnChg>
        <pc:cxnChg chg="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59" creationId="{4DBFC67B-C08B-43F4-8AFF-712E66E536BA}"/>
          </ac:cxnSpMkLst>
        </pc:cxnChg>
        <pc:cxnChg chg="add 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63" creationId="{572756B6-15AA-46DC-948C-48AA7810DD05}"/>
          </ac:cxnSpMkLst>
        </pc:cxnChg>
        <pc:cxnChg chg="add 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64" creationId="{4903F64C-68AF-4121-A2C8-29A2B409BE0E}"/>
          </ac:cxnSpMkLst>
        </pc:cxnChg>
        <pc:cxnChg chg="add 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65" creationId="{1058B441-D7ED-4238-96A4-20FA392A6240}"/>
          </ac:cxnSpMkLst>
        </pc:cxnChg>
        <pc:cxnChg chg="add 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66" creationId="{332DF4EC-0F6F-4F59-BAA6-D1BDD4038CF0}"/>
          </ac:cxnSpMkLst>
        </pc:cxnChg>
        <pc:cxnChg chg="add 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67" creationId="{70F03A86-FF55-4616-BD41-1CB4AFAD1ACB}"/>
          </ac:cxnSpMkLst>
        </pc:cxnChg>
        <pc:cxnChg chg="add 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68" creationId="{9945BD97-DB7D-410D-AC6C-EA767C4049FE}"/>
          </ac:cxnSpMkLst>
        </pc:cxnChg>
        <pc:cxnChg chg="add 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69" creationId="{DD4089E6-1DC6-4A45-8543-443AABD0C326}"/>
          </ac:cxnSpMkLst>
        </pc:cxnChg>
        <pc:cxnChg chg="add 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70" creationId="{A4FB909D-F7ED-4EB5-BF14-8763AC8954D0}"/>
          </ac:cxnSpMkLst>
        </pc:cxnChg>
        <pc:cxnChg chg="add 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71" creationId="{12E08CE6-C55D-4734-B82A-95AC348C9922}"/>
          </ac:cxnSpMkLst>
        </pc:cxnChg>
        <pc:cxnChg chg="add mod">
          <ac:chgData name="Nicollier Alexandre" userId="c88faca6-f025-40ac-baa9-4714ecae9173" providerId="ADAL" clId="{749B4C71-7EBF-480D-BD01-E0DDD6D37C51}" dt="2022-01-27T12:36:06.305" v="429"/>
          <ac:cxnSpMkLst>
            <pc:docMk/>
            <pc:sldMk cId="2681029970" sldId="268"/>
            <ac:cxnSpMk id="75" creationId="{B5DF66A2-BB5B-47BC-9A76-BD060ECBF29A}"/>
          </ac:cxnSpMkLst>
        </pc:cxnChg>
      </pc:sldChg>
      <pc:sldChg chg="modSp">
        <pc:chgData name="Nicollier Alexandre" userId="c88faca6-f025-40ac-baa9-4714ecae9173" providerId="ADAL" clId="{749B4C71-7EBF-480D-BD01-E0DDD6D37C51}" dt="2022-01-28T08:26:49.259" v="905" actId="1076"/>
        <pc:sldMkLst>
          <pc:docMk/>
          <pc:sldMk cId="1934539302" sldId="273"/>
        </pc:sldMkLst>
        <pc:picChg chg="mod">
          <ac:chgData name="Nicollier Alexandre" userId="c88faca6-f025-40ac-baa9-4714ecae9173" providerId="ADAL" clId="{749B4C71-7EBF-480D-BD01-E0DDD6D37C51}" dt="2022-01-28T08:26:49.259" v="905" actId="1076"/>
          <ac:picMkLst>
            <pc:docMk/>
            <pc:sldMk cId="1934539302" sldId="273"/>
            <ac:picMk id="1026" creationId="{3E95A5C2-30BD-4230-8C65-D29E24E8751E}"/>
          </ac:picMkLst>
        </pc:picChg>
      </pc:sldChg>
      <pc:sldChg chg="new del">
        <pc:chgData name="Nicollier Alexandre" userId="c88faca6-f025-40ac-baa9-4714ecae9173" providerId="ADAL" clId="{749B4C71-7EBF-480D-BD01-E0DDD6D37C51}" dt="2022-01-28T09:05:03.258" v="1170" actId="680"/>
        <pc:sldMkLst>
          <pc:docMk/>
          <pc:sldMk cId="642935485" sldId="275"/>
        </pc:sldMkLst>
      </pc:sldChg>
      <pc:sldChg chg="addSp modSp new mod">
        <pc:chgData name="Nicollier Alexandre" userId="c88faca6-f025-40ac-baa9-4714ecae9173" providerId="ADAL" clId="{749B4C71-7EBF-480D-BD01-E0DDD6D37C51}" dt="2022-01-28T09:20:54.898" v="1291" actId="1076"/>
        <pc:sldMkLst>
          <pc:docMk/>
          <pc:sldMk cId="1060563838" sldId="275"/>
        </pc:sldMkLst>
        <pc:spChg chg="add mod">
          <ac:chgData name="Nicollier Alexandre" userId="c88faca6-f025-40ac-baa9-4714ecae9173" providerId="ADAL" clId="{749B4C71-7EBF-480D-BD01-E0DDD6D37C51}" dt="2022-01-28T09:20:54.898" v="1291" actId="1076"/>
          <ac:spMkLst>
            <pc:docMk/>
            <pc:sldMk cId="1060563838" sldId="275"/>
            <ac:spMk id="2" creationId="{80317E7A-CFCA-410C-99A8-6778F526F36A}"/>
          </ac:spMkLst>
        </pc:spChg>
      </pc:sldChg>
      <pc:sldChg chg="addSp delSp modSp new mod setBg">
        <pc:chgData name="Nicollier Alexandre" userId="c88faca6-f025-40ac-baa9-4714ecae9173" providerId="ADAL" clId="{749B4C71-7EBF-480D-BD01-E0DDD6D37C51}" dt="2022-01-28T09:51:45.546" v="1684" actId="14734"/>
        <pc:sldMkLst>
          <pc:docMk/>
          <pc:sldMk cId="1532272768" sldId="276"/>
        </pc:sldMkLst>
        <pc:spChg chg="add del mod">
          <ac:chgData name="Nicollier Alexandre" userId="c88faca6-f025-40ac-baa9-4714ecae9173" providerId="ADAL" clId="{749B4C71-7EBF-480D-BD01-E0DDD6D37C51}" dt="2022-01-28T09:21:38.468" v="1294" actId="478"/>
          <ac:spMkLst>
            <pc:docMk/>
            <pc:sldMk cId="1532272768" sldId="276"/>
            <ac:spMk id="3" creationId="{423AAA97-5219-488D-8C07-98B3CBF39F9D}"/>
          </ac:spMkLst>
        </pc:spChg>
        <pc:spChg chg="add del mod">
          <ac:chgData name="Nicollier Alexandre" userId="c88faca6-f025-40ac-baa9-4714ecae9173" providerId="ADAL" clId="{749B4C71-7EBF-480D-BD01-E0DDD6D37C51}" dt="2022-01-28T09:21:45.105" v="1300"/>
          <ac:spMkLst>
            <pc:docMk/>
            <pc:sldMk cId="1532272768" sldId="276"/>
            <ac:spMk id="5" creationId="{ED9A9D22-0E44-42C2-B66C-36679199E8B5}"/>
          </ac:spMkLst>
        </pc:spChg>
        <pc:spChg chg="add mod">
          <ac:chgData name="Nicollier Alexandre" userId="c88faca6-f025-40ac-baa9-4714ecae9173" providerId="ADAL" clId="{749B4C71-7EBF-480D-BD01-E0DDD6D37C51}" dt="2022-01-28T09:27:11.832" v="1377" actId="26606"/>
          <ac:spMkLst>
            <pc:docMk/>
            <pc:sldMk cId="1532272768" sldId="276"/>
            <ac:spMk id="10" creationId="{C0D49290-1347-4DF5-A46E-58B014895074}"/>
          </ac:spMkLst>
        </pc:spChg>
        <pc:spChg chg="add">
          <ac:chgData name="Nicollier Alexandre" userId="c88faca6-f025-40ac-baa9-4714ecae9173" providerId="ADAL" clId="{749B4C71-7EBF-480D-BD01-E0DDD6D37C51}" dt="2022-01-28T09:27:11.832" v="1377" actId="26606"/>
          <ac:spMkLst>
            <pc:docMk/>
            <pc:sldMk cId="1532272768" sldId="276"/>
            <ac:spMk id="15" creationId="{6753252F-4873-4F63-801D-CC719279A7D5}"/>
          </ac:spMkLst>
        </pc:spChg>
        <pc:spChg chg="add">
          <ac:chgData name="Nicollier Alexandre" userId="c88faca6-f025-40ac-baa9-4714ecae9173" providerId="ADAL" clId="{749B4C71-7EBF-480D-BD01-E0DDD6D37C51}" dt="2022-01-28T09:27:11.832" v="1377" actId="26606"/>
          <ac:spMkLst>
            <pc:docMk/>
            <pc:sldMk cId="1532272768" sldId="276"/>
            <ac:spMk id="17" creationId="{047C8CCB-F95D-4249-92DD-651249D3535A}"/>
          </ac:spMkLst>
        </pc:spChg>
        <pc:graphicFrameChg chg="add del mod">
          <ac:chgData name="Nicollier Alexandre" userId="c88faca6-f025-40ac-baa9-4714ecae9173" providerId="ADAL" clId="{749B4C71-7EBF-480D-BD01-E0DDD6D37C51}" dt="2022-01-28T09:21:38.468" v="1294" actId="478"/>
          <ac:graphicFrameMkLst>
            <pc:docMk/>
            <pc:sldMk cId="1532272768" sldId="276"/>
            <ac:graphicFrameMk id="2" creationId="{2F0E774B-1BF2-467B-B905-E0DB3B405B9B}"/>
          </ac:graphicFrameMkLst>
        </pc:graphicFrameChg>
        <pc:graphicFrameChg chg="add del mod">
          <ac:chgData name="Nicollier Alexandre" userId="c88faca6-f025-40ac-baa9-4714ecae9173" providerId="ADAL" clId="{749B4C71-7EBF-480D-BD01-E0DDD6D37C51}" dt="2022-01-28T09:21:45.105" v="1300"/>
          <ac:graphicFrameMkLst>
            <pc:docMk/>
            <pc:sldMk cId="1532272768" sldId="276"/>
            <ac:graphicFrameMk id="4" creationId="{DAE1BFF0-A953-47B0-827D-1F9296211FD9}"/>
          </ac:graphicFrameMkLst>
        </pc:graphicFrameChg>
        <pc:graphicFrameChg chg="add del mod">
          <ac:chgData name="Nicollier Alexandre" userId="c88faca6-f025-40ac-baa9-4714ecae9173" providerId="ADAL" clId="{749B4C71-7EBF-480D-BD01-E0DDD6D37C51}" dt="2022-01-28T09:23:08.246" v="1309"/>
          <ac:graphicFrameMkLst>
            <pc:docMk/>
            <pc:sldMk cId="1532272768" sldId="276"/>
            <ac:graphicFrameMk id="7" creationId="{38D72203-B26D-4038-A17A-1BD52C202C39}"/>
          </ac:graphicFrameMkLst>
        </pc:graphicFrameChg>
        <pc:graphicFrameChg chg="add del mod modGraphic">
          <ac:chgData name="Nicollier Alexandre" userId="c88faca6-f025-40ac-baa9-4714ecae9173" providerId="ADAL" clId="{749B4C71-7EBF-480D-BD01-E0DDD6D37C51}" dt="2022-01-28T09:25:17.269" v="1330" actId="478"/>
          <ac:graphicFrameMkLst>
            <pc:docMk/>
            <pc:sldMk cId="1532272768" sldId="276"/>
            <ac:graphicFrameMk id="9" creationId="{B6C6C141-52C9-4DE0-85DC-739FD19B0AC1}"/>
          </ac:graphicFrameMkLst>
        </pc:graphicFrameChg>
        <pc:graphicFrameChg chg="add mod modGraphic">
          <ac:chgData name="Nicollier Alexandre" userId="c88faca6-f025-40ac-baa9-4714ecae9173" providerId="ADAL" clId="{749B4C71-7EBF-480D-BD01-E0DDD6D37C51}" dt="2022-01-28T09:51:45.546" v="1684" actId="14734"/>
          <ac:graphicFrameMkLst>
            <pc:docMk/>
            <pc:sldMk cId="1532272768" sldId="276"/>
            <ac:graphicFrameMk id="11" creationId="{CD90B25B-6AC6-4261-9AEA-4F85241C4AA9}"/>
          </ac:graphicFrameMkLst>
        </pc:graphicFrameChg>
        <pc:picChg chg="add mod ord">
          <ac:chgData name="Nicollier Alexandre" userId="c88faca6-f025-40ac-baa9-4714ecae9173" providerId="ADAL" clId="{749B4C71-7EBF-480D-BD01-E0DDD6D37C51}" dt="2022-01-28T09:44:53.634" v="1413" actId="1076"/>
          <ac:picMkLst>
            <pc:docMk/>
            <pc:sldMk cId="1532272768" sldId="276"/>
            <ac:picMk id="6" creationId="{A9148EFF-12D1-41CA-A32E-E0B7F68B60C1}"/>
          </ac:picMkLst>
        </pc:picChg>
        <pc:picChg chg="add del mod">
          <ac:chgData name="Nicollier Alexandre" userId="c88faca6-f025-40ac-baa9-4714ecae9173" providerId="ADAL" clId="{749B4C71-7EBF-480D-BD01-E0DDD6D37C51}" dt="2022-01-28T09:23:35.181" v="1323" actId="478"/>
          <ac:picMkLst>
            <pc:docMk/>
            <pc:sldMk cId="1532272768" sldId="276"/>
            <ac:picMk id="8" creationId="{091EAE30-5B9C-4286-B5BB-B56234E3CF5A}"/>
          </ac:picMkLst>
        </pc:picChg>
      </pc:sldChg>
      <pc:sldChg chg="addSp delSp modSp new mod setBg">
        <pc:chgData name="Nicollier Alexandre" userId="c88faca6-f025-40ac-baa9-4714ecae9173" providerId="ADAL" clId="{749B4C71-7EBF-480D-BD01-E0DDD6D37C51}" dt="2022-01-28T09:59:17.736" v="1833" actId="20577"/>
        <pc:sldMkLst>
          <pc:docMk/>
          <pc:sldMk cId="2241132822" sldId="277"/>
        </pc:sldMkLst>
        <pc:spChg chg="add mod">
          <ac:chgData name="Nicollier Alexandre" userId="c88faca6-f025-40ac-baa9-4714ecae9173" providerId="ADAL" clId="{749B4C71-7EBF-480D-BD01-E0DDD6D37C51}" dt="2022-01-28T09:59:17.736" v="1833" actId="20577"/>
          <ac:spMkLst>
            <pc:docMk/>
            <pc:sldMk cId="2241132822" sldId="277"/>
            <ac:spMk id="3" creationId="{6BC6CB24-03A3-43AC-B8BA-F3252A26C43C}"/>
          </ac:spMkLst>
        </pc:spChg>
        <pc:spChg chg="add">
          <ac:chgData name="Nicollier Alexandre" userId="c88faca6-f025-40ac-baa9-4714ecae9173" providerId="ADAL" clId="{749B4C71-7EBF-480D-BD01-E0DDD6D37C51}" dt="2022-01-28T09:33:10.047" v="1395" actId="26606"/>
          <ac:spMkLst>
            <pc:docMk/>
            <pc:sldMk cId="2241132822" sldId="277"/>
            <ac:spMk id="10" creationId="{A4AC5506-6312-4701-8D3C-40187889A947}"/>
          </ac:spMkLst>
        </pc:spChg>
        <pc:graphicFrameChg chg="add del mod">
          <ac:chgData name="Nicollier Alexandre" userId="c88faca6-f025-40ac-baa9-4714ecae9173" providerId="ADAL" clId="{749B4C71-7EBF-480D-BD01-E0DDD6D37C51}" dt="2022-01-28T09:33:02.562" v="1393"/>
          <ac:graphicFrameMkLst>
            <pc:docMk/>
            <pc:sldMk cId="2241132822" sldId="277"/>
            <ac:graphicFrameMk id="4" creationId="{9613D8C7-78B7-449E-9D7E-ABC3BA439270}"/>
          </ac:graphicFrameMkLst>
        </pc:graphicFrameChg>
        <pc:graphicFrameChg chg="add del mod">
          <ac:chgData name="Nicollier Alexandre" userId="c88faca6-f025-40ac-baa9-4714ecae9173" providerId="ADAL" clId="{749B4C71-7EBF-480D-BD01-E0DDD6D37C51}" dt="2022-01-28T09:42:47.078" v="1401"/>
          <ac:graphicFrameMkLst>
            <pc:docMk/>
            <pc:sldMk cId="2241132822" sldId="277"/>
            <ac:graphicFrameMk id="6" creationId="{488DDC8C-F34D-4CF4-9E99-A99E43D2EC54}"/>
          </ac:graphicFrameMkLst>
        </pc:graphicFrameChg>
        <pc:graphicFrameChg chg="add del mod">
          <ac:chgData name="Nicollier Alexandre" userId="c88faca6-f025-40ac-baa9-4714ecae9173" providerId="ADAL" clId="{749B4C71-7EBF-480D-BD01-E0DDD6D37C51}" dt="2022-01-28T09:56:17.078" v="1687"/>
          <ac:graphicFrameMkLst>
            <pc:docMk/>
            <pc:sldMk cId="2241132822" sldId="277"/>
            <ac:graphicFrameMk id="9" creationId="{91AAD580-F135-43AD-9B1C-A23CBE366755}"/>
          </ac:graphicFrameMkLst>
        </pc:graphicFrameChg>
        <pc:picChg chg="add del mod">
          <ac:chgData name="Nicollier Alexandre" userId="c88faca6-f025-40ac-baa9-4714ecae9173" providerId="ADAL" clId="{749B4C71-7EBF-480D-BD01-E0DDD6D37C51}" dt="2022-01-28T09:32:52.223" v="1385" actId="478"/>
          <ac:picMkLst>
            <pc:docMk/>
            <pc:sldMk cId="2241132822" sldId="277"/>
            <ac:picMk id="2" creationId="{25B50A10-1508-4034-A156-D3B9210BCE0B}"/>
          </ac:picMkLst>
        </pc:picChg>
        <pc:picChg chg="add del mod">
          <ac:chgData name="Nicollier Alexandre" userId="c88faca6-f025-40ac-baa9-4714ecae9173" providerId="ADAL" clId="{749B4C71-7EBF-480D-BD01-E0DDD6D37C51}" dt="2022-01-28T09:42:43.787" v="1399" actId="478"/>
          <ac:picMkLst>
            <pc:docMk/>
            <pc:sldMk cId="2241132822" sldId="277"/>
            <ac:picMk id="5" creationId="{C5928BFF-53EA-4462-BE99-A825DDB3966A}"/>
          </ac:picMkLst>
        </pc:picChg>
        <pc:picChg chg="add del mod">
          <ac:chgData name="Nicollier Alexandre" userId="c88faca6-f025-40ac-baa9-4714ecae9173" providerId="ADAL" clId="{749B4C71-7EBF-480D-BD01-E0DDD6D37C51}" dt="2022-01-28T09:56:14.271" v="1685" actId="478"/>
          <ac:picMkLst>
            <pc:docMk/>
            <pc:sldMk cId="2241132822" sldId="277"/>
            <ac:picMk id="8" creationId="{FE34FF19-A434-4DED-899C-9AE2CA445EAB}"/>
          </ac:picMkLst>
        </pc:picChg>
        <pc:picChg chg="add mod">
          <ac:chgData name="Nicollier Alexandre" userId="c88faca6-f025-40ac-baa9-4714ecae9173" providerId="ADAL" clId="{749B4C71-7EBF-480D-BD01-E0DDD6D37C51}" dt="2022-01-28T09:56:32.237" v="1696" actId="1076"/>
          <ac:picMkLst>
            <pc:docMk/>
            <pc:sldMk cId="2241132822" sldId="277"/>
            <ac:picMk id="11" creationId="{28135FF4-D3D5-4123-AD65-3F37490241A8}"/>
          </ac:picMkLst>
        </pc:picChg>
      </pc:sldChg>
      <pc:sldChg chg="new">
        <pc:chgData name="Nicollier Alexandre" userId="c88faca6-f025-40ac-baa9-4714ecae9173" providerId="ADAL" clId="{749B4C71-7EBF-480D-BD01-E0DDD6D37C51}" dt="2022-01-28T09:22:25.569" v="1305" actId="680"/>
        <pc:sldMkLst>
          <pc:docMk/>
          <pc:sldMk cId="2428582804" sldId="278"/>
        </pc:sldMkLst>
      </pc:sldChg>
      <pc:sldChg chg="addSp delSp modSp new mod">
        <pc:chgData name="Nicollier Alexandre" userId="c88faca6-f025-40ac-baa9-4714ecae9173" providerId="ADAL" clId="{749B4C71-7EBF-480D-BD01-E0DDD6D37C51}" dt="2022-01-28T09:59:10.588" v="1831" actId="20577"/>
        <pc:sldMkLst>
          <pc:docMk/>
          <pc:sldMk cId="1854837579" sldId="281"/>
        </pc:sldMkLst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2" creationId="{C25FE2C6-6368-440A-99E4-76B74C8D88D6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3" creationId="{622E8E02-2FBA-4626-91E4-4B07F5DEFD5F}"/>
          </ac:spMkLst>
        </pc:spChg>
        <pc:spChg chg="mod">
          <ac:chgData name="Nicollier Alexandre" userId="c88faca6-f025-40ac-baa9-4714ecae9173" providerId="ADAL" clId="{749B4C71-7EBF-480D-BD01-E0DDD6D37C51}" dt="2022-01-28T09:59:10.588" v="1831" actId="20577"/>
          <ac:spMkLst>
            <pc:docMk/>
            <pc:sldMk cId="1854837579" sldId="281"/>
            <ac:spMk id="4" creationId="{AC041EBB-96C9-4FAF-8EC6-7C553D894896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4" creationId="{C8E40C08-8699-4A21-A372-4BEEF5973DA7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5" creationId="{9CC5321C-5B61-4DFB-8280-4649026FC54C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6" creationId="{23C8BEEA-78BF-408D-97A3-BC8BBF1FF513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7" creationId="{6C2BA6DC-6512-478E-B60F-B1AA58FC497D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8" creationId="{B2688EF4-862F-4D24-953E-0DD1DB363A11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9" creationId="{9CFA5B90-543F-401A-9ACB-8A027221C013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10" creationId="{89EB728C-0579-4948-BC04-E7B060CE4ABD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11" creationId="{542E906D-D0AD-4E4C-96C5-4C209EBF51B6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12" creationId="{7EBE11A1-89F6-4EB1-83D1-F8EB3ACD0899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13" creationId="{65126AB0-B2F1-41E5-A20D-90E7863CBEA0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14" creationId="{FEBE89AF-E903-475D-9E83-980C9A7B3169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15" creationId="{2F2F9102-1028-496C-97F8-2228AC95EAE0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16" creationId="{195BA415-8E6D-491F-B8A1-E4633149D9BE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20" creationId="{C7B96D2F-4F30-43BF-BBF0-E00C6EB0D079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21" creationId="{0BB5BAF1-4E8D-433C-9B94-52855EE0EA92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22" creationId="{ED6C0629-EE8C-4C8B-973E-1EA8975D0318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23" creationId="{804C4692-65B9-4AC9-8567-57FAD8578959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25" creationId="{E224F9FA-A595-4D77-9674-2D59E5FB6183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26" creationId="{14C207D3-05B3-4A19-9171-71852F5D0F40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27" creationId="{935DD878-8D3F-4C68-8332-7D952C610769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28" creationId="{9CBD8F06-F197-495E-9734-ADE949498CB5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29" creationId="{8BE2E173-D822-4240-904C-E823A771733E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30" creationId="{A1032D5B-A6EF-496C-9D10-31E24214CCFA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31" creationId="{688EC645-CCFC-41E8-A722-A837CDC46D48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32" creationId="{B9C77DEF-813F-4278-9C1D-615FFF674408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33" creationId="{F7514CCB-2ADA-4F90-967A-0D001F105F0E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34" creationId="{6514B4A0-542F-47EA-AA7B-DD5A69FBE954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35" creationId="{A037DEFC-EDFD-408A-ADA4-23400846EA3A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36" creationId="{45314F83-7D9D-4092-8A0B-A5B11A69E87C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37" creationId="{6A8B2A21-4181-4A86-865A-7C450976AD37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38" creationId="{8C5ED34F-3C7A-49A6-9057-37C98D9216C6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60" creationId="{C7F1F844-1894-4768-A6CA-F56A2E58FA12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68" creationId="{394231F1-EF46-43D5-88BF-A1DD62BE2159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72" creationId="{23D67C5E-EDCE-49E9-9340-B6AF7458DB93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76" creationId="{FEB2889F-84AF-4C82-B748-F16446487D8B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80" creationId="{86859C0F-114D-4E63-8E38-B84989593971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84" creationId="{A63ECB3A-1315-4179-B085-3B94B5613687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88" creationId="{36210E2C-07F1-4A7F-874B-03B898BB165A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92" creationId="{193E7DD0-F64B-4DFB-BE16-B7E1CC22F806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96" creationId="{5FCD028B-40BE-411C-9B0F-D7B1400499EB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00" creationId="{F5BA64D2-839A-4E6F-9A72-CC0F8ED3E988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04" creationId="{DB4D93A3-DD36-4D39-B28C-F32ACE027147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08" creationId="{257D451F-90B2-4F5E-94E7-4DD6C08E22B3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12" creationId="{812040D7-7C2A-4776-8384-583EE6AD2940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16" creationId="{90A1C12C-C359-41A6-B04F-B31C4D943716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21" creationId="{711B90C6-FE82-4021-A0A7-12E503CD6C3E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25" creationId="{C592F40A-18D9-4BDF-A5EA-D286BF08BF33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29" creationId="{93ADCF1A-5CA0-4AEB-A206-07E3EF693234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33" creationId="{43CE515B-9217-4ADB-A614-395A6EEB9DE8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37" creationId="{32E01258-8461-4121-8BA2-346B93274204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41" creationId="{82464E18-F68B-42CC-999A-C57942CBD0BF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45" creationId="{EEDDACAD-A43D-42D5-A7FC-54DDFAE70F84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49" creationId="{B827FBA0-FA33-46CD-B72E-AB942EF9636E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54" creationId="{62DCB4F7-B06B-4EDA-B889-AB605844EC57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58" creationId="{FFAF032F-6AF6-4E81-BE17-AF1FB206384D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62" creationId="{B6F519E3-B954-48ED-B884-5BED7327629C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66" creationId="{1E059DEF-6A54-4C4D-BAA1-546A841D5B39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71" creationId="{E620CCA3-4782-48A0-8CAE-7C701D0E39CD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75" creationId="{F411E725-5CE4-479A-BAA0-3634DBBE3DE1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79" creationId="{A6B62104-7617-4493-863C-6B36671B183E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83" creationId="{6C2D4334-B32A-4B18-B608-7637B9AA6208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87" creationId="{58F7F123-7FE0-42A7-B788-8AD2C099B244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91" creationId="{3A44591A-2E39-4EE7-AA65-363A0FFBE15E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95" creationId="{9AEE98B6-6DCF-4CFE-8D1E-AD9D834178ED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199" creationId="{1135D354-4524-4C9C-8732-1D7B0EA9693A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204" creationId="{B34DFDA7-0F63-47FC-B176-DAB81F25B845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208" creationId="{2CB24B2F-B1C6-4E75-ADF2-EB59BF431227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214" creationId="{C0191B96-6E69-4B4B-9899-7E4FF34E4CBA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218" creationId="{E766B121-1839-461F-84C9-B8DEDA3C9D45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222" creationId="{43481F55-6032-436F-8E06-E207B023F770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226" creationId="{02AF4036-39BA-466B-8F06-90DA1E1AD2E6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230" creationId="{FC409106-FC75-4A94-A85B-10AA7D228830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234" creationId="{C18AC445-DFA2-45A6-9565-8245FAE08785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243" creationId="{06A0E398-6F94-45CC-8582-161307483DCB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247" creationId="{5F0009AD-4481-470E-A24F-503CD252ECCE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258" creationId="{2D08CFDE-281F-4561-A023-9BF1F2468239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260" creationId="{B2D7009E-C804-4B9E-A31B-38B92BA937C2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262" creationId="{D6A5C449-3604-462E-AF3C-D640D83FD64B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266" creationId="{B4786ACE-F7D1-4D48-BF62-8E76EAF666B2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270" creationId="{1BE74E81-C126-4434-B1DA-BE4293ABA96A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274" creationId="{A15409C6-BED7-4DC0-A4DC-704D318D0A27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286" creationId="{BBE61EC7-5330-4E4A-B268-8DD74E453B6C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287" creationId="{8E142DC6-80E5-4398-89CE-0DEA8E685C21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288" creationId="{9AAF40C3-0D7C-4DBD-9588-E2731A489F5A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289" creationId="{26BF721D-124F-432D-84EF-324E74D1122B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290" creationId="{AC21E8F5-1A06-499D-B6C7-CDD8669748AF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291" creationId="{CE95F68D-65D9-4EE3-82E3-55C66DCF56D3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293" creationId="{D6AC56DE-3A27-42B7-93D5-A80821331050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294" creationId="{83C5DF9D-019E-47F2-A3A8-3F2E472FDB00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295" creationId="{F083EE8B-15FE-4D35-857D-7AABE42A9E17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296" creationId="{171AD77F-9AAA-40A8-B12B-558B6C548C2F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338" creationId="{A23484BB-D3DD-47D7-92AA-AE2B20A83B59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340" creationId="{25E8A518-A992-40C9-8E44-52CE12D90C63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344" creationId="{518F7206-08AA-4D82-A010-4395831F870F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351" creationId="{AC6E0EED-68DE-4E0C-9E27-C39C139C0ED3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352" creationId="{B9BF0D6F-19F7-4AFF-B6F6-B86DED191CE4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354" creationId="{A9A0CDC5-FAD1-4894-B314-6040FC3DEE67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357" creationId="{D5F4CF03-7A26-46CC-9347-9AEE3CEDD4BA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358" creationId="{DE300E10-7D0F-4D3F-8637-35ADB704551D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360" creationId="{7B3E1B03-E34F-478C-B63D-19B8B1146795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365" creationId="{C2F935F8-81AA-46E0-8C1A-B52B8CA210EF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369" creationId="{999E550D-0AA0-447D-B0E9-969F837CEC9B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373" creationId="{2F00C4F0-5341-4543-8D75-66406B4A106B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377" creationId="{BF643645-A0DC-4015-95FD-7004BA86579C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390" creationId="{2D6901ED-7560-4D00-985B-CF1ECF805722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394" creationId="{A661D0BC-D09E-4DF9-927D-8DB5DEF865A4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399" creationId="{7F1C3034-2E69-4669-A439-8C4C4DF71099}"/>
          </ac:spMkLst>
        </pc:spChg>
        <pc:spChg chg="add del mod">
          <ac:chgData name="Nicollier Alexandre" userId="c88faca6-f025-40ac-baa9-4714ecae9173" providerId="ADAL" clId="{749B4C71-7EBF-480D-BD01-E0DDD6D37C51}" dt="2022-01-28T09:57:37.978" v="1699"/>
          <ac:spMkLst>
            <pc:docMk/>
            <pc:sldMk cId="1854837579" sldId="281"/>
            <ac:spMk id="400" creationId="{D029367F-C556-40FA-9E8A-79C2ED32DB0E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402" creationId="{D64D3AAB-1824-43A9-8F45-70BA9D11A687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406" creationId="{86C23AC4-29D4-4F2D-B250-5023C18254FC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412" creationId="{605EFAD1-F3B4-41AD-A8AE-E571F0257682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416" creationId="{BBD45395-E4A7-4054-AAEE-FD2B68DB0054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422" creationId="{CED8DF61-AC66-450F-B08F-B373E5902671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426" creationId="{406E7074-BC2E-4C18-8810-A950FA8EAFF8}"/>
          </ac:spMkLst>
        </pc:spChg>
        <pc:spChg chg="mod">
          <ac:chgData name="Nicollier Alexandre" userId="c88faca6-f025-40ac-baa9-4714ecae9173" providerId="ADAL" clId="{749B4C71-7EBF-480D-BD01-E0DDD6D37C51}" dt="2022-01-28T09:57:34.403" v="1698"/>
          <ac:spMkLst>
            <pc:docMk/>
            <pc:sldMk cId="1854837579" sldId="281"/>
            <ac:spMk id="432" creationId="{7E14766C-D97E-4E42-9911-24E71A41CB4F}"/>
          </ac:spMkLst>
        </pc:spChg>
        <pc:spChg chg="add del mod">
          <ac:chgData name="Nicollier Alexandre" userId="c88faca6-f025-40ac-baa9-4714ecae9173" providerId="ADAL" clId="{749B4C71-7EBF-480D-BD01-E0DDD6D37C51}" dt="2022-01-28T09:58:10.081" v="1718" actId="478"/>
          <ac:spMkLst>
            <pc:docMk/>
            <pc:sldMk cId="1854837579" sldId="281"/>
            <ac:spMk id="436" creationId="{B1642E54-1028-4DB1-AE30-33F4BE678705}"/>
          </ac:spMkLst>
        </pc:s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67" creationId="{A35B3405-1776-468E-B45F-A3E3BF824D0F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71" creationId="{400898C2-CF84-4A8F-96E5-A943097BDCDA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75" creationId="{EC684CFD-4096-410A-9CEE-8138FCC49B7A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79" creationId="{34BF6292-3F57-4A1E-86E0-43B16A26483F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83" creationId="{C2ECA4B6-0D2A-4BB6-B7AE-537FB744070F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87" creationId="{CB214B36-10D8-4A03-A65B-81A533502381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91" creationId="{B201363F-8D3B-433D-A301-A4A5022B4492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95" creationId="{ED78024F-FB96-4E88-81AA-90237C39A5B6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99" creationId="{4032A74E-EAB1-4072-A6D4-0A55068AF7B3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103" creationId="{46B8D704-019B-42B1-A0E6-217FB6E709E8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107" creationId="{3E77E23F-952E-4FA0-A318-C70FB8EC9B08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111" creationId="{4ABB7B43-EB0F-4A7B-87B6-435BB3F3A155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115" creationId="{9C104282-EFE7-46A4-B620-BEDC4F75BC2C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120" creationId="{0E33706C-18BF-4D5C-B37A-80E08308DC87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124" creationId="{70832213-26D1-43D9-92FA-1455106E32A8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128" creationId="{1D371ADD-9263-46C1-94ED-95336ECC10D8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132" creationId="{F5BE9BFE-7D88-4FD9-A443-4309CD5AA092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136" creationId="{6E829EE4-A726-49F0-9D1B-A8C4A2B162FC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140" creationId="{DDFED129-9EE2-4AF5-B9ED-4B148D2C7F3D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144" creationId="{311DCF28-2A39-4369-BF7C-28B6CA1BD0C2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148" creationId="{EFC3E794-3684-4D7D-B97A-9D08325208B7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153" creationId="{934B0550-6F61-46D2-B5F3-3296F4B93C45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157" creationId="{9F317C9D-6C50-4140-8743-39D869568A39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161" creationId="{91177951-BD35-4726-B305-F6293D90E850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165" creationId="{3F5CCF51-094C-4ECE-A85B-71AE0B4234C2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170" creationId="{F0D81990-E29E-4172-B515-6B952FEE1E01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174" creationId="{BC5FE597-27F8-4E02-A0AD-3EC6DBA5C2D9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178" creationId="{25F12DC5-C38B-4A78-BFB9-EDC356C90B91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182" creationId="{39D03C18-28C1-47D5-8A3C-EF33EB3937EB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186" creationId="{1E199A38-D927-4A89-A961-C6F05668DE98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190" creationId="{5DB2A0F0-21AC-42BA-B290-F83E0F29B434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194" creationId="{E651BD42-3740-4A9D-A7C4-7CC05EA790A1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198" creationId="{ECAA887B-9ABE-4D79-8E3D-8384B7F565D2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203" creationId="{DED2E36D-216B-405B-88B3-370B44DC1F99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207" creationId="{2AAE0310-DBF9-4054-AD14-61F6704B7965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213" creationId="{6C4ADA43-F73A-44EE-9B33-7252D84F944F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217" creationId="{9A1B4BF2-DFCC-4E06-BD22-4585DD55BBE2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221" creationId="{8D95E72A-F957-4FB0-9E9F-F819185F0204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225" creationId="{1625FA64-691B-4E9B-A885-2190EDFC4E88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229" creationId="{F1D80449-1923-4BB4-9F87-2722588529E0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233" creationId="{64F621F8-713A-40AD-91AB-BAFAFAD7BCE1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242" creationId="{337A5C68-15D9-4CBA-830F-0CFE8FED2513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246" creationId="{155299E8-A18E-4251-B1A1-29DC39F5F4B5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257" creationId="{1B80C7CF-D791-4F36-913F-C07D0902D927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261" creationId="{EA63B155-041C-4B39-9973-3F7EBFC0089B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265" creationId="{D7DF15AF-37E6-473B-8FED-728D60EB77AD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269" creationId="{CE2DCD38-DF23-4A86-A1B2-7EF2C50BCC3D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273" creationId="{69D0B3AC-F413-47C8-AF9C-1A7D0B60C1A6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339" creationId="{828D6A2B-091E-437F-925B-124A10383B6A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343" creationId="{8078716B-9DED-4469-AC36-465F58AD68F4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353" creationId="{1EDC9229-E466-4AEE-9F1E-E8A6554F3255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359" creationId="{AC94D2BE-AF8C-4EEB-AB85-F4AA1017E3E2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364" creationId="{EBCDB0F2-FCCD-477E-A43E-3EA9CD749BBF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368" creationId="{5ABA0AA5-931F-46F9-9F9E-CA37AC2E171C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372" creationId="{42CFC735-6745-49A6-AC5F-46BBD283FA52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376" creationId="{533B0E12-4463-4972-A79B-EBDF4C5F1916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389" creationId="{E3605DC8-6D0E-4370-BC81-41F6BB167C72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393" creationId="{779BB87B-8831-4D3D-8492-3EB1F3AB7561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401" creationId="{2CF08E21-1C31-4D95-ACBF-08754A28D40E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405" creationId="{C8082B9A-5EDD-4BA5-8B23-7F77AE405178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411" creationId="{0EA6A010-5166-408D-B5AC-F2F038CF8C4B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415" creationId="{0CB0A899-1ABF-4B89-B424-F87769CC84E9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421" creationId="{F90B7937-4F3C-476E-9BB3-166693809BF3}"/>
          </ac:grpSpMkLst>
        </pc:grpChg>
        <pc:grpChg chg="mod">
          <ac:chgData name="Nicollier Alexandre" userId="c88faca6-f025-40ac-baa9-4714ecae9173" providerId="ADAL" clId="{749B4C71-7EBF-480D-BD01-E0DDD6D37C51}" dt="2022-01-28T09:57:34.403" v="1698"/>
          <ac:grpSpMkLst>
            <pc:docMk/>
            <pc:sldMk cId="1854837579" sldId="281"/>
            <ac:grpSpMk id="425" creationId="{89F5B8A4-0DCF-47C2-9E63-A61E5DCB35E6}"/>
          </ac:grpSpMkLst>
        </pc:grpChg>
        <pc:grpChg chg="add del mod">
          <ac:chgData name="Nicollier Alexandre" userId="c88faca6-f025-40ac-baa9-4714ecae9173" providerId="ADAL" clId="{749B4C71-7EBF-480D-BD01-E0DDD6D37C51}" dt="2022-01-28T09:57:37.978" v="1699"/>
          <ac:grpSpMkLst>
            <pc:docMk/>
            <pc:sldMk cId="1854837579" sldId="281"/>
            <ac:grpSpMk id="431" creationId="{CDDF26BB-E7F2-409B-A248-D512BBCD816B}"/>
          </ac:grpSpMkLst>
        </pc:grp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41" creationId="{E5B90B54-891D-4A81-8842-0F62FBCCB91C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66" creationId="{742A85C6-DD7B-4BA9-82BE-972B64D992B2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277" creationId="{B6D5A7CE-DF61-4EF7-AB9F-D2C4AC9520AC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278" creationId="{9D25824E-AAE3-48F6-BE19-8431D3174047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279" creationId="{2ECF56EA-CBEB-4460-A98B-A15B4F6C84D9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280" creationId="{6498BC65-5864-464D-961A-BF6D42C9AD10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281" creationId="{46F41924-0749-46D5-990D-AF27FF231B6D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282" creationId="{CC9D1DA5-CB76-4873-B593-FCEF31F6F2B5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283" creationId="{72AC9462-4AEA-40BC-88B7-E338B607D6C4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284" creationId="{81A9C042-3317-4090-B784-1CF7FE3D0BD7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285" creationId="{1CD74DCB-316F-49FE-881D-95EBE818F8C5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292" creationId="{257BD6E4-1890-444B-92CE-EA6A8D0CEBAB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297" creationId="{C8759407-A2CC-436D-84E8-C945404DF9B6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298" creationId="{3C4C779C-CAE8-45D1-A801-45B93D0E2107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299" creationId="{781EAC26-AC2C-4F71-9DDB-8088D2023A71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00" creationId="{F71F7838-2923-4120-AB1A-BBE4715FCD31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01" creationId="{C6D71E85-587C-4D08-96F6-53AE4DE5D6AF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02" creationId="{8C892AE0-13E3-4613-BB0F-9B297148C653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03" creationId="{4D21D8DA-9113-44EA-A088-0B98B613ED88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04" creationId="{DAA637CE-4098-4600-82BF-2DD1CA3A1DDF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05" creationId="{EBAFF0B0-8202-4573-98B0-EEDD7DAF30C1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06" creationId="{CEA93D70-98C7-4C24-88C0-DCDB1F75C7B8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07" creationId="{2C45AC16-95FF-4220-8B63-E77946C2503B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08" creationId="{F954EE43-BC5C-4C04-85CA-E273A2B992D6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09" creationId="{33311D4E-AE65-43BD-9D97-AE9F7430415D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10" creationId="{AA9A1F95-C9B5-4DF0-8A2B-9B6B4C0C3515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11" creationId="{6C0D2A09-D291-4FC1-AA82-0F5627A0068D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12" creationId="{46AE4AB0-17B7-4268-8E25-B6B454BFB740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13" creationId="{ED4C38D6-C691-43FA-AD62-B7ABE6E53C19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14" creationId="{FB8DF8C2-426B-4267-83BE-453DD3AE11F9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15" creationId="{CBAF1E87-F71C-42D4-BD51-62D16906CE32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16" creationId="{B58DC9D8-20C0-4170-90AC-F267703F7B84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17" creationId="{4B208EE0-612A-4566-B4B3-B0FEF1246147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18" creationId="{947AA8D0-09D1-4740-BB59-F8425805D7AB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19" creationId="{CB511C56-D3E6-4C45-BD5B-74A4284BBF39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20" creationId="{3FAEA55C-4805-411C-9075-93266E0AD96B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21" creationId="{4F2FAA38-F1EE-4A13-B57C-2241FB11F4BB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22" creationId="{3067E1C9-0407-4117-AE6A-7AB9618B7191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23" creationId="{D5486E79-79F9-4C9C-8B9F-C64403A5EA45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24" creationId="{6D6EF424-2963-4BAD-8D6D-7DB39A18F388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25" creationId="{41D96291-2502-4EE3-BCAE-96F51DFE0DE5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26" creationId="{A69B0921-30AA-45B3-8D33-8BE64C36B24A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27" creationId="{411DACDA-E6FF-489D-95D3-62A4F733D052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28" creationId="{72123933-79F0-425A-815C-377E6199320A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29" creationId="{78573CD3-85D3-4E13-9E63-9E6C4DB1EEE3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30" creationId="{9CB34D10-5FD8-46AB-840F-1F61663B4029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31" creationId="{26EE7791-5BA6-4E72-80EA-D7A068C39A60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32" creationId="{CC1F62F6-19F0-48B6-8AD6-17C2FFF08117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33" creationId="{8D506942-62B0-4E1D-B3C0-DF9280EB2BC4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34" creationId="{2A589075-0D9F-4083-8F42-C8805A2F1FC1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35" creationId="{5A4770CB-7DA4-4B93-9B4E-0CF650C7B4C9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36" creationId="{7055C2ED-F8D5-48F0-AEDE-0A10C36F917D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37" creationId="{4499790D-1756-4BB7-8603-40C8FCFA66BD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86" creationId="{D53E99A9-97C6-4905-8493-867F1509E861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87" creationId="{08977949-ADD2-4638-B746-8B918303E96D}"/>
          </ac:picMkLst>
        </pc:picChg>
        <pc:picChg chg="add del mod">
          <ac:chgData name="Nicollier Alexandre" userId="c88faca6-f025-40ac-baa9-4714ecae9173" providerId="ADAL" clId="{749B4C71-7EBF-480D-BD01-E0DDD6D37C51}" dt="2022-01-28T09:57:37.978" v="1699"/>
          <ac:picMkLst>
            <pc:docMk/>
            <pc:sldMk cId="1854837579" sldId="281"/>
            <ac:picMk id="388" creationId="{E18B6268-4E62-4A35-8DAE-9F91001F7612}"/>
          </ac:picMkLst>
        </pc:picChg>
        <pc:picChg chg="add mod">
          <ac:chgData name="Nicollier Alexandre" userId="c88faca6-f025-40ac-baa9-4714ecae9173" providerId="ADAL" clId="{749B4C71-7EBF-480D-BD01-E0DDD6D37C51}" dt="2022-01-28T09:58:41.058" v="1752" actId="1076"/>
          <ac:picMkLst>
            <pc:docMk/>
            <pc:sldMk cId="1854837579" sldId="281"/>
            <ac:picMk id="435" creationId="{829A6ACB-9C54-45EB-A3FF-01A9DC3202C3}"/>
          </ac:picMkLst>
        </pc:pic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17" creationId="{72A8C727-192C-4CFB-B993-0BA8DD541222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18" creationId="{86669DD3-0A92-429A-AE63-ED8001328047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19" creationId="{B77FDB27-222F-4C13-8BC8-B12889A8F5CC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24" creationId="{D44E8FA3-E33A-432F-944D-C19408ADAD33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39" creationId="{06B5E5CB-0F54-4AAD-8343-4CDA4915A300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40" creationId="{0236F58C-D923-42CE-800E-FE4857E75C4E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42" creationId="{64BD7DD1-93E8-4550-9C12-79DE6BD1CE2B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43" creationId="{0BF74CEA-A3DE-407A-8518-4FEFFDA2E677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44" creationId="{D71CBDCB-6C59-4683-97E7-297B9D1DE7D7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45" creationId="{5E3EB079-5D1B-4629-8013-8CB9546E1C23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46" creationId="{E2FC0AC7-3A03-480A-9024-8994E19AB64B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47" creationId="{99831736-2BDF-41CC-A34C-8900D84E8F64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48" creationId="{6F54DE11-B7C0-4979-A737-4333D07F8CE4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49" creationId="{2321AB1E-ECC7-40F8-8021-E98F5B168938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50" creationId="{EFDD5F92-FACB-4E9A-A075-1FF7BC847037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51" creationId="{34384F81-FBE8-4A52-AB9F-F80DB34D99F9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52" creationId="{1CDC2FF9-D811-4FDD-9F8A-93270CE78CCF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53" creationId="{BA4E60D2-7803-4587-856D-C9FEC788A0B6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54" creationId="{5F9D4F30-E206-436E-AFB2-975FF4A8BC1F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55" creationId="{E14DEF64-4297-4064-9CEE-9E8F5F0E37CE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56" creationId="{00B5DFED-815D-447D-AE4B-017BB04F98A5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57" creationId="{5EB87E62-D58B-473F-A646-511A6F749B82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58" creationId="{5CAB0C34-A302-463A-9612-66F50CBD4271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59" creationId="{272FC564-0546-4149-B67F-B13D167601A3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61" creationId="{B2296074-1440-464E-943D-642B99746C2B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62" creationId="{1D3762B3-B878-461D-B26B-6ED19ADF4448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63" creationId="{6C215652-46C6-4E0C-BE66-B1F18802DD08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64" creationId="{07D483D5-FC8D-4010-936C-9D19B92C4974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65" creationId="{94B7E135-38FB-402F-BFB3-FEEEE3574BA1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69" creationId="{5D357400-A71E-42E5-A5D8-2961649A031D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70" creationId="{FA8157DA-DB1C-4A64-AECA-5120529C413D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73" creationId="{8B299BDC-0578-4FD5-9D70-9EA959F1D0A0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74" creationId="{56CFA2A2-BB13-4086-B5E4-4901D6BBEA30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77" creationId="{422951C7-48BC-4373-8D9B-0ABD86A28761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78" creationId="{6E61C2FB-210B-429D-9C23-04B251C3D00C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81" creationId="{CEB1C3A7-5D93-491C-A605-88019AD7480F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82" creationId="{132F71AF-7B03-4E03-9BE1-B3C7F1F58FF9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85" creationId="{9610BA54-48A9-4CBC-9351-750EEF9E215F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86" creationId="{4A17F10A-7183-44C2-9D0D-95A15C65E0CA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89" creationId="{8B7444FA-12A0-43A7-9168-DB4E8E3ACA5E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90" creationId="{0B36766E-0BE6-4F97-9922-2F1A7F24BFEC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93" creationId="{3B05E041-0E27-449A-B80B-C59E7342348F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94" creationId="{D22519B4-ED5E-40B4-ADCC-1AB649A2FD93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97" creationId="{B83E6B52-0837-44B0-A466-CB7D2F9EC253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98" creationId="{EE73DC9A-72F6-455F-A225-56F6443A65A6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01" creationId="{5CB91F05-3381-4EAD-806A-7C010F5665F2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02" creationId="{34FE972C-4AB4-452F-9BBD-51B6BFCD8BE5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05" creationId="{6DEC2F93-91A9-413E-B13E-9D4A79203428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06" creationId="{6D6B8921-013F-4B94-B164-D4D6044237A0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09" creationId="{8A3B3A78-8BF0-4A9F-A6DB-F1C16C2797E2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10" creationId="{765AD789-8662-4F5F-B37B-F36EAA656D68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13" creationId="{2E99AA6E-8B7C-4517-A65A-23211F3780AD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14" creationId="{A7FFB716-D8A8-4EF2-AD66-6343813B2822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17" creationId="{FD60BE5A-6083-438B-9560-747E3D184EB0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18" creationId="{A5D3230D-6EBE-4554-9FCB-52F1A2BD6A6E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119" creationId="{D8ECC854-926F-4139-9823-A22DC54F611A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22" creationId="{737045FE-C4F5-413E-A16C-8B82A46F37CA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23" creationId="{7ED2F8A8-2CA1-4B18-A3E6-ACC07EFD8E96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26" creationId="{3B6E7659-8D09-48E0-A1A8-20724B774B70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27" creationId="{7EF79681-66C0-4047-9153-04EE657C8B95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30" creationId="{92878710-E9D1-41E9-89B7-3E3FF9B7B3F8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31" creationId="{FBAC8E13-32DA-4A61-8976-32A29283B593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34" creationId="{15A96E59-C09E-48C1-B6E2-B09077686308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35" creationId="{51B2224E-5B74-48D5-9FE7-4500902E72E7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38" creationId="{50265A49-226D-4E09-A597-83F478BA6845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39" creationId="{F0F106A6-EDE2-4796-8790-A0AE6692BDE9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42" creationId="{3E7E8F36-C80A-400B-8A4C-D1A5245B5E17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43" creationId="{09C186B2-C2C7-42F7-AE61-698FD477A305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46" creationId="{23E85290-398A-4824-92DE-B473F331FFAA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47" creationId="{DE7956F4-9DC3-42E6-AF41-2C88B3664A01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50" creationId="{638A51E2-76B1-4FBA-9681-593C8B180214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51" creationId="{789F5E4A-7ECD-4227-927B-BE1680B7D4BE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152" creationId="{D6502E75-FC92-4C6E-86D3-2D5AA66E53D4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55" creationId="{99D4D355-ACA9-47D3-A725-E94E56BD0B40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56" creationId="{87032F01-52D4-4092-B38C-C6A68FA3DDE7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59" creationId="{DEEACE3C-02D4-4A3D-8CC1-5E0573F6AA14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60" creationId="{C9BB9015-6D54-4FB6-B3A9-6DE6FF3D2D06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63" creationId="{F36F630C-6378-4E39-B4C3-50BD87AD81C2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64" creationId="{1775473C-4B11-481A-8BFA-DB918FEE7EDB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67" creationId="{12044801-ADBD-4111-A00C-9B8B130F967B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68" creationId="{81280F51-2EBC-4370-A0D9-3A1E4F2644F0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169" creationId="{1AA595B8-7C3A-489F-9525-27E81CFF9667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72" creationId="{9154D73B-C8FE-42EB-8911-2B6346B4382F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73" creationId="{41A8A818-4FBD-45BB-A533-82BDDC980808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76" creationId="{85426BF4-2826-4EFA-B555-4BA3833A6C13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77" creationId="{C24AD478-E48C-4331-A9B5-D3CEB8612443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80" creationId="{BBD9DC39-E74F-4BDB-A3E4-647EB61C1AFB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81" creationId="{D34BC880-E60F-4EBE-B189-2D45497A9D78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84" creationId="{8E1C51E4-3016-4481-AF51-DB0F6FFFD9D3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85" creationId="{7F72A32F-78FA-4EAA-A5F6-63BD3CBEAD1F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88" creationId="{69E65927-DE94-4CF0-B6C6-18C5E23E09C0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89" creationId="{A8C03191-8C91-484E-9CAC-FBD8A1716FAA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92" creationId="{184E87F6-7238-40AF-9115-DAC06FD4F1C0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93" creationId="{ECDBCA4D-769C-46CF-A07F-BD0B9B7A51B8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96" creationId="{E6E4F6D6-9EF6-41BE-BCD0-D100EAC0F92F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197" creationId="{DB95EBDC-6EE6-46E2-B757-05DA1229C340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00" creationId="{6FA8C717-5EB3-4142-9FA1-CF4E9E428438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01" creationId="{74C940D3-3477-436C-9663-085F052522F9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202" creationId="{FEA5B97F-F66A-495E-933C-2FFF94D9B967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05" creationId="{2CD40D32-AE04-469A-8A7C-2E8616EF1250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06" creationId="{1029A99C-B160-4BB0-8584-B6D9A90302C5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09" creationId="{6D5E5262-9274-4C6A-959E-877F8B0B354D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10" creationId="{D29282A3-F412-4393-862C-AF4D0CD80E35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211" creationId="{1CFEE374-9586-4C34-AF5C-E5B2B5B15142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212" creationId="{3E014AA3-1165-4C97-BFCA-92FD8CD14677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15" creationId="{4A7398D9-BB14-4EDB-B8CB-0D0AA31CD9E2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16" creationId="{F893AF44-3957-4D9E-A4E0-AC92716BC393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19" creationId="{B5414BE8-7AB7-4357-9458-70260127B34A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20" creationId="{B922C90E-1C9B-4B64-880D-D2213B4BCF90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23" creationId="{86E0A795-3C1A-4804-8B03-F42D8C11194D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24" creationId="{EF66CB4A-403A-4E63-A4D3-AA9483FDECAF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27" creationId="{05CC7544-B273-4946-8714-82FF1832D98A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28" creationId="{8BE1EF3D-175D-4765-9485-5EE107177FC7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31" creationId="{D08DFD7F-4151-44D4-B8C9-7430AB24971D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32" creationId="{698A93A9-D19F-458E-9A8F-0BCB24236315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35" creationId="{3D3C55BF-98C7-4559-844E-5162A4BCED79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36" creationId="{71BDD12D-2111-4FA1-8FE6-B3F9EF493237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237" creationId="{B7A31B81-37B0-4BE8-845D-80954FDCB105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238" creationId="{810C36FF-26B3-47C4-9EFC-9B79AD2A11F7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239" creationId="{7248D900-30C8-4C3E-BF4D-51A5664F0F81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240" creationId="{46436D78-5256-4051-87A0-53220282A2C6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241" creationId="{65DC5B8C-9EEA-4E23-9A0B-E1916600A536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44" creationId="{7815208B-62AA-46E8-8BF3-64F4CE108CDD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45" creationId="{B3E854E2-20F6-4BD9-854A-72E7E7C19792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48" creationId="{1FAB8279-A670-4D03-B10C-ED3C8C46EEF6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49" creationId="{5731F1D8-5400-4FB0-84DC-23758DAC5189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250" creationId="{D3C00C0D-B992-4BB9-A112-0B603DD486AF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251" creationId="{4CA41375-11DF-4FE7-8E17-D60F7EE66695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252" creationId="{2762293F-21CB-432C-BC9F-118D01497068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253" creationId="{6C572E8B-FC3C-48B2-845D-AA33867C4DA9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254" creationId="{E770CFD6-82F4-4C11-BE84-D4C6DCCDA9E9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255" creationId="{67F8875A-DC48-4BAA-8BB8-27247D66D9F1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256" creationId="{193DEC54-DBB9-4DA1-B962-F74AA9BB9A17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59" creationId="{2DFE1527-3041-48E3-B11A-B6835B720496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63" creationId="{237588EF-8D6E-455A-94C9-AAE8F05D95DE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64" creationId="{411826B6-E18E-4C53-852C-1E0E11352F1C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67" creationId="{9B75FA8C-BA8F-4881-8EAE-8041D17A100F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68" creationId="{BFE35E5D-AB74-41E3-80E8-59D1B67149C2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71" creationId="{DF1CCF8A-5920-487D-80C1-C02BC916AAD5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72" creationId="{D65426ED-7CEB-4189-833C-4439BBF09397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75" creationId="{4186AAAB-F627-494B-A08C-3AECC363561D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276" creationId="{858B0C19-6594-4184-A33E-1EAFF1CDE2C8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341" creationId="{0EFCDFE2-0DB0-41F4-9504-7FC8CA3A5AFD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342" creationId="{A9C2396C-0CDE-462A-AC24-686D50F9CF5E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345" creationId="{CD41C543-5BC6-4ACD-AA61-C093F4BB9466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346" creationId="{C55BCE45-E4BD-463C-AD7F-38200D3E9108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347" creationId="{F1C3789E-A509-4132-8A66-134EC87F8DB7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348" creationId="{CB6AEF20-DE3C-4E26-B005-51F4094F3224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349" creationId="{7DE28290-0C5F-4AFB-80F0-ED166B2520F0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350" creationId="{C7160023-BD11-4E19-B6BB-C2B17021B782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355" creationId="{400F6D00-632E-46FC-96D2-3CC2BBD96906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356" creationId="{757692F6-15FF-449A-AB39-B38EA270373A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361" creationId="{021CAF13-4535-4A57-ABB9-B194251E1237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362" creationId="{741BDC94-3673-44F8-B72D-7AB218AE9777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363" creationId="{5FD894B9-4A65-4F0F-B418-237ED08BEA74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366" creationId="{8B8B808A-2F22-4D5D-923F-E63EC9BF3188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367" creationId="{A2B406FB-9C73-443E-9EB8-13C272124B4B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370" creationId="{2420AEDB-2B00-4018-B79D-94507C1CE52A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371" creationId="{312FB5E7-A53E-4B3D-8516-F56FDA5C438F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374" creationId="{2B9E8A21-6144-48D9-9586-857F3B52EFA0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375" creationId="{C0DC69A5-60AD-4D46-87CB-E8764EF3A1C3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378" creationId="{46012844-F46A-4E9C-ABB9-4E8EF0F9737B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379" creationId="{9716E95B-5236-464D-A487-639542708ABD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380" creationId="{E6F5CA51-153D-49A6-B8E5-0BB1AB899349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381" creationId="{EC757BF7-3C98-4C83-A560-B20EAD07825F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382" creationId="{2ADA3774-8903-4A9D-A1F2-801B553E37B8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383" creationId="{DBD692E0-F043-420F-8700-86B1D6F3F5A5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384" creationId="{FC016F76-5C7B-4D6B-A911-F929DD2F869A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385" creationId="{C9D43413-64F2-4DF3-9ABC-00E2B61F3C17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391" creationId="{3319DB2E-06FD-4A31-88F8-FCC2031BF3F2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392" creationId="{92C819EF-32C8-47E5-A733-A5C2E128BB2E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395" creationId="{BD18FB91-2DAE-408F-8924-E68A28402A69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396" creationId="{70228354-4056-4DED-ADF6-93E9C9A8A3E9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397" creationId="{BF14199B-9568-48C0-B106-A76946D62A94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398" creationId="{1BB78B3F-BCBA-45C5-8D4D-9A19F095498A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403" creationId="{BB6952E8-E42E-4F75-98CC-E9815B0319D0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404" creationId="{06C42C22-89B2-4C13-B16A-AFC9FD796A8B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407" creationId="{2346B2B0-0292-4C67-9207-CA09BC801F2E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408" creationId="{26F64DC2-476E-476D-B328-E1ECE141CE86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409" creationId="{8D035B5F-C2F9-4455-B144-58E356547017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410" creationId="{9B647018-B83F-4097-A753-08C482528A70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413" creationId="{98EBB895-DD0E-47EB-A748-88EB992E2B54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414" creationId="{25D9EE3F-07F0-4AEE-B09F-E3EE8FACB27A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417" creationId="{70339ED2-665F-4F2B-8AD6-34D2FCBA9412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418" creationId="{949A751F-1481-4047-9D5F-41A4F91C35B7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419" creationId="{80B1BC22-7227-4EB2-A022-18BECDFD6A0E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420" creationId="{4AFCC0AF-6216-47F6-B493-E7C175123767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423" creationId="{C79B78AB-8F5B-4924-B52E-B87CCA2D59FB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424" creationId="{E99332E0-0B3A-4D54-AF3C-965C819D00F9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427" creationId="{812804D4-5F99-4422-B716-D0CC4B1A5FBD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428" creationId="{BC10C761-0A11-4B1D-AD4F-3C9B2735BEA2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429" creationId="{98F91A13-002A-4905-A382-12E847AD4619}"/>
          </ac:cxnSpMkLst>
        </pc:cxnChg>
        <pc:cxnChg chg="add del mod">
          <ac:chgData name="Nicollier Alexandre" userId="c88faca6-f025-40ac-baa9-4714ecae9173" providerId="ADAL" clId="{749B4C71-7EBF-480D-BD01-E0DDD6D37C51}" dt="2022-01-28T09:57:37.978" v="1699"/>
          <ac:cxnSpMkLst>
            <pc:docMk/>
            <pc:sldMk cId="1854837579" sldId="281"/>
            <ac:cxnSpMk id="430" creationId="{6F9143D8-EB8D-44B5-BE21-C92648560B2E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433" creationId="{C0BE54D9-4430-4803-A261-19DBB759989E}"/>
          </ac:cxnSpMkLst>
        </pc:cxnChg>
        <pc:cxnChg chg="mod">
          <ac:chgData name="Nicollier Alexandre" userId="c88faca6-f025-40ac-baa9-4714ecae9173" providerId="ADAL" clId="{749B4C71-7EBF-480D-BD01-E0DDD6D37C51}" dt="2022-01-28T09:57:34.403" v="1698"/>
          <ac:cxnSpMkLst>
            <pc:docMk/>
            <pc:sldMk cId="1854837579" sldId="281"/>
            <ac:cxnSpMk id="434" creationId="{602D1D44-4587-457D-9B18-D154056A2F14}"/>
          </ac:cxnSpMkLst>
        </pc:cxnChg>
      </pc:sldChg>
      <pc:sldChg chg="addSp delSp modSp new">
        <pc:chgData name="Nicollier Alexandre" userId="c88faca6-f025-40ac-baa9-4714ecae9173" providerId="ADAL" clId="{749B4C71-7EBF-480D-BD01-E0DDD6D37C51}" dt="2022-02-03T13:10:16.996" v="1948"/>
        <pc:sldMkLst>
          <pc:docMk/>
          <pc:sldMk cId="2204535812" sldId="282"/>
        </pc:sldMkLst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2" creationId="{E01544AA-1D74-4F5E-8E69-2BC6E482FB8F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3" creationId="{FFA1CDA1-F453-4E96-B9C8-41564F5D064E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4" creationId="{0FEE6236-BB8F-4B08-806F-24785032C633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5" creationId="{4BBAF9A1-FC11-48F6-AC2D-40F10C4AEFF0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6" creationId="{2DF69B87-006C-4635-86DA-817C735A2860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7" creationId="{45D724B6-E3D1-41DD-943F-857C6865FAB1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8" creationId="{3FF8D0C2-A7DA-4ED4-8A95-5754DDF6D2EF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9" creationId="{013DBC01-2CF9-43B8-9827-7F3C3765D335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10" creationId="{E7973550-E9FD-4DF7-8B8A-D1F965EF4904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11" creationId="{5E9EB86B-F47A-458A-A969-9DBB178B375B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12" creationId="{21920DC6-DDD5-4BA9-B54C-358056E9EE7C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13" creationId="{59A02043-9DA7-4CDD-BDD8-539CD4AB5323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14" creationId="{0E577DC2-8B0D-4410-9F78-0409C2313C38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15" creationId="{5DD9ADDA-B7E5-42C0-8CC0-81B0396EA762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16" creationId="{E72C5B6C-0E76-4757-AA2D-04CEED3F90E6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20" creationId="{7E807224-7446-495C-AD2D-4CAC6E9C1927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21" creationId="{D7ED2D66-0FD6-453B-95C6-B68B217AFAC2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22" creationId="{C65AAD71-A343-458D-B1FD-0661345F6557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23" creationId="{02DC5975-CF37-4B65-9F5C-B6800944D34E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25" creationId="{5549CC65-29F6-472C-B2C8-282E99CF8E49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26" creationId="{9B1F2B47-D5A9-45C6-9670-26B58DCE16E0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27" creationId="{FCADA122-C2E3-42EC-B057-682A7BD02A90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28" creationId="{B74D7460-DFBB-468B-BB81-B601BC82D7D1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29" creationId="{F800E164-B16C-423C-8CAD-25084E5020CB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30" creationId="{E74952C6-809E-4BD8-8E8B-91EAFEBD2A2D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31" creationId="{E495020D-B22F-4F9E-995A-4842039B1DDE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32" creationId="{8F066757-31F1-4FE8-8BD3-BAF642B811A0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33" creationId="{A6D2E1CC-5F9E-4D19-9A93-7881A7141EB9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34" creationId="{8D2F418F-CDAB-4276-8D5C-568CBD0AA076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35" creationId="{482CB280-90A1-4853-942B-96B99C41516F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36" creationId="{C7FC9F8C-D872-4744-AC42-90A787B40D72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63" creationId="{895A4B91-5BCD-4090-A416-00DBF8ACA8EB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67" creationId="{9FFFA9D8-8DC9-4328-8533-3B5EB578EC66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71" creationId="{44B2340D-A9A8-47B3-83C0-849FD85E95C6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75" creationId="{31A9084C-F9CE-4C94-9F14-819C1602325F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79" creationId="{BF669ECC-35DA-48B7-BC08-489E4CAAC3A1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83" creationId="{51C24D30-FA8C-4A77-A577-6D0387032E61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87" creationId="{E17ADBDC-537E-4077-A3C2-0944DBCECFDA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91" creationId="{E09A7F01-E9D2-4101-BD04-4F06A1A7BA1B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95" creationId="{66EE723F-D7B0-4B80-A691-88CBA5C5F92A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99" creationId="{23F60892-9E50-4D89-B460-A661CB631CA9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03" creationId="{F9AF4326-DF8B-478C-AEA3-13D0956FDEC7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08" creationId="{A8107AC0-B790-45C6-A2C6-D1808D5BF370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12" creationId="{8DBC6F6E-2798-485F-B714-78172565BC82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16" creationId="{F57DE7A7-D6D8-4F58-8038-B37F73E400F2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20" creationId="{C77A583E-A5E1-4637-A3ED-295DBD61A1BA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24" creationId="{5E671FC7-A4FE-42CE-A498-3FF3C7069DE7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28" creationId="{79C79C7E-9AD3-4514-A9AF-D9B7B6AA9230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32" creationId="{CC658120-7B2D-40FB-9C0E-14D473794632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36" creationId="{1DB45CED-489D-4468-B7D9-0B3366FB9446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40" creationId="{9EECD3A9-2308-4812-AD97-9878AB1F237D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44" creationId="{51496738-FE41-43B1-AB53-C44ED5F1A2A9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49" creationId="{2B6CBF4A-A1A1-4217-9FB8-9DDB57C2812B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53" creationId="{8F5B204D-E4E6-4348-8524-5ABDBDF7CF7C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57" creationId="{AC36580E-034C-425E-AAAA-AEF7BE95D0B5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61" creationId="{114E9957-EF36-42F0-8CA3-A6E2904D509C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65" creationId="{7F2FB1A9-3E43-46A6-AA73-7DE3748AAAD5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69" creationId="{B1151CBF-4AB1-4A0C-A993-B4C23D16E749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73" creationId="{BCA6E3F3-723F-4DE6-94AE-0EE38A39543C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77" creationId="{D5C4AF8F-B781-4E1C-8ADE-C6B3AD4D359C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82" creationId="{C064F966-C460-48BB-B617-9B03E344BDDA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86" creationId="{E557175E-9DA1-49F8-9729-3328C637D78B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92" creationId="{62A50942-877F-4E36-ABF8-D0A6A8B1F5CC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196" creationId="{309A3473-70B7-4412-9EFB-05290091295E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200" creationId="{0158EC57-8D95-4B30-ADD1-329A4D5D72EC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204" creationId="{0D750AAC-657E-4649-AEA6-2C66B95B794D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208" creationId="{BBFAA44F-F55F-493F-9BE2-F35B524F087B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212" creationId="{00F5F5C5-5C65-4B3E-9369-9E933BAB3D19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221" creationId="{3444583E-7CBE-4A28-A184-6C638F008E5B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225" creationId="{DED7AF03-FA93-4F0E-A53B-F6EDC7725493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236" creationId="{AE5F89D0-9914-40E8-8D1B-B6BBE94C1B5A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238" creationId="{606E5283-4C0D-4E5D-ACDC-EC72C60059F8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240" creationId="{2E2583F8-D151-4B1B-A3DD-25E9E17BAC18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244" creationId="{CCBCF526-D735-4D83-848F-C41DF56C9EE6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248" creationId="{4F842875-E95A-45E9-933C-888C08D75D0F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252" creationId="{5365B57E-11C7-4EBE-B2CA-451E36E1E461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264" creationId="{34246A7D-DFCA-4B12-ACC0-BD6F12EDAE51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265" creationId="{22F3711E-520D-4D05-B894-3270EF63A66A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266" creationId="{7ED6ACF3-FF1F-462E-B80A-12CDF088E189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267" creationId="{7C6C20B6-99E3-4F76-BF11-4131F5F859DE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268" creationId="{7DFFFE36-ADD4-4A7C-8A68-E7460B14012F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269" creationId="{165BD145-85DC-4DF0-B615-712DB7B59466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271" creationId="{72B91B3E-07C0-4711-A811-F6A40FE5E1CC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272" creationId="{128ABDD3-20BC-4058-85F7-7055D34FC200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273" creationId="{37ED8453-26A6-432C-8B83-8EB7F6414780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274" creationId="{DDC48721-4E6A-4460-A3B1-74D70E1B2275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315" creationId="{F5F2B2A9-2425-4163-B1AA-98E4A0429BC3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317" creationId="{4A11F35C-26E0-4D01-962B-3EADF1BA7E26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321" creationId="{8D745537-CF60-40FC-A426-E9516F94281C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328" creationId="{5E350729-55F0-425B-AF74-1C92FD9E8785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329" creationId="{061F5786-B37A-49EB-B894-24C52ED7EE00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331" creationId="{A9AD2711-0BD1-4C1C-8417-CDEF0C2024D5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334" creationId="{D2B7C08C-0E40-499C-AF86-0F894945DBED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335" creationId="{A5D8C2DB-C891-4EC7-B3F7-DFDF3D77B5F5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337" creationId="{37475737-9DFE-44AD-9766-1106B94C454F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342" creationId="{7EE8463F-B10E-4CDF-ACB9-3E685FFC056A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346" creationId="{70BA035B-6133-4385-B400-E669AE83B2EB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350" creationId="{4001091D-7252-4EAB-9452-82EB68AF9248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354" creationId="{81C2C5A5-7CD2-45B3-A203-C121B7EE648C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367" creationId="{FFE09593-74B1-4786-9474-20DE62B5DEFC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371" creationId="{89C6C04E-A3B0-4CE3-8F78-E14920785E3D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376" creationId="{7A69F07A-7325-4066-9C07-A69F646F129A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377" creationId="{EFC0ED33-1146-4F6C-A03D-4AB2F84BC72F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379" creationId="{264C9137-0FF4-43AA-9257-D83EBD9ADCFB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383" creationId="{5B865378-C1AD-47F1-8647-0E5C6F0E99E5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389" creationId="{4E7C97C2-1380-44D5-B541-7D58981EE8CD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393" creationId="{19811C7A-9875-4608-901C-E3F393E917AD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399" creationId="{12A82133-63C2-451B-BD88-77B7C30F7844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403" creationId="{A3253761-882E-456B-8320-9B02183F2EC0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409" creationId="{8E8E6EF6-4D0C-4E29-AF77-3C3A2497E57A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412" creationId="{DE1B8F94-AA0D-4F0A-BEA3-B7D6B629139E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414" creationId="{C75FDB6D-071B-47B8-B235-0252FC99A073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418" creationId="{3A43AB8A-2A08-4A8C-955C-1ACC701E8FED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424" creationId="{836A6BB4-A5F8-41F0-B37E-A68D644337E9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428" creationId="{E30D631E-4742-4CCD-B8A4-DD998E8C6886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435" creationId="{0753A3BD-9948-4162-A847-A5A22757F7A1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437" creationId="{02201A13-8FE8-477B-8B94-F26563118186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441" creationId="{2BB7F01D-F951-42C1-9140-6140EDA970A9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447" creationId="{0AA26565-71A7-4E55-A7F8-280011959824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451" creationId="{FFB86078-54A0-4FC3-A312-908E38AEF66D}"/>
          </ac:spMkLst>
        </pc:spChg>
        <pc:spChg chg="add del mod">
          <ac:chgData name="Nicollier Alexandre" userId="c88faca6-f025-40ac-baa9-4714ecae9173" providerId="ADAL" clId="{749B4C71-7EBF-480D-BD01-E0DDD6D37C51}" dt="2022-02-03T13:10:16.806" v="1947"/>
          <ac:spMkLst>
            <pc:docMk/>
            <pc:sldMk cId="2204535812" sldId="282"/>
            <ac:spMk id="456" creationId="{B34C200C-FA59-4FE4-892C-AC18C7078812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458" creationId="{0841BD67-9832-4330-B586-52F317A2A25E}"/>
          </ac:spMkLst>
        </pc:spChg>
        <pc:spChg chg="mod">
          <ac:chgData name="Nicollier Alexandre" userId="c88faca6-f025-40ac-baa9-4714ecae9173" providerId="ADAL" clId="{749B4C71-7EBF-480D-BD01-E0DDD6D37C51}" dt="2022-02-03T13:10:14.305" v="1946"/>
          <ac:spMkLst>
            <pc:docMk/>
            <pc:sldMk cId="2204535812" sldId="282"/>
            <ac:spMk id="462" creationId="{B497B9E4-5CF6-4D28-A256-408156C44000}"/>
          </ac:spMkLst>
        </pc:s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62" creationId="{4919B0F9-93D0-4A41-BCC5-D01A0BD72533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66" creationId="{52273B64-0B81-483D-8B44-DB1C59FEA4F1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70" creationId="{59E3D169-D192-4F1D-A878-04F36A28E5A4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74" creationId="{4C45B381-9253-4D78-9EB2-2C8E3D71975F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78" creationId="{79E2881C-9BA6-46B3-850B-3B648CE9B61D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82" creationId="{7387101E-D6B2-4DF2-B131-E1946B2B553A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86" creationId="{510E5154-32B5-4237-87B8-A52FA32D990F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90" creationId="{EB7D0BF1-9F84-4F3D-822E-D8EB79168A0A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94" creationId="{E0D35B3F-6D1D-4170-84DC-9D38D1F4F7AD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98" creationId="{1D0B97A0-EAF2-4126-9EAC-E21E780E7405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102" creationId="{5E18BA92-BA4E-4843-B110-FAA268DC3D6F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107" creationId="{2C87213E-2C9C-480F-B816-8B98489AF4B8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111" creationId="{2D8CF4CF-BA9A-4920-A311-9C883549FB56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115" creationId="{B2E32302-DA38-48CD-919B-A40D939F4DDE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119" creationId="{0B9D2990-03F4-4A2E-B228-FCF2157DDDD6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123" creationId="{CD643952-1FB7-477B-9EBA-81EF303BFE99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127" creationId="{9C9AC20C-9E9C-4431-961C-F3A008AF23F8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131" creationId="{F85AD700-8405-47A8-8FC2-30A52626AF96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135" creationId="{DA1FA92B-9164-415D-B9DD-860E8F4390E0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139" creationId="{66C1041D-67D7-422C-9B04-2DED5577CDDA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143" creationId="{8308E68B-D744-4BCE-988A-15DC32B9BD3C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148" creationId="{E49744B9-C241-4CE4-BB75-B70EB5C7F693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152" creationId="{8CB958A6-49C0-4586-80B3-7848F26514F5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156" creationId="{9E0B7D0A-5340-4404-88DC-B9BFB107F967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160" creationId="{EB38A5C5-7648-4449-B782-3ED00318ECFA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164" creationId="{0E1B490B-5D7C-4E3E-A45E-4F01AE17D00F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168" creationId="{5D4AA4DA-2B16-4BA6-9194-45D55EDB3D7D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172" creationId="{CC6C4161-FC91-4637-84BF-43216DB056D8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176" creationId="{573E8DAB-E70F-4BAF-8DCD-1902B738C544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181" creationId="{82E27F8D-7C7D-4C9F-B254-B74A31AAAB18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185" creationId="{268CD2DC-B05F-4128-88FA-6FF4C7527588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191" creationId="{3BB8C110-B37D-4497-9C6D-DC7D75E38B3E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195" creationId="{D084B9E0-4A28-4098-8FC7-E588D5AD01B0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199" creationId="{D63B9872-AED7-438F-AC5F-B638ED545B69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203" creationId="{9DC1628C-469B-402D-A163-B1D6C38B5F78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207" creationId="{1ECBB43E-FCF3-4281-B1AD-3E61DF81F452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211" creationId="{43767683-8323-4B3B-9E64-05983036A9C7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220" creationId="{AA9EFF12-DA51-4B62-A9DF-C8477509544B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224" creationId="{C33016A5-3275-4174-A09E-D231E626C847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235" creationId="{37C58513-7409-49AE-A1F2-5691B964C86C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239" creationId="{05C6B84D-4EF7-4567-BDBE-A6C05A1022E1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243" creationId="{9F203D86-8606-43C2-80B4-D4C8E3362678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247" creationId="{201B63D0-B6C3-4E7B-BE7B-E6A612390A9D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251" creationId="{C536126C-41EE-4054-A3D8-1656B7535AB4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316" creationId="{45B5EE78-8728-4B42-925A-F2A3D14CAD79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320" creationId="{6C3233F2-B62E-4539-BCE9-A7848041CE83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330" creationId="{1F2587F3-061A-477D-910C-6960AEA73476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336" creationId="{E4E9F8E7-31BF-428B-85C2-5E71900DE09A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341" creationId="{D2532D14-42CD-47C2-833D-7F8C12BEB61F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345" creationId="{DAD30788-38AB-4D97-B04D-10CA89FE0A0B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349" creationId="{65E38032-C302-4A6C-9F63-F349646AF0A7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353" creationId="{5F733E7C-C662-4E56-8238-A663D1ADE120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366" creationId="{C5B8206A-75C1-485E-90A0-FBBC739379ED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370" creationId="{A5E1A225-6EA9-4E61-A968-1D8E8959A456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378" creationId="{E3114AFE-A8E6-4E11-8765-ED1E4AD91986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382" creationId="{D88F6818-656D-44EC-8F4A-3A448B84E9F6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388" creationId="{6905DB14-7521-47D5-A455-0036287625D2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392" creationId="{3510ADF8-B004-4AE3-B8E2-E44D80B042E2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398" creationId="{FA0FFE09-6272-477C-BB87-9952BBF198F4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402" creationId="{740914F4-868C-44E8-8B51-0BD5F732F2C6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408" creationId="{8832223D-1357-4B6C-BACE-5E55D9F1E802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413" creationId="{23EF30D5-D80A-40E4-8446-696225FB1253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417" creationId="{2E74ACDA-57ED-4032-BD44-DDDEF7B17944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423" creationId="{6E5F10E0-AA2E-4157-8524-DA258547A454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427" creationId="{DECF483C-9900-433A-AEA8-4787C1A57E57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436" creationId="{2A919467-2995-49A9-8AF8-6B8D02BF7E2A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440" creationId="{A39C31F1-7540-4BED-94EA-21328F0543B5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446" creationId="{4C1A1671-F6F9-4898-A5D5-DF81B092BB0B}"/>
          </ac:grpSpMkLst>
        </pc:grpChg>
        <pc:grpChg chg="mod">
          <ac:chgData name="Nicollier Alexandre" userId="c88faca6-f025-40ac-baa9-4714ecae9173" providerId="ADAL" clId="{749B4C71-7EBF-480D-BD01-E0DDD6D37C51}" dt="2022-02-03T13:10:14.305" v="1946"/>
          <ac:grpSpMkLst>
            <pc:docMk/>
            <pc:sldMk cId="2204535812" sldId="282"/>
            <ac:grpSpMk id="450" creationId="{1AFD1B7D-3E6D-44CB-B434-1F034ABA8636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457" creationId="{1BA228E1-CF4A-40A2-89F6-80EC1AAA2110}"/>
          </ac:grpSpMkLst>
        </pc:grpChg>
        <pc:grpChg chg="add del mod">
          <ac:chgData name="Nicollier Alexandre" userId="c88faca6-f025-40ac-baa9-4714ecae9173" providerId="ADAL" clId="{749B4C71-7EBF-480D-BD01-E0DDD6D37C51}" dt="2022-02-03T13:10:16.806" v="1947"/>
          <ac:grpSpMkLst>
            <pc:docMk/>
            <pc:sldMk cId="2204535812" sldId="282"/>
            <ac:grpSpMk id="461" creationId="{0C61F286-1612-4828-88BE-1935D2215644}"/>
          </ac:grpSpMkLst>
        </pc:grp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39" creationId="{56D7EFE6-6C97-4B19-895A-2707DCBA0B95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61" creationId="{250F5463-DAFD-4E4C-B0E3-6A6E3E838479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55" creationId="{C3230BA6-784C-4CEC-826E-ECA223A908F1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56" creationId="{54F7618E-9BCC-48D7-8226-164A8B5F519B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57" creationId="{6146EF70-B4AA-4526-A0B9-22C01CDE753B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58" creationId="{FA35F620-CEF2-4C02-AED3-286D9E2B3D8A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59" creationId="{798625DF-8680-4A2C-A613-B95C28601FFF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60" creationId="{55029334-F2A0-4E58-A900-344FFBF67A42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61" creationId="{0786DA27-153A-44D3-A2CD-F970E5D3701D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62" creationId="{BB077836-7E6F-45E7-B9BC-5B6A29A7125D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63" creationId="{881E0295-3AC7-4EA2-86D7-42A804BF1238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70" creationId="{B5FBEFF0-F447-4F19-AF8E-33917E4E6844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75" creationId="{65E4BD83-2B97-4793-B3CA-07EAD79F9E14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76" creationId="{29EA0247-D413-4A95-A3D8-8D14B7AA998B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77" creationId="{F0C1BE44-BBA5-43FB-8B04-0503526DBF36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78" creationId="{C8F640F3-01E6-4A72-AD2F-4F39546A303D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79" creationId="{2503280A-C49C-4E4E-8F0D-2AEB63DE90EE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80" creationId="{057FA966-E17D-4243-87B4-CB766F615F49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81" creationId="{F0D71CA0-7EC6-48F9-8ED4-B767B1492199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82" creationId="{4C6A64BD-80CA-4E87-B482-B8EA48BF828A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83" creationId="{36AD49FF-B95D-4ED5-AB44-0CE8F3AF8731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84" creationId="{A60C1F79-8F31-4819-BA0D-4A6F6DBBB820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85" creationId="{BD017C12-609D-418D-A4A0-BF2D6A692193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86" creationId="{4C96F5BA-176A-4D07-86E2-5D0E5D1008B7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87" creationId="{94EC3F5C-FD07-4614-BE57-5FF4C782EE6B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88" creationId="{4DFBBD94-2F38-418F-A21B-E0BEAEDC2B29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89" creationId="{CCABABDA-A19F-4BD0-91A9-72CA72EBECF4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90" creationId="{A2916AC7-22E0-4FAD-9DB4-3B1F749A1FC6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91" creationId="{10472F96-6CF3-46B4-BB66-4C066EB86213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92" creationId="{11828534-945D-46E4-9F2B-CD7EFE372B3F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93" creationId="{0FD96327-DDDF-4646-8300-3015C2226F50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94" creationId="{C76761C7-B874-46A5-A77E-8D21E752409C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95" creationId="{4CD09D83-2528-47B2-91F9-84A0795374B1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96" creationId="{9494D8B9-B41B-43BF-B976-82D95DA95F3F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97" creationId="{75FB58B2-14FB-42E1-B08C-7E0642C50748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98" creationId="{77C06358-FC72-4D7B-A034-20B76665B71D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299" creationId="{486D343E-CFD0-4B9F-895D-02704896EBB9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300" creationId="{904C3E4B-6BA7-4B2C-8A7E-9C4BF2FD2583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301" creationId="{BE0E2391-F478-4608-BFA7-3614EE0B6793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302" creationId="{EF65328F-0388-45B9-91F4-30BC2EDF4CCA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303" creationId="{EB6862A0-4280-4375-B265-3714220DEFFE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304" creationId="{2A0100E2-7872-40FA-BBE5-4E0CB165B1E8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305" creationId="{4B7612DC-6407-4FA2-AFF7-DE1C2D1202BB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306" creationId="{D9430601-739C-47D1-8C26-C9E2A04B69E7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307" creationId="{8D2D51D0-080D-42BC-A77F-AEE4F99494C5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308" creationId="{555264A2-603E-438A-93A6-A1D5842E627C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309" creationId="{529B4D9C-7919-449E-A763-72CD716ED0F0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310" creationId="{BE322EC4-947E-4046-8DFC-6DBAB89ABF5C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311" creationId="{425687F6-A4BA-4A1C-9B12-BA89565C9F09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312" creationId="{58692D75-C01A-4062-8E6E-E8DCCA6FB278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313" creationId="{670B864E-C442-4D78-ADF5-08BF638F9905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314" creationId="{26C7F257-B685-42B5-9C9E-DAE2BC679870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363" creationId="{715BAD8D-9974-400E-9512-AE604B2C8770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364" creationId="{35C52F00-6302-435A-9015-C9A172ADC3BE}"/>
          </ac:picMkLst>
        </pc:picChg>
        <pc:picChg chg="add del mod">
          <ac:chgData name="Nicollier Alexandre" userId="c88faca6-f025-40ac-baa9-4714ecae9173" providerId="ADAL" clId="{749B4C71-7EBF-480D-BD01-E0DDD6D37C51}" dt="2022-02-03T13:10:16.806" v="1947"/>
          <ac:picMkLst>
            <pc:docMk/>
            <pc:sldMk cId="2204535812" sldId="282"/>
            <ac:picMk id="365" creationId="{C335A68C-FEBF-427A-B404-499C51795D2B}"/>
          </ac:picMkLst>
        </pc:picChg>
        <pc:picChg chg="add">
          <ac:chgData name="Nicollier Alexandre" userId="c88faca6-f025-40ac-baa9-4714ecae9173" providerId="ADAL" clId="{749B4C71-7EBF-480D-BD01-E0DDD6D37C51}" dt="2022-02-03T13:10:16.996" v="1948"/>
          <ac:picMkLst>
            <pc:docMk/>
            <pc:sldMk cId="2204535812" sldId="282"/>
            <ac:picMk id="467" creationId="{7C63C5E3-12C0-484E-BC10-94789D04AEFF}"/>
          </ac:picMkLst>
        </pc:pic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17" creationId="{50946567-9701-4A48-8D65-7E7FFCB71AAD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18" creationId="{84FDF427-5B66-4BD1-A819-DA63ABACCDBB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19" creationId="{6A4D1DD8-C9BF-4475-8208-174DB85E3C49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24" creationId="{823D6098-ACA5-4C1D-94FF-2AF9D266749E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37" creationId="{4B4A9114-334E-490C-A2FA-3F286388289A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38" creationId="{B568299B-ED0C-4F61-887F-B4970C3E2AA0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0" creationId="{AD85DC66-5E46-43B8-8875-07CE4FFCA6CE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1" creationId="{E50C038F-AB0C-4D52-B430-0C8F762F5318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2" creationId="{2D6F296B-ED2A-4B50-BDB2-DBE12984981A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3" creationId="{393E2768-AB06-452C-B517-140E0864EB35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4" creationId="{A28A9EA5-9D5C-4A44-956F-48D9AD783A34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5" creationId="{DEEF8785-7E71-487C-9225-6C3D48E0E07A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6" creationId="{CA1F393D-9473-44DE-94CC-A0BFCB85DEB7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7" creationId="{523C0F4C-164B-486E-BC48-BDF0A54FFE6C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8" creationId="{393B8BC2-CF44-443F-B7E7-F76A50C5371E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9" creationId="{D7D8CD96-7616-4205-8F53-B5F25EC31A39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50" creationId="{F8D35949-C474-4270-A298-30D29ACCE99B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51" creationId="{227D8782-18B4-48C8-BD6E-03F6C81EA296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52" creationId="{12DA1751-BADD-4E34-95D7-3636C2AC9246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53" creationId="{D0855D72-69AB-4AFA-8571-F51544211E8D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54" creationId="{11F812C5-1208-4222-8905-5715095250F0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55" creationId="{986D8122-D1AA-407F-8916-6CB6C00EEE31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56" creationId="{22A9205D-9350-42E9-B0B4-AA08D68FA8C8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57" creationId="{81FC4EDE-7B3B-48E4-8DF5-499D59EE2228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58" creationId="{8CF88D5C-A11D-4C49-8B8A-A8A81AB8B813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59" creationId="{5E2ABD0D-75C3-4D19-BFAA-59A610020DBF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60" creationId="{E4C04179-0644-47C0-AD5B-D44F071222A7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64" creationId="{3E462AEF-71C6-4001-BA9B-28CB934C5ACE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65" creationId="{3C6BB982-6E11-4517-B557-2F7C19981355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68" creationId="{7BB82E81-A194-458E-A36B-C97CEA7595EF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69" creationId="{537612CB-ACDB-408E-AB5D-822B232134A8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72" creationId="{256312D1-5851-465C-A3AA-539D3CAFC4FD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73" creationId="{ED88CEEA-8438-42AC-9D15-25A7EC033DBF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76" creationId="{5838757D-0365-41DF-A1C1-796AD82A1578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77" creationId="{4AE2D321-6E7F-439B-9A63-C62963C3E9AD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80" creationId="{170706A8-F86D-4533-ACB4-7BD3B570315A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81" creationId="{69A64C23-E242-4632-9F5C-42ABFB5E674C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84" creationId="{3F03276A-9797-46D5-98A4-94727C55B142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85" creationId="{75A7B29A-343F-43D1-9430-2DAB191C5C3A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88" creationId="{038938A9-CEBA-4161-98FB-2ECBA5C32D03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89" creationId="{FAD0820A-7EDB-4DF9-B8B7-313253ADD4CF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92" creationId="{C56D4032-75E8-4A48-B4A7-454DA8EB24A5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93" creationId="{CEBCE5DC-75A0-41D1-9ADE-6336B50E1283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96" creationId="{53021BA0-03AD-45CD-9B17-9E5445B31E7D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97" creationId="{FF350E5A-EBBA-45E7-AA11-D26367A70B81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00" creationId="{E7B663BB-FB38-48CE-96E2-F41003782E8D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01" creationId="{51BEC35A-60D7-4D1F-8344-078B167E82AD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04" creationId="{06FE399A-092C-4A91-8F75-A9A2192C890F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05" creationId="{8B662323-92C5-4A98-8E17-07B3665EAFE9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106" creationId="{F746DE20-576F-4600-B2C2-145637D0BC0E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09" creationId="{A17753F4-296C-47AE-A814-BFC20A302685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10" creationId="{07AAB3FE-2E5C-41FB-9B22-34E984183F02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13" creationId="{ED7FEC49-9648-40A9-9DBA-9C367F02CD22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14" creationId="{02076582-F0E1-48C4-AA26-6E3D4636D9AA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17" creationId="{D15C247E-4043-41A7-A1E2-3EA3C954E2EC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18" creationId="{4D78E7CD-D93E-4D73-B50C-E17918478732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21" creationId="{21A82063-0E19-447C-8978-0BC1493F521D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22" creationId="{486961A6-885C-48F2-BB90-8D115B8875F1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25" creationId="{FAEF7229-9565-44F2-9F8C-765F1C7946DB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26" creationId="{B339023C-215C-4B97-B9E3-A7AF9F747C32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29" creationId="{C28C6952-D870-4136-8AD7-7143B5973BBC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30" creationId="{78113B3E-E5F3-4A88-A432-4BDA2CB77B75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33" creationId="{C55CE8E0-DBCA-46A6-BBCE-5DDEF320B755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34" creationId="{EDC7D89B-2447-443A-B229-0C34901C5CEA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37" creationId="{FF096C5C-E21D-4F95-9140-2CD5C70931F2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38" creationId="{F2075B3D-FC2D-48D1-A7DE-3AA5E65E657A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41" creationId="{7FC398FF-879D-495B-B94A-55E206B65919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42" creationId="{B56D2F08-E6C3-4909-9D4C-E5FE3B1F5EA9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45" creationId="{104F2110-D3B5-4634-A04E-9984E8344E98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46" creationId="{AA2753C6-2EE9-4266-9509-E170F6FF34B7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147" creationId="{FAC6292A-8228-427B-9770-1985193EF02B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50" creationId="{F95A7C56-315C-4098-9FEC-3114CA5926C3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51" creationId="{30C3B8D2-1BD8-4988-A98F-BE8D165A2152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54" creationId="{21B120AA-8DC5-4EB1-8E81-D542FAEAD62D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55" creationId="{F149271F-89C7-4D7F-B98B-AA02912E2BCE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58" creationId="{F2C32080-3D7C-4D44-8082-F5C9E2CD8B3B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59" creationId="{E98B91B4-C2E9-4387-A7E0-F437CE959148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62" creationId="{7DBB72A9-8677-45ED-B142-6903C9006EF0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63" creationId="{3888AE96-F4E1-4DE0-ACEA-30B5462AAEFA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66" creationId="{27A98392-51FD-4520-B71D-5527765EAC22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67" creationId="{BF6231E3-CE4B-4DED-91D4-54EE32146AEE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70" creationId="{B1AC24DE-A2AE-4638-8D17-0991E9D2BF02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71" creationId="{CFE9CD77-A846-4F33-B439-FA6303B6CDD4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74" creationId="{994A5F95-FC85-4C70-B883-C9B34510A011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75" creationId="{4D17A87A-7A66-4ADF-9E35-2D20975CFEFF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78" creationId="{B7295B14-0FA7-4BD5-AB20-CC387BCC9660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79" creationId="{94AEF47F-E6EF-4072-B1AB-15B361FCCA49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180" creationId="{5D55E5B4-2733-4BCE-9FB4-A4CABD2737C2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83" creationId="{A8E124FC-ABC3-468D-9101-7137275336C5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84" creationId="{6A130FA9-AB5E-4CC0-9E07-64191F36C1A9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87" creationId="{6831B630-0928-4400-A7A4-6285E94E8A95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88" creationId="{FA62E66E-7AA4-4944-9910-A51511EEC709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189" creationId="{15673E89-BF50-486E-84D2-698F215126A0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190" creationId="{B1D433F3-85A7-49AE-B860-CB01D9E75DFD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93" creationId="{CFEAF281-331B-486B-A9FD-8825C2C58E87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94" creationId="{668DA286-5509-4454-BCCC-3E8986C7E223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97" creationId="{97F0115C-12AA-4146-AC64-8817324D6544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198" creationId="{5E4CC392-CAC0-4F1B-BC3B-ADA660C0955D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201" creationId="{1770C8C5-3C92-494D-B335-1496355DDC02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202" creationId="{0A09EE75-E92C-4B27-8471-61CC7826BB1D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205" creationId="{04438A78-1E70-40EF-A25E-7E0EBEE49D47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206" creationId="{1CD32269-C3FF-4B87-A90E-50EC200CAB30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209" creationId="{D2F9319C-8CAF-4318-8E9E-CA2C41E20F59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210" creationId="{7CCD7B49-47C1-4603-9593-6ABBEEEE87AD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213" creationId="{2AF8C5A8-80B0-4E29-97B1-FF226BB9478D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214" creationId="{C2F32B5D-87F2-473A-A5C7-CD85D0F3653C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215" creationId="{1F03451E-B9EA-49A6-A0F5-43DD471E7F5E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216" creationId="{1B11494E-8BAA-4A68-B274-DC0BE9A31392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217" creationId="{9F7A9227-5FAE-4A4B-B6B8-77C34022E500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218" creationId="{6B190018-F77C-4F73-9B7D-B55A854A9BE7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219" creationId="{7590CF12-C539-4536-9971-9549B997E049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222" creationId="{B716F3C1-E062-45E6-8C79-FE20DCAB7F67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223" creationId="{F4333FF5-C1B8-43B1-AF52-F5F7DBD146DA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226" creationId="{4C8D172B-79A5-4C7C-BCAA-AB52D0D8028C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227" creationId="{6F070540-E873-4B12-AC19-9D27D601EA61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228" creationId="{696A059A-B2E3-40C8-8C1B-7F440D8CCE3C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229" creationId="{3C1D79D1-698C-41A0-B9F3-5400D5F7D072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230" creationId="{50B72F91-7B01-4814-8926-B72B0CAB12EE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231" creationId="{E6C58B19-89F5-475C-ACC2-3938D89280EA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232" creationId="{A83EFB5F-A7CC-4FFD-BB78-D48287C2A0B6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233" creationId="{65095F79-A5D3-4862-84DC-777E3E71B7E3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234" creationId="{66D9C5A7-EE20-49F1-8D4B-888AFAB752D2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237" creationId="{E5EC5167-0D5B-4579-ADB6-8EE9F7FC2316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241" creationId="{B7922BDD-D340-43EF-AEC0-073B06D0BF0E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242" creationId="{3DD5C1C1-7041-4CB2-99F9-0ED42428C36E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245" creationId="{447B225F-822E-4011-9888-731B58FB3A85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246" creationId="{A0DF42CD-D6B3-4949-8F17-26CE9F60330A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249" creationId="{ED2B161F-497E-4A0D-B4D2-A94AFD92383D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250" creationId="{DADF725C-B4D5-449A-8965-C2EE49C64274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253" creationId="{C551FF94-E63E-490C-A42D-76BC2A0A11E5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254" creationId="{8F4E3FB0-4663-4B1E-98EA-7DDCEC553C06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18" creationId="{01C12878-02B2-400C-92C8-9F62C7E072A5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19" creationId="{C59971B1-34D5-4CF3-B860-142E63946585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22" creationId="{2D40213F-3E14-4947-9DE9-7BF0347C3C8D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23" creationId="{BE150828-598A-4DE2-9E5E-79EB7F65F07D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324" creationId="{DA65779B-F375-4D09-A2A4-CE1CA2B0EDF4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325" creationId="{8A882A40-54BD-4E44-822D-83072E6B6D9E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326" creationId="{449B835A-C649-4589-B084-7C065BBFEA30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327" creationId="{CCAA37C6-B6C5-429A-BF02-9C738E55F8AC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32" creationId="{09AECDAF-34FE-4120-859E-66757770C888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33" creationId="{8F8FA210-11C5-4D97-A198-AC8B0795BF61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38" creationId="{6065DA04-E337-47B9-A526-BF80A613B00A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39" creationId="{2E09267E-AE06-425A-BAC4-B21556AE721E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340" creationId="{3508ABC8-FAA0-4153-9F1B-2828B29582BD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43" creationId="{2E6272AE-4634-4E63-A914-4F4079F32FE3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44" creationId="{4B3C56AD-E9DC-42B7-AB0C-BE07B2547A59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47" creationId="{A3F044D9-B61C-4102-8ABC-CD8843D8EC4A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48" creationId="{4A303D80-2492-46BE-8D4A-C6B4E00E7C0E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51" creationId="{06FAB24C-4F2F-41AC-8D54-4072F0FD7DB5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52" creationId="{99F4C70F-EEED-4837-A667-2DCBE12BAFC9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55" creationId="{E01DCD95-98DD-48A5-9422-032B1C39CCCA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56" creationId="{0EAE0C55-101B-45DB-B578-0B51AFCEC2B1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357" creationId="{BFB884A2-D147-43E4-9A31-DBF5D914B408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358" creationId="{748ECB8C-90E2-40C4-8411-106AB954C244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359" creationId="{AE8A3B7D-B499-4EC5-9782-7818340EFC1D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360" creationId="{B6826558-3A01-4794-97AC-2BF2AAF9233D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361" creationId="{9F0A4CA7-9439-4F48-B920-725B05523248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362" creationId="{6AAAC7E4-258F-4628-BEDA-7B56EB5386F9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68" creationId="{C76DD94B-5CAF-46B0-A5EE-8020FA9EC8B4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69" creationId="{E70710A3-8AFF-4C48-98E4-2EAE5EA046DD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72" creationId="{40C44532-8AF2-4EB5-9414-5544570DE99F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73" creationId="{2BBD860D-8936-4D34-9F0A-35C3CE76EB14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374" creationId="{528D86AB-3B79-4A2B-A77B-4CE64FC30423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375" creationId="{472357F6-F85B-424A-A848-247F080DF1AF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80" creationId="{9FBA27E0-6414-4248-8642-2B64427B2727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81" creationId="{878148A1-01F6-436D-9A6D-C9843A0D3497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84" creationId="{1EB15843-3117-40D7-B176-2CC1328A69B9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85" creationId="{AE86D6C5-4403-4BD0-8049-900C7FAD1ED2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386" creationId="{671FCAB7-5194-4C0C-B11E-AA2B82298B40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387" creationId="{00A00533-5DB1-40CA-9FC6-96B5FB75BB9E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90" creationId="{3EA3DDEE-D36A-4FF2-A411-BA625AFDD0F5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91" creationId="{E29A451D-6B80-457B-80E8-B2B6CF73AB50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94" creationId="{8B24A18C-F574-4538-B9B7-6AE4007DE818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395" creationId="{1E1A2632-FF1D-4E81-AB19-DBCA34D62E88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396" creationId="{0BCC7CD1-4677-461D-9E4D-F9492CB1B4BE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397" creationId="{D44094DD-EA28-41BB-95E4-6174D3BE5C82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00" creationId="{203D9222-FA02-4455-A666-E220CBEFE9D1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01" creationId="{AEB2CA91-7079-4BCD-91AC-92E2B0212C5F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04" creationId="{D2FBB567-6FD2-44F4-9752-6ED44F7694CD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05" creationId="{CA70F0FA-C2D1-4768-AB90-756FA46ED81E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06" creationId="{87AE5CE6-2B94-4A31-8AAB-54FB44F8D78E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07" creationId="{E4EC71B3-D846-44D3-98D6-72313444A706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10" creationId="{54F310E0-2576-4CDE-923B-C5EBACDC8FFF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11" creationId="{ED79774C-AA3D-4A08-87CC-41FDB5D3C161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15" creationId="{5D7840AC-D8AF-4DAD-98D1-5E21B7296071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16" creationId="{1C1D421F-3B30-4F4C-B9F8-D157A8003FC2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19" creationId="{F3BF2BF6-B0E1-44AB-8499-206BD58BF2FC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20" creationId="{D69E0EB0-EC7F-435C-B5AE-F4011E116E28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21" creationId="{3C5F6E3D-3129-49A8-8D82-2D1EE7D70D83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22" creationId="{2B51AE39-A01B-411A-AA69-5E046BFCC7E7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25" creationId="{9A1C5935-7E14-4BB0-81AA-DEE3BFF6A7DF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26" creationId="{8B595BBE-FF06-4D23-B6D2-E8DC9DBE98AB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29" creationId="{BA1FA796-D221-4C11-9CDC-BB429713E484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30" creationId="{DDB32D75-587A-41FD-9611-6E62AAB2E355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31" creationId="{D121DD32-C0A4-4722-9F27-98036B7542B7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32" creationId="{8807950D-9E4C-4340-A4F9-5D06FDDA460F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33" creationId="{3137D531-3FB6-49F3-A1FD-07FC5456F762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34" creationId="{3C35BB2B-A86D-4687-BD41-AFDD8FAA45FC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38" creationId="{9083C06C-1776-479C-8940-32DE88FA44AD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39" creationId="{E60883B3-979A-4E91-9182-5518973685A3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42" creationId="{BE32ADCE-7D23-412B-A254-E329042C9854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43" creationId="{60CAE5C3-4AA7-4BCB-9E21-5ACDC412A85B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44" creationId="{FA0E7B37-E361-4CB4-8A5E-5569D95E4E21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45" creationId="{29D71D51-07F8-447D-A214-A8F3E4D14AE9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48" creationId="{91FFC176-0F7B-4585-B532-2CA5932C483D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49" creationId="{79AEF3A9-013E-43C6-85A7-8B0D352C846B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52" creationId="{2DD12730-0E1D-4F47-8132-CFA4D2F87417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53" creationId="{7186BF97-28A1-40F3-A601-247073E42D35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54" creationId="{C7AB423E-63E9-4009-9D50-6E8071472749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55" creationId="{EB0DD926-587C-4807-8F2B-A837252E981D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59" creationId="{3D3BC7AA-FE7E-419D-819F-FDBB70EF6C4C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60" creationId="{6AC2784F-0A1A-4728-B5B8-10238DC18717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63" creationId="{07524C0F-AA5B-4A7C-8A2E-EEFB95CF21D8}"/>
          </ac:cxnSpMkLst>
        </pc:cxnChg>
        <pc:cxnChg chg="mod">
          <ac:chgData name="Nicollier Alexandre" userId="c88faca6-f025-40ac-baa9-4714ecae9173" providerId="ADAL" clId="{749B4C71-7EBF-480D-BD01-E0DDD6D37C51}" dt="2022-02-03T13:10:14.305" v="1946"/>
          <ac:cxnSpMkLst>
            <pc:docMk/>
            <pc:sldMk cId="2204535812" sldId="282"/>
            <ac:cxnSpMk id="464" creationId="{1DBF9B4E-8C56-4D2A-AF58-E7CB7E0E958B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65" creationId="{530D705E-2250-433D-B187-7DF644CFFDBB}"/>
          </ac:cxnSpMkLst>
        </pc:cxnChg>
        <pc:cxnChg chg="add del mod">
          <ac:chgData name="Nicollier Alexandre" userId="c88faca6-f025-40ac-baa9-4714ecae9173" providerId="ADAL" clId="{749B4C71-7EBF-480D-BD01-E0DDD6D37C51}" dt="2022-02-03T13:10:16.806" v="1947"/>
          <ac:cxnSpMkLst>
            <pc:docMk/>
            <pc:sldMk cId="2204535812" sldId="282"/>
            <ac:cxnSpMk id="466" creationId="{1E6DF2C9-F5FE-4D8B-9C5A-8FA62A289D85}"/>
          </ac:cxnSpMkLst>
        </pc:cxnChg>
      </pc:sldChg>
    </pc:docChg>
  </pc:docChgLst>
  <pc:docChgLst>
    <pc:chgData name="Philipp Späne (s)" userId="155474dd-983f-47be-ae90-e860de51844d" providerId="ADAL" clId="{14A3F4FB-3700-4740-BC75-37BFC1C80217}"/>
    <pc:docChg chg="undo redo custSel addSld delSld modSld">
      <pc:chgData name="Philipp Späne (s)" userId="155474dd-983f-47be-ae90-e860de51844d" providerId="ADAL" clId="{14A3F4FB-3700-4740-BC75-37BFC1C80217}" dt="2022-01-28T10:36:59.927" v="1051" actId="20577"/>
      <pc:docMkLst>
        <pc:docMk/>
      </pc:docMkLst>
      <pc:sldChg chg="addSp delSp modSp mod modShow">
        <pc:chgData name="Philipp Späne (s)" userId="155474dd-983f-47be-ae90-e860de51844d" providerId="ADAL" clId="{14A3F4FB-3700-4740-BC75-37BFC1C80217}" dt="2022-01-28T09:20:33.537" v="657" actId="729"/>
        <pc:sldMkLst>
          <pc:docMk/>
          <pc:sldMk cId="951730303" sldId="256"/>
        </pc:sldMkLst>
        <pc:spChg chg="mod">
          <ac:chgData name="Philipp Späne (s)" userId="155474dd-983f-47be-ae90-e860de51844d" providerId="ADAL" clId="{14A3F4FB-3700-4740-BC75-37BFC1C80217}" dt="2022-01-26T10:34:40.780" v="50" actId="1076"/>
          <ac:spMkLst>
            <pc:docMk/>
            <pc:sldMk cId="951730303" sldId="256"/>
            <ac:spMk id="2" creationId="{EDDBA6FD-0B09-42A8-B9A7-BBFCAAD6C01D}"/>
          </ac:spMkLst>
        </pc:spChg>
        <pc:spChg chg="del">
          <ac:chgData name="Philipp Späne (s)" userId="155474dd-983f-47be-ae90-e860de51844d" providerId="ADAL" clId="{14A3F4FB-3700-4740-BC75-37BFC1C80217}" dt="2022-01-26T10:34:04.227" v="28" actId="478"/>
          <ac:spMkLst>
            <pc:docMk/>
            <pc:sldMk cId="951730303" sldId="256"/>
            <ac:spMk id="4" creationId="{50BCE3A5-9CC6-4D13-81F9-8E487A4F7956}"/>
          </ac:spMkLst>
        </pc:spChg>
        <pc:spChg chg="mod">
          <ac:chgData name="Philipp Späne (s)" userId="155474dd-983f-47be-ae90-e860de51844d" providerId="ADAL" clId="{14A3F4FB-3700-4740-BC75-37BFC1C80217}" dt="2022-01-26T10:35:20.442" v="52" actId="1076"/>
          <ac:spMkLst>
            <pc:docMk/>
            <pc:sldMk cId="951730303" sldId="256"/>
            <ac:spMk id="11" creationId="{0BABF85E-E09B-4983-A74E-56D5F0BC25EE}"/>
          </ac:spMkLst>
        </pc:spChg>
        <pc:spChg chg="mod">
          <ac:chgData name="Philipp Späne (s)" userId="155474dd-983f-47be-ae90-e860de51844d" providerId="ADAL" clId="{14A3F4FB-3700-4740-BC75-37BFC1C80217}" dt="2022-01-26T10:34:36.237" v="49" actId="1037"/>
          <ac:spMkLst>
            <pc:docMk/>
            <pc:sldMk cId="951730303" sldId="256"/>
            <ac:spMk id="31" creationId="{D708B382-5225-4753-A939-40B2B321A807}"/>
          </ac:spMkLst>
        </pc:spChg>
        <pc:spChg chg="mod">
          <ac:chgData name="Philipp Späne (s)" userId="155474dd-983f-47be-ae90-e860de51844d" providerId="ADAL" clId="{14A3F4FB-3700-4740-BC75-37BFC1C80217}" dt="2022-01-26T10:33:32.603" v="13" actId="20577"/>
          <ac:spMkLst>
            <pc:docMk/>
            <pc:sldMk cId="951730303" sldId="256"/>
            <ac:spMk id="47" creationId="{8B72A76C-E3D4-4DFB-AE80-A2364EEBC416}"/>
          </ac:spMkLst>
        </pc:spChg>
        <pc:spChg chg="mod">
          <ac:chgData name="Philipp Späne (s)" userId="155474dd-983f-47be-ae90-e860de51844d" providerId="ADAL" clId="{14A3F4FB-3700-4740-BC75-37BFC1C80217}" dt="2022-01-26T10:33:24.131" v="0"/>
          <ac:spMkLst>
            <pc:docMk/>
            <pc:sldMk cId="951730303" sldId="256"/>
            <ac:spMk id="48" creationId="{A9C3AAE4-EB74-4D5C-92C4-E06BA786DCA7}"/>
          </ac:spMkLst>
        </pc:spChg>
        <pc:spChg chg="mod">
          <ac:chgData name="Philipp Späne (s)" userId="155474dd-983f-47be-ae90-e860de51844d" providerId="ADAL" clId="{14A3F4FB-3700-4740-BC75-37BFC1C80217}" dt="2022-01-26T10:33:24.131" v="0"/>
          <ac:spMkLst>
            <pc:docMk/>
            <pc:sldMk cId="951730303" sldId="256"/>
            <ac:spMk id="49" creationId="{EA8ED8EC-EDAA-4403-8135-14A671F325B4}"/>
          </ac:spMkLst>
        </pc:spChg>
        <pc:spChg chg="mod">
          <ac:chgData name="Philipp Späne (s)" userId="155474dd-983f-47be-ae90-e860de51844d" providerId="ADAL" clId="{14A3F4FB-3700-4740-BC75-37BFC1C80217}" dt="2022-01-26T10:33:56.163" v="26" actId="20577"/>
          <ac:spMkLst>
            <pc:docMk/>
            <pc:sldMk cId="951730303" sldId="256"/>
            <ac:spMk id="53" creationId="{13C732F7-967F-4AAE-8887-19CC7C600F52}"/>
          </ac:spMkLst>
        </pc:spChg>
        <pc:spChg chg="mod">
          <ac:chgData name="Philipp Späne (s)" userId="155474dd-983f-47be-ae90-e860de51844d" providerId="ADAL" clId="{14A3F4FB-3700-4740-BC75-37BFC1C80217}" dt="2022-01-26T10:33:49.761" v="15"/>
          <ac:spMkLst>
            <pc:docMk/>
            <pc:sldMk cId="951730303" sldId="256"/>
            <ac:spMk id="54" creationId="{3CA49952-4B2F-4D80-A362-57D21954498F}"/>
          </ac:spMkLst>
        </pc:spChg>
        <pc:spChg chg="mod">
          <ac:chgData name="Philipp Späne (s)" userId="155474dd-983f-47be-ae90-e860de51844d" providerId="ADAL" clId="{14A3F4FB-3700-4740-BC75-37BFC1C80217}" dt="2022-01-26T10:33:49.761" v="15"/>
          <ac:spMkLst>
            <pc:docMk/>
            <pc:sldMk cId="951730303" sldId="256"/>
            <ac:spMk id="55" creationId="{B0B640BB-D04C-49CC-922E-6E513B67F6B0}"/>
          </ac:spMkLst>
        </pc:spChg>
        <pc:spChg chg="add mod">
          <ac:chgData name="Philipp Späne (s)" userId="155474dd-983f-47be-ae90-e860de51844d" providerId="ADAL" clId="{14A3F4FB-3700-4740-BC75-37BFC1C80217}" dt="2022-01-26T10:35:40.628" v="54" actId="1076"/>
          <ac:spMkLst>
            <pc:docMk/>
            <pc:sldMk cId="951730303" sldId="256"/>
            <ac:spMk id="59" creationId="{0E80F02B-A167-41CE-BB57-6F3E798F27C3}"/>
          </ac:spMkLst>
        </pc:spChg>
        <pc:spChg chg="add del mod">
          <ac:chgData name="Philipp Späne (s)" userId="155474dd-983f-47be-ae90-e860de51844d" providerId="ADAL" clId="{14A3F4FB-3700-4740-BC75-37BFC1C80217}" dt="2022-01-26T10:37:13.997" v="65" actId="478"/>
          <ac:spMkLst>
            <pc:docMk/>
            <pc:sldMk cId="951730303" sldId="256"/>
            <ac:spMk id="67" creationId="{256B225C-992B-4861-B268-22173F1C7FDB}"/>
          </ac:spMkLst>
        </pc:spChg>
        <pc:grpChg chg="add del mod">
          <ac:chgData name="Philipp Späne (s)" userId="155474dd-983f-47be-ae90-e860de51844d" providerId="ADAL" clId="{14A3F4FB-3700-4740-BC75-37BFC1C80217}" dt="2022-01-26T10:33:42.439" v="14" actId="478"/>
          <ac:grpSpMkLst>
            <pc:docMk/>
            <pc:sldMk cId="951730303" sldId="256"/>
            <ac:grpSpMk id="46" creationId="{6F311C04-D344-4A5F-9BED-38BE9566DBFC}"/>
          </ac:grpSpMkLst>
        </pc:grpChg>
        <pc:grpChg chg="add mod">
          <ac:chgData name="Philipp Späne (s)" userId="155474dd-983f-47be-ae90-e860de51844d" providerId="ADAL" clId="{14A3F4FB-3700-4740-BC75-37BFC1C80217}" dt="2022-01-26T10:34:19.208" v="33" actId="1037"/>
          <ac:grpSpMkLst>
            <pc:docMk/>
            <pc:sldMk cId="951730303" sldId="256"/>
            <ac:grpSpMk id="50" creationId="{12EE3621-F7CF-4716-8D22-E68647F77161}"/>
          </ac:grpSpMkLst>
        </pc:grpChg>
        <pc:cxnChg chg="mod">
          <ac:chgData name="Philipp Späne (s)" userId="155474dd-983f-47be-ae90-e860de51844d" providerId="ADAL" clId="{14A3F4FB-3700-4740-BC75-37BFC1C80217}" dt="2022-01-26T10:34:19.208" v="33" actId="1037"/>
          <ac:cxnSpMkLst>
            <pc:docMk/>
            <pc:sldMk cId="951730303" sldId="256"/>
            <ac:cxnSpMk id="17" creationId="{00D4A344-B8BD-4C36-B0A3-CC7E16ACCEFF}"/>
          </ac:cxnSpMkLst>
        </pc:cxnChg>
        <pc:cxnChg chg="mod">
          <ac:chgData name="Philipp Späne (s)" userId="155474dd-983f-47be-ae90-e860de51844d" providerId="ADAL" clId="{14A3F4FB-3700-4740-BC75-37BFC1C80217}" dt="2022-01-26T10:34:36.237" v="49" actId="1037"/>
          <ac:cxnSpMkLst>
            <pc:docMk/>
            <pc:sldMk cId="951730303" sldId="256"/>
            <ac:cxnSpMk id="32" creationId="{B12C42CE-B64D-4A22-B658-6836FCB27A02}"/>
          </ac:cxnSpMkLst>
        </pc:cxnChg>
        <pc:cxnChg chg="add del mod">
          <ac:chgData name="Philipp Späne (s)" userId="155474dd-983f-47be-ae90-e860de51844d" providerId="ADAL" clId="{14A3F4FB-3700-4740-BC75-37BFC1C80217}" dt="2022-01-26T10:37:16.113" v="66" actId="478"/>
          <ac:cxnSpMkLst>
            <pc:docMk/>
            <pc:sldMk cId="951730303" sldId="256"/>
            <ac:cxnSpMk id="60" creationId="{4CB777D7-9868-4C3B-B031-1352528AD588}"/>
          </ac:cxnSpMkLst>
        </pc:cxnChg>
        <pc:cxnChg chg="add mod">
          <ac:chgData name="Philipp Späne (s)" userId="155474dd-983f-47be-ae90-e860de51844d" providerId="ADAL" clId="{14A3F4FB-3700-4740-BC75-37BFC1C80217}" dt="2022-01-26T10:50:26.168" v="91" actId="14100"/>
          <ac:cxnSpMkLst>
            <pc:docMk/>
            <pc:sldMk cId="951730303" sldId="256"/>
            <ac:cxnSpMk id="68" creationId="{7705877D-2A2B-4481-A2BC-7EC7B2213426}"/>
          </ac:cxnSpMkLst>
        </pc:cxnChg>
      </pc:sldChg>
      <pc:sldChg chg="modSp mod">
        <pc:chgData name="Philipp Späne (s)" userId="155474dd-983f-47be-ae90-e860de51844d" providerId="ADAL" clId="{14A3F4FB-3700-4740-BC75-37BFC1C80217}" dt="2022-01-28T09:19:39.075" v="656" actId="20577"/>
        <pc:sldMkLst>
          <pc:docMk/>
          <pc:sldMk cId="1534755741" sldId="257"/>
        </pc:sldMkLst>
        <pc:spChg chg="mod">
          <ac:chgData name="Philipp Späne (s)" userId="155474dd-983f-47be-ae90-e860de51844d" providerId="ADAL" clId="{14A3F4FB-3700-4740-BC75-37BFC1C80217}" dt="2022-01-28T09:19:39.075" v="656" actId="20577"/>
          <ac:spMkLst>
            <pc:docMk/>
            <pc:sldMk cId="1534755741" sldId="257"/>
            <ac:spMk id="3" creationId="{093D1D10-6818-4101-A40A-388D49550784}"/>
          </ac:spMkLst>
        </pc:spChg>
      </pc:sldChg>
      <pc:sldChg chg="addSp delSp modSp mod">
        <pc:chgData name="Philipp Späne (s)" userId="155474dd-983f-47be-ae90-e860de51844d" providerId="ADAL" clId="{14A3F4FB-3700-4740-BC75-37BFC1C80217}" dt="2022-01-26T12:19:05.810" v="253" actId="20577"/>
        <pc:sldMkLst>
          <pc:docMk/>
          <pc:sldMk cId="1470538856" sldId="260"/>
        </pc:sldMkLst>
        <pc:spChg chg="del">
          <ac:chgData name="Philipp Späne (s)" userId="155474dd-983f-47be-ae90-e860de51844d" providerId="ADAL" clId="{14A3F4FB-3700-4740-BC75-37BFC1C80217}" dt="2022-01-26T11:25:44.508" v="208" actId="478"/>
          <ac:spMkLst>
            <pc:docMk/>
            <pc:sldMk cId="1470538856" sldId="260"/>
            <ac:spMk id="4" creationId="{DF2398B3-F947-4B92-8B02-AA2DFD425AB0}"/>
          </ac:spMkLst>
        </pc:spChg>
        <pc:spChg chg="add mod">
          <ac:chgData name="Philipp Späne (s)" userId="155474dd-983f-47be-ae90-e860de51844d" providerId="ADAL" clId="{14A3F4FB-3700-4740-BC75-37BFC1C80217}" dt="2022-01-26T11:25:49.783" v="210" actId="1076"/>
          <ac:spMkLst>
            <pc:docMk/>
            <pc:sldMk cId="1470538856" sldId="260"/>
            <ac:spMk id="5" creationId="{3977A549-7D35-4C58-87EE-9F1ECACF2DC2}"/>
          </ac:spMkLst>
        </pc:spChg>
        <pc:graphicFrameChg chg="mod modGraphic">
          <ac:chgData name="Philipp Späne (s)" userId="155474dd-983f-47be-ae90-e860de51844d" providerId="ADAL" clId="{14A3F4FB-3700-4740-BC75-37BFC1C80217}" dt="2022-01-26T12:19:05.810" v="253" actId="20577"/>
          <ac:graphicFrameMkLst>
            <pc:docMk/>
            <pc:sldMk cId="1470538856" sldId="260"/>
            <ac:graphicFrameMk id="3" creationId="{3EC6EED0-4255-447D-8ACA-F9932F19DE17}"/>
          </ac:graphicFrameMkLst>
        </pc:graphicFrameChg>
      </pc:sldChg>
      <pc:sldChg chg="modSp mod modShow">
        <pc:chgData name="Philipp Späne (s)" userId="155474dd-983f-47be-ae90-e860de51844d" providerId="ADAL" clId="{14A3F4FB-3700-4740-BC75-37BFC1C80217}" dt="2022-01-27T14:03:50.431" v="268" actId="20577"/>
        <pc:sldMkLst>
          <pc:docMk/>
          <pc:sldMk cId="2611553510" sldId="261"/>
        </pc:sldMkLst>
        <pc:spChg chg="mod">
          <ac:chgData name="Philipp Späne (s)" userId="155474dd-983f-47be-ae90-e860de51844d" providerId="ADAL" clId="{14A3F4FB-3700-4740-BC75-37BFC1C80217}" dt="2022-01-27T14:03:50.431" v="268" actId="20577"/>
          <ac:spMkLst>
            <pc:docMk/>
            <pc:sldMk cId="2611553510" sldId="261"/>
            <ac:spMk id="2" creationId="{828DBD69-6FF7-4036-BF7F-8F7D89C0F105}"/>
          </ac:spMkLst>
        </pc:spChg>
      </pc:sldChg>
      <pc:sldChg chg="modSp mod modShow">
        <pc:chgData name="Philipp Späne (s)" userId="155474dd-983f-47be-ae90-e860de51844d" providerId="ADAL" clId="{14A3F4FB-3700-4740-BC75-37BFC1C80217}" dt="2022-01-27T14:03:59.228" v="285" actId="20577"/>
        <pc:sldMkLst>
          <pc:docMk/>
          <pc:sldMk cId="3185263467" sldId="264"/>
        </pc:sldMkLst>
        <pc:spChg chg="mod">
          <ac:chgData name="Philipp Späne (s)" userId="155474dd-983f-47be-ae90-e860de51844d" providerId="ADAL" clId="{14A3F4FB-3700-4740-BC75-37BFC1C80217}" dt="2022-01-27T14:03:59.228" v="285" actId="20577"/>
          <ac:spMkLst>
            <pc:docMk/>
            <pc:sldMk cId="3185263467" sldId="264"/>
            <ac:spMk id="2" creationId="{828DBD69-6FF7-4036-BF7F-8F7D89C0F105}"/>
          </ac:spMkLst>
        </pc:spChg>
      </pc:sldChg>
      <pc:sldChg chg="addSp modSp mod">
        <pc:chgData name="Philipp Späne (s)" userId="155474dd-983f-47be-ae90-e860de51844d" providerId="ADAL" clId="{14A3F4FB-3700-4740-BC75-37BFC1C80217}" dt="2022-01-26T11:21:08.439" v="116" actId="14100"/>
        <pc:sldMkLst>
          <pc:docMk/>
          <pc:sldMk cId="2154545129" sldId="265"/>
        </pc:sldMkLst>
        <pc:spChg chg="add mod">
          <ac:chgData name="Philipp Späne (s)" userId="155474dd-983f-47be-ae90-e860de51844d" providerId="ADAL" clId="{14A3F4FB-3700-4740-BC75-37BFC1C80217}" dt="2022-01-26T11:21:08.439" v="116" actId="14100"/>
          <ac:spMkLst>
            <pc:docMk/>
            <pc:sldMk cId="2154545129" sldId="265"/>
            <ac:spMk id="7" creationId="{9975A11B-30D6-41C7-9058-882E00805970}"/>
          </ac:spMkLst>
        </pc:spChg>
      </pc:sldChg>
      <pc:sldChg chg="modNotesTx">
        <pc:chgData name="Philipp Späne (s)" userId="155474dd-983f-47be-ae90-e860de51844d" providerId="ADAL" clId="{14A3F4FB-3700-4740-BC75-37BFC1C80217}" dt="2022-01-27T14:04:18.041" v="292" actId="20577"/>
        <pc:sldMkLst>
          <pc:docMk/>
          <pc:sldMk cId="1458586518" sldId="266"/>
        </pc:sldMkLst>
      </pc:sldChg>
      <pc:sldChg chg="new del">
        <pc:chgData name="Philipp Späne (s)" userId="155474dd-983f-47be-ae90-e860de51844d" providerId="ADAL" clId="{14A3F4FB-3700-4740-BC75-37BFC1C80217}" dt="2022-01-27T14:04:04.302" v="287" actId="680"/>
        <pc:sldMkLst>
          <pc:docMk/>
          <pc:sldMk cId="1777090746" sldId="268"/>
        </pc:sldMkLst>
      </pc:sldChg>
      <pc:sldChg chg="addSp delSp modSp add mod modNotesTx">
        <pc:chgData name="Philipp Späne (s)" userId="155474dd-983f-47be-ae90-e860de51844d" providerId="ADAL" clId="{14A3F4FB-3700-4740-BC75-37BFC1C80217}" dt="2022-01-27T15:44:32.149" v="619" actId="14100"/>
        <pc:sldMkLst>
          <pc:docMk/>
          <pc:sldMk cId="1934539302" sldId="273"/>
        </pc:sldMkLst>
        <pc:spChg chg="del">
          <ac:chgData name="Philipp Späne (s)" userId="155474dd-983f-47be-ae90-e860de51844d" providerId="ADAL" clId="{14A3F4FB-3700-4740-BC75-37BFC1C80217}" dt="2022-01-27T15:05:14.418" v="571" actId="478"/>
          <ac:spMkLst>
            <pc:docMk/>
            <pc:sldMk cId="1934539302" sldId="273"/>
            <ac:spMk id="3" creationId="{CA0DAF54-FE84-4EEE-9580-685FDE387075}"/>
          </ac:spMkLst>
        </pc:spChg>
        <pc:spChg chg="add del mod">
          <ac:chgData name="Philipp Späne (s)" userId="155474dd-983f-47be-ae90-e860de51844d" providerId="ADAL" clId="{14A3F4FB-3700-4740-BC75-37BFC1C80217}" dt="2022-01-27T15:43:44.197" v="608" actId="14100"/>
          <ac:spMkLst>
            <pc:docMk/>
            <pc:sldMk cId="1934539302" sldId="273"/>
            <ac:spMk id="4" creationId="{7EE09F72-AD73-4AD5-98C7-916CE15AABEF}"/>
          </ac:spMkLst>
        </pc:spChg>
        <pc:spChg chg="del">
          <ac:chgData name="Philipp Späne (s)" userId="155474dd-983f-47be-ae90-e860de51844d" providerId="ADAL" clId="{14A3F4FB-3700-4740-BC75-37BFC1C80217}" dt="2022-01-27T14:48:41.417" v="302" actId="478"/>
          <ac:spMkLst>
            <pc:docMk/>
            <pc:sldMk cId="1934539302" sldId="273"/>
            <ac:spMk id="5" creationId="{126927A0-2BE2-4914-9978-E940A27F0A1C}"/>
          </ac:spMkLst>
        </pc:spChg>
        <pc:spChg chg="del">
          <ac:chgData name="Philipp Späne (s)" userId="155474dd-983f-47be-ae90-e860de51844d" providerId="ADAL" clId="{14A3F4FB-3700-4740-BC75-37BFC1C80217}" dt="2022-01-27T14:48:41.417" v="302" actId="478"/>
          <ac:spMkLst>
            <pc:docMk/>
            <pc:sldMk cId="1934539302" sldId="273"/>
            <ac:spMk id="6" creationId="{55AAAEBD-925E-409F-97E8-EEB40A0B9F68}"/>
          </ac:spMkLst>
        </pc:spChg>
        <pc:spChg chg="del">
          <ac:chgData name="Philipp Späne (s)" userId="155474dd-983f-47be-ae90-e860de51844d" providerId="ADAL" clId="{14A3F4FB-3700-4740-BC75-37BFC1C80217}" dt="2022-01-27T14:48:41.417" v="302" actId="478"/>
          <ac:spMkLst>
            <pc:docMk/>
            <pc:sldMk cId="1934539302" sldId="273"/>
            <ac:spMk id="7" creationId="{5FB4AC24-84C7-43ED-ADD8-4525EB1C1D19}"/>
          </ac:spMkLst>
        </pc:spChg>
        <pc:spChg chg="del">
          <ac:chgData name="Philipp Späne (s)" userId="155474dd-983f-47be-ae90-e860de51844d" providerId="ADAL" clId="{14A3F4FB-3700-4740-BC75-37BFC1C80217}" dt="2022-01-27T14:48:41.417" v="302" actId="478"/>
          <ac:spMkLst>
            <pc:docMk/>
            <pc:sldMk cId="1934539302" sldId="273"/>
            <ac:spMk id="8" creationId="{FCC1FA94-E935-4FBF-897D-D8055A26BDFF}"/>
          </ac:spMkLst>
        </pc:spChg>
        <pc:spChg chg="mod">
          <ac:chgData name="Philipp Späne (s)" userId="155474dd-983f-47be-ae90-e860de51844d" providerId="ADAL" clId="{14A3F4FB-3700-4740-BC75-37BFC1C80217}" dt="2022-01-27T15:44:32.149" v="619" actId="14100"/>
          <ac:spMkLst>
            <pc:docMk/>
            <pc:sldMk cId="1934539302" sldId="273"/>
            <ac:spMk id="9" creationId="{08C6E1D6-CA4F-4AA5-B34B-2C408A9011BB}"/>
          </ac:spMkLst>
        </pc:spChg>
        <pc:spChg chg="del">
          <ac:chgData name="Philipp Späne (s)" userId="155474dd-983f-47be-ae90-e860de51844d" providerId="ADAL" clId="{14A3F4FB-3700-4740-BC75-37BFC1C80217}" dt="2022-01-27T14:57:14.300" v="497" actId="478"/>
          <ac:spMkLst>
            <pc:docMk/>
            <pc:sldMk cId="1934539302" sldId="273"/>
            <ac:spMk id="10" creationId="{3441FB2D-E8F4-42CA-B7E5-EDF2C2315518}"/>
          </ac:spMkLst>
        </pc:spChg>
        <pc:spChg chg="del">
          <ac:chgData name="Philipp Späne (s)" userId="155474dd-983f-47be-ae90-e860de51844d" providerId="ADAL" clId="{14A3F4FB-3700-4740-BC75-37BFC1C80217}" dt="2022-01-27T14:51:28.490" v="315" actId="478"/>
          <ac:spMkLst>
            <pc:docMk/>
            <pc:sldMk cId="1934539302" sldId="273"/>
            <ac:spMk id="11" creationId="{7547D13B-97BF-4721-857C-0CA581E9013A}"/>
          </ac:spMkLst>
        </pc:spChg>
        <pc:spChg chg="del mod">
          <ac:chgData name="Philipp Späne (s)" userId="155474dd-983f-47be-ae90-e860de51844d" providerId="ADAL" clId="{14A3F4FB-3700-4740-BC75-37BFC1C80217}" dt="2022-01-27T14:51:30.738" v="317" actId="478"/>
          <ac:spMkLst>
            <pc:docMk/>
            <pc:sldMk cId="1934539302" sldId="273"/>
            <ac:spMk id="12" creationId="{5DE5F18A-04DF-4DAE-822D-F9287A7525DB}"/>
          </ac:spMkLst>
        </pc:spChg>
        <pc:spChg chg="del mod">
          <ac:chgData name="Philipp Späne (s)" userId="155474dd-983f-47be-ae90-e860de51844d" providerId="ADAL" clId="{14A3F4FB-3700-4740-BC75-37BFC1C80217}" dt="2022-01-27T14:52:55.294" v="326" actId="478"/>
          <ac:spMkLst>
            <pc:docMk/>
            <pc:sldMk cId="1934539302" sldId="273"/>
            <ac:spMk id="13" creationId="{65DD0896-DE4A-4C04-A91F-F3DC8C86CBC6}"/>
          </ac:spMkLst>
        </pc:spChg>
        <pc:spChg chg="del">
          <ac:chgData name="Philipp Späne (s)" userId="155474dd-983f-47be-ae90-e860de51844d" providerId="ADAL" clId="{14A3F4FB-3700-4740-BC75-37BFC1C80217}" dt="2022-01-27T14:52:55.294" v="326" actId="478"/>
          <ac:spMkLst>
            <pc:docMk/>
            <pc:sldMk cId="1934539302" sldId="273"/>
            <ac:spMk id="14" creationId="{9FB912D6-8786-4232-B7DA-E00614A537B0}"/>
          </ac:spMkLst>
        </pc:spChg>
        <pc:spChg chg="del">
          <ac:chgData name="Philipp Späne (s)" userId="155474dd-983f-47be-ae90-e860de51844d" providerId="ADAL" clId="{14A3F4FB-3700-4740-BC75-37BFC1C80217}" dt="2022-01-27T14:52:55.294" v="326" actId="478"/>
          <ac:spMkLst>
            <pc:docMk/>
            <pc:sldMk cId="1934539302" sldId="273"/>
            <ac:spMk id="15" creationId="{9F33F132-AAB7-468F-A9B6-421BBB5EE727}"/>
          </ac:spMkLst>
        </pc:spChg>
        <pc:spChg chg="del">
          <ac:chgData name="Philipp Späne (s)" userId="155474dd-983f-47be-ae90-e860de51844d" providerId="ADAL" clId="{14A3F4FB-3700-4740-BC75-37BFC1C80217}" dt="2022-01-27T14:52:55.294" v="326" actId="478"/>
          <ac:spMkLst>
            <pc:docMk/>
            <pc:sldMk cId="1934539302" sldId="273"/>
            <ac:spMk id="16" creationId="{AF71C445-84BD-4DDC-9F83-6C8D6DAE0BA5}"/>
          </ac:spMkLst>
        </pc:spChg>
        <pc:spChg chg="del">
          <ac:chgData name="Philipp Späne (s)" userId="155474dd-983f-47be-ae90-e860de51844d" providerId="ADAL" clId="{14A3F4FB-3700-4740-BC75-37BFC1C80217}" dt="2022-01-27T14:53:03.905" v="328" actId="478"/>
          <ac:spMkLst>
            <pc:docMk/>
            <pc:sldMk cId="1934539302" sldId="273"/>
            <ac:spMk id="17" creationId="{A4F305F8-0C27-4612-BBA6-C23E90C47455}"/>
          </ac:spMkLst>
        </pc:spChg>
        <pc:spChg chg="del">
          <ac:chgData name="Philipp Späne (s)" userId="155474dd-983f-47be-ae90-e860de51844d" providerId="ADAL" clId="{14A3F4FB-3700-4740-BC75-37BFC1C80217}" dt="2022-01-27T14:52:55.294" v="326" actId="478"/>
          <ac:spMkLst>
            <pc:docMk/>
            <pc:sldMk cId="1934539302" sldId="273"/>
            <ac:spMk id="18" creationId="{6BA58570-9ED7-4670-AD2C-553162D1EBAC}"/>
          </ac:spMkLst>
        </pc:spChg>
        <pc:spChg chg="del">
          <ac:chgData name="Philipp Späne (s)" userId="155474dd-983f-47be-ae90-e860de51844d" providerId="ADAL" clId="{14A3F4FB-3700-4740-BC75-37BFC1C80217}" dt="2022-01-27T14:48:45.471" v="303" actId="478"/>
          <ac:spMkLst>
            <pc:docMk/>
            <pc:sldMk cId="1934539302" sldId="273"/>
            <ac:spMk id="22" creationId="{07259753-61EE-4EF4-BE87-B3B85951B301}"/>
          </ac:spMkLst>
        </pc:spChg>
        <pc:spChg chg="del">
          <ac:chgData name="Philipp Späne (s)" userId="155474dd-983f-47be-ae90-e860de51844d" providerId="ADAL" clId="{14A3F4FB-3700-4740-BC75-37BFC1C80217}" dt="2022-01-27T14:48:45.471" v="303" actId="478"/>
          <ac:spMkLst>
            <pc:docMk/>
            <pc:sldMk cId="1934539302" sldId="273"/>
            <ac:spMk id="23" creationId="{3E11F912-6A52-4569-80C3-71CB17CD8D25}"/>
          </ac:spMkLst>
        </pc:spChg>
        <pc:spChg chg="del">
          <ac:chgData name="Philipp Späne (s)" userId="155474dd-983f-47be-ae90-e860de51844d" providerId="ADAL" clId="{14A3F4FB-3700-4740-BC75-37BFC1C80217}" dt="2022-01-27T14:48:45.471" v="303" actId="478"/>
          <ac:spMkLst>
            <pc:docMk/>
            <pc:sldMk cId="1934539302" sldId="273"/>
            <ac:spMk id="24" creationId="{76B4E4F4-BA3A-4113-94DE-1E0C0D264D7C}"/>
          </ac:spMkLst>
        </pc:spChg>
        <pc:spChg chg="del">
          <ac:chgData name="Philipp Späne (s)" userId="155474dd-983f-47be-ae90-e860de51844d" providerId="ADAL" clId="{14A3F4FB-3700-4740-BC75-37BFC1C80217}" dt="2022-01-27T14:48:45.471" v="303" actId="478"/>
          <ac:spMkLst>
            <pc:docMk/>
            <pc:sldMk cId="1934539302" sldId="273"/>
            <ac:spMk id="25" creationId="{6313653B-99DA-4821-931E-E576FBA359B5}"/>
          </ac:spMkLst>
        </pc:spChg>
        <pc:spChg chg="del">
          <ac:chgData name="Philipp Späne (s)" userId="155474dd-983f-47be-ae90-e860de51844d" providerId="ADAL" clId="{14A3F4FB-3700-4740-BC75-37BFC1C80217}" dt="2022-01-27T14:51:26.370" v="313" actId="478"/>
          <ac:spMkLst>
            <pc:docMk/>
            <pc:sldMk cId="1934539302" sldId="273"/>
            <ac:spMk id="27" creationId="{05452E88-2306-4C9D-9742-27F655F01019}"/>
          </ac:spMkLst>
        </pc:spChg>
        <pc:spChg chg="mod">
          <ac:chgData name="Philipp Späne (s)" userId="155474dd-983f-47be-ae90-e860de51844d" providerId="ADAL" clId="{14A3F4FB-3700-4740-BC75-37BFC1C80217}" dt="2022-01-27T15:14:01.906" v="606" actId="14100"/>
          <ac:spMkLst>
            <pc:docMk/>
            <pc:sldMk cId="1934539302" sldId="273"/>
            <ac:spMk id="28" creationId="{EE747260-6268-4D5F-8028-B56428969F24}"/>
          </ac:spMkLst>
        </pc:spChg>
        <pc:spChg chg="del">
          <ac:chgData name="Philipp Späne (s)" userId="155474dd-983f-47be-ae90-e860de51844d" providerId="ADAL" clId="{14A3F4FB-3700-4740-BC75-37BFC1C80217}" dt="2022-01-27T14:52:58.343" v="327" actId="478"/>
          <ac:spMkLst>
            <pc:docMk/>
            <pc:sldMk cId="1934539302" sldId="273"/>
            <ac:spMk id="29" creationId="{08C71892-BDD5-4BB1-BAE8-619995D6CBAA}"/>
          </ac:spMkLst>
        </pc:spChg>
        <pc:spChg chg="del">
          <ac:chgData name="Philipp Späne (s)" userId="155474dd-983f-47be-ae90-e860de51844d" providerId="ADAL" clId="{14A3F4FB-3700-4740-BC75-37BFC1C80217}" dt="2022-01-27T14:57:15.610" v="498" actId="478"/>
          <ac:spMkLst>
            <pc:docMk/>
            <pc:sldMk cId="1934539302" sldId="273"/>
            <ac:spMk id="30" creationId="{C648D741-B175-47D9-B503-8826073EBAFF}"/>
          </ac:spMkLst>
        </pc:spChg>
        <pc:spChg chg="del">
          <ac:chgData name="Philipp Späne (s)" userId="155474dd-983f-47be-ae90-e860de51844d" providerId="ADAL" clId="{14A3F4FB-3700-4740-BC75-37BFC1C80217}" dt="2022-01-27T15:05:20.031" v="572" actId="478"/>
          <ac:spMkLst>
            <pc:docMk/>
            <pc:sldMk cId="1934539302" sldId="273"/>
            <ac:spMk id="31" creationId="{73215A53-52DD-44D9-9A8B-8397466E0F04}"/>
          </ac:spMkLst>
        </pc:spChg>
        <pc:spChg chg="del">
          <ac:chgData name="Philipp Späne (s)" userId="155474dd-983f-47be-ae90-e860de51844d" providerId="ADAL" clId="{14A3F4FB-3700-4740-BC75-37BFC1C80217}" dt="2022-01-27T14:52:55.294" v="326" actId="478"/>
          <ac:spMkLst>
            <pc:docMk/>
            <pc:sldMk cId="1934539302" sldId="273"/>
            <ac:spMk id="32" creationId="{BD46ED5E-32B5-44F1-826C-1ED135867BB4}"/>
          </ac:spMkLst>
        </pc:spChg>
        <pc:spChg chg="del">
          <ac:chgData name="Philipp Späne (s)" userId="155474dd-983f-47be-ae90-e860de51844d" providerId="ADAL" clId="{14A3F4FB-3700-4740-BC75-37BFC1C80217}" dt="2022-01-27T14:51:27.305" v="314" actId="478"/>
          <ac:spMkLst>
            <pc:docMk/>
            <pc:sldMk cId="1934539302" sldId="273"/>
            <ac:spMk id="33" creationId="{1C758562-275F-4C22-9EAE-47D4B421BD5D}"/>
          </ac:spMkLst>
        </pc:spChg>
        <pc:spChg chg="del">
          <ac:chgData name="Philipp Späne (s)" userId="155474dd-983f-47be-ae90-e860de51844d" providerId="ADAL" clId="{14A3F4FB-3700-4740-BC75-37BFC1C80217}" dt="2022-01-27T14:52:58.343" v="327" actId="478"/>
          <ac:spMkLst>
            <pc:docMk/>
            <pc:sldMk cId="1934539302" sldId="273"/>
            <ac:spMk id="34" creationId="{E2BC3FAC-A457-42B3-B33D-E6232C6B2619}"/>
          </ac:spMkLst>
        </pc:spChg>
        <pc:spChg chg="del">
          <ac:chgData name="Philipp Späne (s)" userId="155474dd-983f-47be-ae90-e860de51844d" providerId="ADAL" clId="{14A3F4FB-3700-4740-BC75-37BFC1C80217}" dt="2022-01-27T14:52:55.294" v="326" actId="478"/>
          <ac:spMkLst>
            <pc:docMk/>
            <pc:sldMk cId="1934539302" sldId="273"/>
            <ac:spMk id="35" creationId="{0AD3A25F-4C14-405B-89A8-EAE9893574B9}"/>
          </ac:spMkLst>
        </pc:spChg>
        <pc:spChg chg="del">
          <ac:chgData name="Philipp Späne (s)" userId="155474dd-983f-47be-ae90-e860de51844d" providerId="ADAL" clId="{14A3F4FB-3700-4740-BC75-37BFC1C80217}" dt="2022-01-27T14:52:55.294" v="326" actId="478"/>
          <ac:spMkLst>
            <pc:docMk/>
            <pc:sldMk cId="1934539302" sldId="273"/>
            <ac:spMk id="36" creationId="{579AF0E4-01D0-41EA-88DB-ADF4D756B114}"/>
          </ac:spMkLst>
        </pc:spChg>
        <pc:spChg chg="del">
          <ac:chgData name="Philipp Späne (s)" userId="155474dd-983f-47be-ae90-e860de51844d" providerId="ADAL" clId="{14A3F4FB-3700-4740-BC75-37BFC1C80217}" dt="2022-01-27T14:52:55.294" v="326" actId="478"/>
          <ac:spMkLst>
            <pc:docMk/>
            <pc:sldMk cId="1934539302" sldId="273"/>
            <ac:spMk id="37" creationId="{998724B6-BDBD-4A62-8189-0EEB558F7022}"/>
          </ac:spMkLst>
        </pc:spChg>
        <pc:spChg chg="del">
          <ac:chgData name="Philipp Späne (s)" userId="155474dd-983f-47be-ae90-e860de51844d" providerId="ADAL" clId="{14A3F4FB-3700-4740-BC75-37BFC1C80217}" dt="2022-01-27T14:53:03.905" v="328" actId="478"/>
          <ac:spMkLst>
            <pc:docMk/>
            <pc:sldMk cId="1934539302" sldId="273"/>
            <ac:spMk id="38" creationId="{7E7EE188-FCB7-437A-8A8D-600A7F4D803B}"/>
          </ac:spMkLst>
        </pc:spChg>
        <pc:spChg chg="del">
          <ac:chgData name="Philipp Späne (s)" userId="155474dd-983f-47be-ae90-e860de51844d" providerId="ADAL" clId="{14A3F4FB-3700-4740-BC75-37BFC1C80217}" dt="2022-01-27T14:52:55.294" v="326" actId="478"/>
          <ac:spMkLst>
            <pc:docMk/>
            <pc:sldMk cId="1934539302" sldId="273"/>
            <ac:spMk id="39" creationId="{5CEFB3FB-281D-4113-B2BD-B530730870B4}"/>
          </ac:spMkLst>
        </pc:spChg>
        <pc:spChg chg="del">
          <ac:chgData name="Philipp Späne (s)" userId="155474dd-983f-47be-ae90-e860de51844d" providerId="ADAL" clId="{14A3F4FB-3700-4740-BC75-37BFC1C80217}" dt="2022-01-27T14:52:55.294" v="326" actId="478"/>
          <ac:spMkLst>
            <pc:docMk/>
            <pc:sldMk cId="1934539302" sldId="273"/>
            <ac:spMk id="40" creationId="{9657A1E1-6DA2-4E83-941D-62B50BD3119D}"/>
          </ac:spMkLst>
        </pc:spChg>
        <pc:spChg chg="del">
          <ac:chgData name="Philipp Späne (s)" userId="155474dd-983f-47be-ae90-e860de51844d" providerId="ADAL" clId="{14A3F4FB-3700-4740-BC75-37BFC1C80217}" dt="2022-01-27T14:57:22.639" v="502" actId="478"/>
          <ac:spMkLst>
            <pc:docMk/>
            <pc:sldMk cId="1934539302" sldId="273"/>
            <ac:spMk id="41" creationId="{33B780F6-CC94-4C2F-8721-1E76B45E8BF4}"/>
          </ac:spMkLst>
        </pc:spChg>
        <pc:spChg chg="del">
          <ac:chgData name="Philipp Späne (s)" userId="155474dd-983f-47be-ae90-e860de51844d" providerId="ADAL" clId="{14A3F4FB-3700-4740-BC75-37BFC1C80217}" dt="2022-01-27T14:52:55.294" v="326" actId="478"/>
          <ac:spMkLst>
            <pc:docMk/>
            <pc:sldMk cId="1934539302" sldId="273"/>
            <ac:spMk id="44" creationId="{155E16B4-E014-4493-8102-070C76176A53}"/>
          </ac:spMkLst>
        </pc:spChg>
        <pc:spChg chg="del">
          <ac:chgData name="Philipp Späne (s)" userId="155474dd-983f-47be-ae90-e860de51844d" providerId="ADAL" clId="{14A3F4FB-3700-4740-BC75-37BFC1C80217}" dt="2022-01-27T14:52:55.294" v="326" actId="478"/>
          <ac:spMkLst>
            <pc:docMk/>
            <pc:sldMk cId="1934539302" sldId="273"/>
            <ac:spMk id="45" creationId="{E80D3717-8D33-47E8-B954-3634D9C8EB8C}"/>
          </ac:spMkLst>
        </pc:spChg>
        <pc:spChg chg="del">
          <ac:chgData name="Philipp Späne (s)" userId="155474dd-983f-47be-ae90-e860de51844d" providerId="ADAL" clId="{14A3F4FB-3700-4740-BC75-37BFC1C80217}" dt="2022-01-27T14:51:14.116" v="311" actId="478"/>
          <ac:spMkLst>
            <pc:docMk/>
            <pc:sldMk cId="1934539302" sldId="273"/>
            <ac:spMk id="46" creationId="{C6AC0CC5-C439-4FA2-B942-ACB199BF0AF2}"/>
          </ac:spMkLst>
        </pc:spChg>
        <pc:spChg chg="del">
          <ac:chgData name="Philipp Späne (s)" userId="155474dd-983f-47be-ae90-e860de51844d" providerId="ADAL" clId="{14A3F4FB-3700-4740-BC75-37BFC1C80217}" dt="2022-01-27T14:52:58.343" v="327" actId="478"/>
          <ac:spMkLst>
            <pc:docMk/>
            <pc:sldMk cId="1934539302" sldId="273"/>
            <ac:spMk id="72" creationId="{4B31DC13-8DE3-408A-B2F8-573353C880AB}"/>
          </ac:spMkLst>
        </pc:spChg>
        <pc:spChg chg="del">
          <ac:chgData name="Philipp Späne (s)" userId="155474dd-983f-47be-ae90-e860de51844d" providerId="ADAL" clId="{14A3F4FB-3700-4740-BC75-37BFC1C80217}" dt="2022-01-27T14:52:55.294" v="326" actId="478"/>
          <ac:spMkLst>
            <pc:docMk/>
            <pc:sldMk cId="1934539302" sldId="273"/>
            <ac:spMk id="332" creationId="{67CBE06B-33E0-4FDE-9BF6-F9F7D2254B9A}"/>
          </ac:spMkLst>
        </pc:spChg>
        <pc:spChg chg="add mod">
          <ac:chgData name="Philipp Späne (s)" userId="155474dd-983f-47be-ae90-e860de51844d" providerId="ADAL" clId="{14A3F4FB-3700-4740-BC75-37BFC1C80217}" dt="2022-01-27T15:11:00.861" v="600" actId="1035"/>
          <ac:spMkLst>
            <pc:docMk/>
            <pc:sldMk cId="1934539302" sldId="273"/>
            <ac:spMk id="334" creationId="{B83DA922-3817-4666-860D-3A1540D03F2A}"/>
          </ac:spMkLst>
        </pc:spChg>
        <pc:spChg chg="add mod">
          <ac:chgData name="Philipp Späne (s)" userId="155474dd-983f-47be-ae90-e860de51844d" providerId="ADAL" clId="{14A3F4FB-3700-4740-BC75-37BFC1C80217}" dt="2022-01-27T15:13:57.648" v="605" actId="14100"/>
          <ac:spMkLst>
            <pc:docMk/>
            <pc:sldMk cId="1934539302" sldId="273"/>
            <ac:spMk id="335" creationId="{C27ABD02-511B-48BF-8ABD-26AA5552559A}"/>
          </ac:spMkLst>
        </pc:spChg>
        <pc:spChg chg="add mod">
          <ac:chgData name="Philipp Späne (s)" userId="155474dd-983f-47be-ae90-e860de51844d" providerId="ADAL" clId="{14A3F4FB-3700-4740-BC75-37BFC1C80217}" dt="2022-01-27T15:14:04.738" v="607" actId="14100"/>
          <ac:spMkLst>
            <pc:docMk/>
            <pc:sldMk cId="1934539302" sldId="273"/>
            <ac:spMk id="336" creationId="{5E9B8F9E-A642-433F-8773-8718FF080849}"/>
          </ac:spMkLst>
        </pc:spChg>
        <pc:spChg chg="add mod">
          <ac:chgData name="Philipp Späne (s)" userId="155474dd-983f-47be-ae90-e860de51844d" providerId="ADAL" clId="{14A3F4FB-3700-4740-BC75-37BFC1C80217}" dt="2022-01-27T15:11:26.008" v="601" actId="207"/>
          <ac:spMkLst>
            <pc:docMk/>
            <pc:sldMk cId="1934539302" sldId="273"/>
            <ac:spMk id="337" creationId="{66A45C8E-8986-48B4-A84D-09A07F974355}"/>
          </ac:spMkLst>
        </pc:spChg>
        <pc:spChg chg="add del mod">
          <ac:chgData name="Philipp Späne (s)" userId="155474dd-983f-47be-ae90-e860de51844d" providerId="ADAL" clId="{14A3F4FB-3700-4740-BC75-37BFC1C80217}" dt="2022-01-27T14:57:10.003" v="496" actId="478"/>
          <ac:spMkLst>
            <pc:docMk/>
            <pc:sldMk cId="1934539302" sldId="273"/>
            <ac:spMk id="338" creationId="{EFC42936-33EB-4C45-8F9A-A967F18C3CC6}"/>
          </ac:spMkLst>
        </pc:spChg>
        <pc:spChg chg="add mod">
          <ac:chgData name="Philipp Späne (s)" userId="155474dd-983f-47be-ae90-e860de51844d" providerId="ADAL" clId="{14A3F4FB-3700-4740-BC75-37BFC1C80217}" dt="2022-01-27T15:04:43.981" v="568"/>
          <ac:spMkLst>
            <pc:docMk/>
            <pc:sldMk cId="1934539302" sldId="273"/>
            <ac:spMk id="339" creationId="{11A71528-EF8A-4232-BE7E-C051EEF5F5B7}"/>
          </ac:spMkLst>
        </pc:spChg>
        <pc:spChg chg="add mod">
          <ac:chgData name="Philipp Späne (s)" userId="155474dd-983f-47be-ae90-e860de51844d" providerId="ADAL" clId="{14A3F4FB-3700-4740-BC75-37BFC1C80217}" dt="2022-01-27T15:04:43.981" v="568"/>
          <ac:spMkLst>
            <pc:docMk/>
            <pc:sldMk cId="1934539302" sldId="273"/>
            <ac:spMk id="340" creationId="{D24B2F06-7886-4950-857C-9E9A9FDD3082}"/>
          </ac:spMkLst>
        </pc:spChg>
        <pc:spChg chg="add mod">
          <ac:chgData name="Philipp Späne (s)" userId="155474dd-983f-47be-ae90-e860de51844d" providerId="ADAL" clId="{14A3F4FB-3700-4740-BC75-37BFC1C80217}" dt="2022-01-27T15:44:19.773" v="618" actId="6549"/>
          <ac:spMkLst>
            <pc:docMk/>
            <pc:sldMk cId="1934539302" sldId="273"/>
            <ac:spMk id="341" creationId="{B96270E0-F745-4952-B10B-3A474AD92275}"/>
          </ac:spMkLst>
        </pc:s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81" creationId="{497AF915-9C4E-47E4-AA3C-67BE6BB2D497}"/>
          </ac:grpSpMkLst>
        </pc:grpChg>
        <pc:grpChg chg="del">
          <ac:chgData name="Philipp Späne (s)" userId="155474dd-983f-47be-ae90-e860de51844d" providerId="ADAL" clId="{14A3F4FB-3700-4740-BC75-37BFC1C80217}" dt="2022-01-27T14:52:58.343" v="327" actId="478"/>
          <ac:grpSpMkLst>
            <pc:docMk/>
            <pc:sldMk cId="1934539302" sldId="273"/>
            <ac:grpSpMk id="85" creationId="{D20F14E8-FDFC-45EB-8E27-0BE87BB0706F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93" creationId="{496528DA-6271-43A7-B8AE-F61D54D4B0D0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101" creationId="{5DC8723A-0329-44C2-934A-2A45B5C26142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109" creationId="{D0B499EE-A721-4DD4-923A-2F2885C58E3B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117" creationId="{F96DA786-E5FB-4158-AE9E-018F91D9D415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125" creationId="{552C1B64-460C-4A0F-BB23-A0830D93866A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134" creationId="{90DA838D-7208-4465-AA11-3BCA514655CF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138" creationId="{7FF68C18-44EC-4025-A06A-9572C6147BBC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142" creationId="{07C98B66-7C5F-44CE-8CEE-1DF0DC7B62B6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150" creationId="{68AC6DE5-DC4D-4F22-AF15-CAFDDA350C20}"/>
          </ac:grpSpMkLst>
        </pc:grpChg>
        <pc:grpChg chg="del">
          <ac:chgData name="Philipp Späne (s)" userId="155474dd-983f-47be-ae90-e860de51844d" providerId="ADAL" clId="{14A3F4FB-3700-4740-BC75-37BFC1C80217}" dt="2022-01-27T14:57:20.575" v="501" actId="478"/>
          <ac:grpSpMkLst>
            <pc:docMk/>
            <pc:sldMk cId="1934539302" sldId="273"/>
            <ac:grpSpMk id="158" creationId="{521346B5-37B7-41A4-B0B4-11270B97134E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167" creationId="{2A2638EA-BF00-45E5-B303-A789C93BFD13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175" creationId="{B07DF54E-2B16-4146-8C27-0B60AA5A841C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184" creationId="{86F5766C-9B32-48ED-AB7B-D9BBA6597644}"/>
          </ac:grpSpMkLst>
        </pc:grpChg>
        <pc:grpChg chg="del">
          <ac:chgData name="Philipp Späne (s)" userId="155474dd-983f-47be-ae90-e860de51844d" providerId="ADAL" clId="{14A3F4FB-3700-4740-BC75-37BFC1C80217}" dt="2022-01-27T14:57:20.575" v="501" actId="478"/>
          <ac:grpSpMkLst>
            <pc:docMk/>
            <pc:sldMk cId="1934539302" sldId="273"/>
            <ac:grpSpMk id="192" creationId="{9F7A0D98-CACA-44CE-A29C-014C5F3BB0AD}"/>
          </ac:grpSpMkLst>
        </pc:grpChg>
        <pc:grpChg chg="del">
          <ac:chgData name="Philipp Späne (s)" userId="155474dd-983f-47be-ae90-e860de51844d" providerId="ADAL" clId="{14A3F4FB-3700-4740-BC75-37BFC1C80217}" dt="2022-01-27T14:57:20.575" v="501" actId="478"/>
          <ac:grpSpMkLst>
            <pc:docMk/>
            <pc:sldMk cId="1934539302" sldId="273"/>
            <ac:grpSpMk id="196" creationId="{0ECCCA78-9E52-4BF0-A777-4730D21386B8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200" creationId="{59664871-9AFA-4EF6-82EE-4E78E300E93C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208" creationId="{3EFF1D34-CC30-4E52-B8A6-2EACEB0FB595}"/>
          </ac:grpSpMkLst>
        </pc:grpChg>
        <pc:grpChg chg="del">
          <ac:chgData name="Philipp Späne (s)" userId="155474dd-983f-47be-ae90-e860de51844d" providerId="ADAL" clId="{14A3F4FB-3700-4740-BC75-37BFC1C80217}" dt="2022-01-27T14:57:20.575" v="501" actId="478"/>
          <ac:grpSpMkLst>
            <pc:docMk/>
            <pc:sldMk cId="1934539302" sldId="273"/>
            <ac:grpSpMk id="216" creationId="{4B26F7D2-8DA7-46BD-A979-96660898FB75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225" creationId="{66E7CBE3-3987-4ED3-A4CC-AADF17849EE0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235" creationId="{612611A4-FF23-4F45-9526-40FAC40785EA}"/>
          </ac:grpSpMkLst>
        </pc:grpChg>
        <pc:grpChg chg="del">
          <ac:chgData name="Philipp Späne (s)" userId="155474dd-983f-47be-ae90-e860de51844d" providerId="ADAL" clId="{14A3F4FB-3700-4740-BC75-37BFC1C80217}" dt="2022-01-27T14:51:32.938" v="319" actId="478"/>
          <ac:grpSpMkLst>
            <pc:docMk/>
            <pc:sldMk cId="1934539302" sldId="273"/>
            <ac:grpSpMk id="243" creationId="{BFBF1B5C-267C-4DD2-9609-8ACF0603E9C7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251" creationId="{FBAFE9AB-CD50-45FD-8DF4-D39AC75F6F40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269" creationId="{D7B35680-F2AB-4B23-A994-DEBEFC872EFE}"/>
          </ac:grpSpMkLst>
        </pc:grpChg>
        <pc:grpChg chg="del">
          <ac:chgData name="Philipp Späne (s)" userId="155474dd-983f-47be-ae90-e860de51844d" providerId="ADAL" clId="{14A3F4FB-3700-4740-BC75-37BFC1C80217}" dt="2022-01-27T14:53:03.905" v="328" actId="478"/>
          <ac:grpSpMkLst>
            <pc:docMk/>
            <pc:sldMk cId="1934539302" sldId="273"/>
            <ac:grpSpMk id="285" creationId="{DA9E94B6-68CB-48DA-A0E0-73E2E85C89EA}"/>
          </ac:grpSpMkLst>
        </pc:grpChg>
        <pc:grpChg chg="del">
          <ac:chgData name="Philipp Späne (s)" userId="155474dd-983f-47be-ae90-e860de51844d" providerId="ADAL" clId="{14A3F4FB-3700-4740-BC75-37BFC1C80217}" dt="2022-01-27T14:53:03.905" v="328" actId="478"/>
          <ac:grpSpMkLst>
            <pc:docMk/>
            <pc:sldMk cId="1934539302" sldId="273"/>
            <ac:grpSpMk id="295" creationId="{543BCEBF-0EE6-4A8F-BB1A-B518FB20997A}"/>
          </ac:grpSpMkLst>
        </pc:grpChg>
        <pc:grpChg chg="del">
          <ac:chgData name="Philipp Späne (s)" userId="155474dd-983f-47be-ae90-e860de51844d" providerId="ADAL" clId="{14A3F4FB-3700-4740-BC75-37BFC1C80217}" dt="2022-01-27T14:53:03.905" v="328" actId="478"/>
          <ac:grpSpMkLst>
            <pc:docMk/>
            <pc:sldMk cId="1934539302" sldId="273"/>
            <ac:grpSpMk id="299" creationId="{D14A20E6-91F0-4B3B-A6FC-37306F830531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303" creationId="{DE04D537-E4BD-4392-8929-022ACF59BF46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307" creationId="{AB30F748-22D2-4292-9536-41DFB70EE22A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312" creationId="{7C69F136-298E-4828-8FF8-EE1D3836C259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316" creationId="{B011CA85-D20B-4C97-80F0-8D859A8185E1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320" creationId="{A7A5B35F-4489-4C55-B07E-8A224706E9B1}"/>
          </ac:grpSpMkLst>
        </pc:grpChg>
        <pc:grpChg chg="del">
          <ac:chgData name="Philipp Späne (s)" userId="155474dd-983f-47be-ae90-e860de51844d" providerId="ADAL" clId="{14A3F4FB-3700-4740-BC75-37BFC1C80217}" dt="2022-01-27T14:52:55.294" v="326" actId="478"/>
          <ac:grpSpMkLst>
            <pc:docMk/>
            <pc:sldMk cId="1934539302" sldId="273"/>
            <ac:grpSpMk id="324" creationId="{D9A9630A-D107-46FF-B1C3-7A934653F40A}"/>
          </ac:grpSpMkLst>
        </pc:grpChg>
        <pc:grpChg chg="del">
          <ac:chgData name="Philipp Späne (s)" userId="155474dd-983f-47be-ae90-e860de51844d" providerId="ADAL" clId="{14A3F4FB-3700-4740-BC75-37BFC1C80217}" dt="2022-01-27T14:51:32.155" v="318" actId="478"/>
          <ac:grpSpMkLst>
            <pc:docMk/>
            <pc:sldMk cId="1934539302" sldId="273"/>
            <ac:grpSpMk id="328" creationId="{E3A412A7-AFB7-4090-9F23-511E93CEC3A1}"/>
          </ac:grpSpMkLst>
        </pc:grpChg>
        <pc:picChg chg="del">
          <ac:chgData name="Philipp Späne (s)" userId="155474dd-983f-47be-ae90-e860de51844d" providerId="ADAL" clId="{14A3F4FB-3700-4740-BC75-37BFC1C80217}" dt="2022-01-27T14:53:03.905" v="328" actId="478"/>
          <ac:picMkLst>
            <pc:docMk/>
            <pc:sldMk cId="1934539302" sldId="273"/>
            <ac:picMk id="49" creationId="{45FA4672-AE2C-4686-88E9-6AE94632F62F}"/>
          </ac:picMkLst>
        </pc:picChg>
        <pc:picChg chg="del">
          <ac:chgData name="Philipp Späne (s)" userId="155474dd-983f-47be-ae90-e860de51844d" providerId="ADAL" clId="{14A3F4FB-3700-4740-BC75-37BFC1C80217}" dt="2022-01-27T14:52:55.294" v="326" actId="478"/>
          <ac:picMkLst>
            <pc:docMk/>
            <pc:sldMk cId="1934539302" sldId="273"/>
            <ac:picMk id="80" creationId="{443FE376-D77B-484F-BBF7-AF64DB15DDE0}"/>
          </ac:picMkLst>
        </pc:picChg>
        <pc:picChg chg="del">
          <ac:chgData name="Philipp Späne (s)" userId="155474dd-983f-47be-ae90-e860de51844d" providerId="ADAL" clId="{14A3F4FB-3700-4740-BC75-37BFC1C80217}" dt="2022-01-27T15:02:21.111" v="567" actId="478"/>
          <ac:picMkLst>
            <pc:docMk/>
            <pc:sldMk cId="1934539302" sldId="273"/>
            <ac:picMk id="293" creationId="{1C8E0A66-3692-453D-8780-A86B3543125D}"/>
          </ac:picMkLst>
        </pc:picChg>
        <pc:picChg chg="add mod">
          <ac:chgData name="Philipp Späne (s)" userId="155474dd-983f-47be-ae90-e860de51844d" providerId="ADAL" clId="{14A3F4FB-3700-4740-BC75-37BFC1C80217}" dt="2022-01-27T14:51:03.072" v="310" actId="1076"/>
          <ac:picMkLst>
            <pc:docMk/>
            <pc:sldMk cId="1934539302" sldId="273"/>
            <ac:picMk id="1026" creationId="{3E95A5C2-30BD-4230-8C65-D29E24E8751E}"/>
          </ac:picMkLst>
        </pc:picChg>
        <pc:cxnChg chg="del">
          <ac:chgData name="Philipp Späne (s)" userId="155474dd-983f-47be-ae90-e860de51844d" providerId="ADAL" clId="{14A3F4FB-3700-4740-BC75-37BFC1C80217}" dt="2022-01-27T14:48:45.471" v="303" actId="478"/>
          <ac:cxnSpMkLst>
            <pc:docMk/>
            <pc:sldMk cId="1934539302" sldId="273"/>
            <ac:cxnSpMk id="19" creationId="{605D6F78-3221-4CD6-ACCE-47896165C7E9}"/>
          </ac:cxnSpMkLst>
        </pc:cxnChg>
        <pc:cxnChg chg="del">
          <ac:chgData name="Philipp Späne (s)" userId="155474dd-983f-47be-ae90-e860de51844d" providerId="ADAL" clId="{14A3F4FB-3700-4740-BC75-37BFC1C80217}" dt="2022-01-27T14:48:45.471" v="303" actId="478"/>
          <ac:cxnSpMkLst>
            <pc:docMk/>
            <pc:sldMk cId="1934539302" sldId="273"/>
            <ac:cxnSpMk id="20" creationId="{73072990-874C-43B2-BB53-F21D8B4F89A7}"/>
          </ac:cxnSpMkLst>
        </pc:cxnChg>
        <pc:cxnChg chg="del">
          <ac:chgData name="Philipp Späne (s)" userId="155474dd-983f-47be-ae90-e860de51844d" providerId="ADAL" clId="{14A3F4FB-3700-4740-BC75-37BFC1C80217}" dt="2022-01-27T14:48:45.471" v="303" actId="478"/>
          <ac:cxnSpMkLst>
            <pc:docMk/>
            <pc:sldMk cId="1934539302" sldId="273"/>
            <ac:cxnSpMk id="21" creationId="{F9668FEE-33E8-453A-924F-9FCF62F8E8EC}"/>
          </ac:cxnSpMkLst>
        </pc:cxnChg>
        <pc:cxnChg chg="del">
          <ac:chgData name="Philipp Späne (s)" userId="155474dd-983f-47be-ae90-e860de51844d" providerId="ADAL" clId="{14A3F4FB-3700-4740-BC75-37BFC1C80217}" dt="2022-01-27T14:48:45.471" v="303" actId="478"/>
          <ac:cxnSpMkLst>
            <pc:docMk/>
            <pc:sldMk cId="1934539302" sldId="273"/>
            <ac:cxnSpMk id="26" creationId="{34D2A6B5-7D4C-43FA-A9CE-93040422037E}"/>
          </ac:cxnSpMkLst>
        </pc:cxnChg>
        <pc:cxnChg chg="del">
          <ac:chgData name="Philipp Späne (s)" userId="155474dd-983f-47be-ae90-e860de51844d" providerId="ADAL" clId="{14A3F4FB-3700-4740-BC75-37BFC1C80217}" dt="2022-01-27T14:57:20.575" v="501" actId="478"/>
          <ac:cxnSpMkLst>
            <pc:docMk/>
            <pc:sldMk cId="1934539302" sldId="273"/>
            <ac:cxnSpMk id="47" creationId="{B34A6573-1DED-4A05-BD23-33A938C5CC7F}"/>
          </ac:cxnSpMkLst>
        </pc:cxnChg>
        <pc:cxnChg chg="del">
          <ac:chgData name="Philipp Späne (s)" userId="155474dd-983f-47be-ae90-e860de51844d" providerId="ADAL" clId="{14A3F4FB-3700-4740-BC75-37BFC1C80217}" dt="2022-01-27T14:57:20.575" v="501" actId="478"/>
          <ac:cxnSpMkLst>
            <pc:docMk/>
            <pc:sldMk cId="1934539302" sldId="273"/>
            <ac:cxnSpMk id="48" creationId="{94DE5DE2-DD47-471E-9C01-A9009F5F2718}"/>
          </ac:cxnSpMkLst>
        </pc:cxnChg>
        <pc:cxnChg chg="del">
          <ac:chgData name="Philipp Späne (s)" userId="155474dd-983f-47be-ae90-e860de51844d" providerId="ADAL" clId="{14A3F4FB-3700-4740-BC75-37BFC1C80217}" dt="2022-01-27T14:57:20.575" v="501" actId="478"/>
          <ac:cxnSpMkLst>
            <pc:docMk/>
            <pc:sldMk cId="1934539302" sldId="273"/>
            <ac:cxnSpMk id="50" creationId="{2033D7C8-48E0-46EB-8AB1-ED3E2C1219B6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51" creationId="{60824832-1392-4C19-A33A-F51F7077DD0D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52" creationId="{FCB97FE2-2AA2-442A-8A05-89BBBB21ED1E}"/>
          </ac:cxnSpMkLst>
        </pc:cxnChg>
        <pc:cxnChg chg="del">
          <ac:chgData name="Philipp Späne (s)" userId="155474dd-983f-47be-ae90-e860de51844d" providerId="ADAL" clId="{14A3F4FB-3700-4740-BC75-37BFC1C80217}" dt="2022-01-27T14:57:20.575" v="501" actId="478"/>
          <ac:cxnSpMkLst>
            <pc:docMk/>
            <pc:sldMk cId="1934539302" sldId="273"/>
            <ac:cxnSpMk id="53" creationId="{F296250D-45B8-48A5-9606-74B4D7D856AB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54" creationId="{17DCB82B-7E20-4746-88B8-6FBD76E8DEA0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55" creationId="{243AF056-BE07-4E70-8BBD-B960C5E00531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56" creationId="{A65FBF71-DCBA-4B7C-A9B0-5C265E2F2053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57" creationId="{65842E3D-5036-4CF0-8F21-4BDACBCD656B}"/>
          </ac:cxnSpMkLst>
        </pc:cxnChg>
        <pc:cxnChg chg="del">
          <ac:chgData name="Philipp Späne (s)" userId="155474dd-983f-47be-ae90-e860de51844d" providerId="ADAL" clId="{14A3F4FB-3700-4740-BC75-37BFC1C80217}" dt="2022-01-27T14:51:35.132" v="321" actId="478"/>
          <ac:cxnSpMkLst>
            <pc:docMk/>
            <pc:sldMk cId="1934539302" sldId="273"/>
            <ac:cxnSpMk id="58" creationId="{786A1E2E-6BEA-48B8-AA04-524EA512D880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59" creationId="{7B465159-1003-4F8E-A49E-4D255D1F6DB8}"/>
          </ac:cxnSpMkLst>
        </pc:cxnChg>
        <pc:cxnChg chg="del">
          <ac:chgData name="Philipp Späne (s)" userId="155474dd-983f-47be-ae90-e860de51844d" providerId="ADAL" clId="{14A3F4FB-3700-4740-BC75-37BFC1C80217}" dt="2022-01-27T14:51:34.232" v="320" actId="478"/>
          <ac:cxnSpMkLst>
            <pc:docMk/>
            <pc:sldMk cId="1934539302" sldId="273"/>
            <ac:cxnSpMk id="60" creationId="{B06D77AE-B353-4144-A563-9743A4A83B0B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61" creationId="{BD0A3FDB-31F6-44A6-B56A-C380B9BEEF27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62" creationId="{D95DED5D-FA54-46B1-9AB4-5C038BCD374B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63" creationId="{2072B5C2-2E20-48E2-94C0-EE7616CC5426}"/>
          </ac:cxnSpMkLst>
        </pc:cxnChg>
        <pc:cxnChg chg="del">
          <ac:chgData name="Philipp Späne (s)" userId="155474dd-983f-47be-ae90-e860de51844d" providerId="ADAL" clId="{14A3F4FB-3700-4740-BC75-37BFC1C80217}" dt="2022-01-27T14:53:03.905" v="328" actId="478"/>
          <ac:cxnSpMkLst>
            <pc:docMk/>
            <pc:sldMk cId="1934539302" sldId="273"/>
            <ac:cxnSpMk id="64" creationId="{D7F8D6B5-CC7D-487B-8C96-672242C882C5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65" creationId="{F986DA08-11B2-4523-951E-897DF67BC826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66" creationId="{44EE29EB-599D-4982-916B-C30B1609A4D6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67" creationId="{5BBC4AC8-A48F-4631-8E64-A896617077FB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68" creationId="{BB26748E-9ED6-4214-93D2-89235570C423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69" creationId="{30A334B0-2462-4B00-B70F-F1CAA3229E25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70" creationId="{377802BE-E382-44D4-9660-AC64A61F74E8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71" creationId="{2B6E8F59-5FBB-4879-A029-B49D15DD9FA7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73" creationId="{EC35A924-9066-40E3-8CE0-7A51E4D60B01}"/>
          </ac:cxnSpMkLst>
        </pc:cxnChg>
        <pc:cxnChg chg="del">
          <ac:chgData name="Philipp Späne (s)" userId="155474dd-983f-47be-ae90-e860de51844d" providerId="ADAL" clId="{14A3F4FB-3700-4740-BC75-37BFC1C80217}" dt="2022-01-27T14:52:58.343" v="327" actId="478"/>
          <ac:cxnSpMkLst>
            <pc:docMk/>
            <pc:sldMk cId="1934539302" sldId="273"/>
            <ac:cxnSpMk id="74" creationId="{8B3E144C-B3A1-427E-8E7F-D254F21CD7C2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75" creationId="{69961BA6-D198-4B46-A983-172B5ECBF2BF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76" creationId="{90879E2A-B444-4574-819B-FD5BC92692BC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77" creationId="{0E7CC17F-0278-4620-B037-6219242ED7B6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78" creationId="{9C20A4A4-250A-48FD-9460-7B1B81BEDFB8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79" creationId="{B67962A6-5932-467D-B018-3D3F8457895D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133" creationId="{0DF1060C-1D29-45C1-B2FC-CD4E4EDB6C36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166" creationId="{79846F71-30F1-4780-9FB9-E2115978E8C0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183" creationId="{1B102584-4843-4DC4-BC21-019539223036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224" creationId="{EE27773A-0451-491F-BA7C-9152FC275CD1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233" creationId="{344CC6D4-B0C9-4764-BA1A-37A2E95F7161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234" creationId="{8657A450-FDA6-497A-A139-6663C9F00865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259" creationId="{B43ACD8C-63CA-40D1-B9E5-C3BCD79D8DC3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260" creationId="{4EA6E159-6A69-4C41-99BE-0BA44BC1DC8E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261" creationId="{1EB44640-480B-4703-9BCD-01B9C5354EBF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262" creationId="{147DA755-65D5-4FE4-8315-CB122438C377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263" creationId="{32BAF2A0-C8F4-4690-9097-E3E0E3C8FFD2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264" creationId="{C3122668-2973-4539-B95A-585FA851FC95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265" creationId="{51171164-7F19-4B5D-A344-AC19EE093885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266" creationId="{6686FB2E-084A-4A04-9C77-8008F086F093}"/>
          </ac:cxnSpMkLst>
        </pc:cxnChg>
        <pc:cxnChg chg="del">
          <ac:chgData name="Philipp Späne (s)" userId="155474dd-983f-47be-ae90-e860de51844d" providerId="ADAL" clId="{14A3F4FB-3700-4740-BC75-37BFC1C80217}" dt="2022-01-27T15:44:10.082" v="616" actId="478"/>
          <ac:cxnSpMkLst>
            <pc:docMk/>
            <pc:sldMk cId="1934539302" sldId="273"/>
            <ac:cxnSpMk id="267" creationId="{CF2B43A8-FB7E-4E37-87A6-CD66D532280D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268" creationId="{0A138835-D827-422C-AE1D-33F60B055D83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277" creationId="{9FB466C8-12C7-4ACB-8599-F8A455C86695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278" creationId="{BEE3E795-ACE3-40D7-8050-EA743D30B786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279" creationId="{7D930044-4370-477C-9983-1A25FA91CD8E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280" creationId="{1DE9A09D-8561-4561-AE21-6BD0B6CA7369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281" creationId="{32375D7B-B61A-45D9-9DE0-280DA5664657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282" creationId="{17D3AFDD-A8DD-4225-AF05-9A4A0E72799F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283" creationId="{D51E0C4C-1313-42EB-BD3A-C17A45E2CD0D}"/>
          </ac:cxnSpMkLst>
        </pc:cxnChg>
        <pc:cxnChg chg="del">
          <ac:chgData name="Philipp Späne (s)" userId="155474dd-983f-47be-ae90-e860de51844d" providerId="ADAL" clId="{14A3F4FB-3700-4740-BC75-37BFC1C80217}" dt="2022-01-27T14:52:55.294" v="326" actId="478"/>
          <ac:cxnSpMkLst>
            <pc:docMk/>
            <pc:sldMk cId="1934539302" sldId="273"/>
            <ac:cxnSpMk id="284" creationId="{E73FFD87-8FD4-4811-B9CC-A3F086729B91}"/>
          </ac:cxnSpMkLst>
        </pc:cxnChg>
        <pc:cxnChg chg="del">
          <ac:chgData name="Philipp Späne (s)" userId="155474dd-983f-47be-ae90-e860de51844d" providerId="ADAL" clId="{14A3F4FB-3700-4740-BC75-37BFC1C80217}" dt="2022-01-27T14:53:03.905" v="328" actId="478"/>
          <ac:cxnSpMkLst>
            <pc:docMk/>
            <pc:sldMk cId="1934539302" sldId="273"/>
            <ac:cxnSpMk id="294" creationId="{5C152ADD-D0FD-4436-9BB9-0802DF3AEEAB}"/>
          </ac:cxnSpMkLst>
        </pc:cxnChg>
        <pc:cxnChg chg="del">
          <ac:chgData name="Philipp Späne (s)" userId="155474dd-983f-47be-ae90-e860de51844d" providerId="ADAL" clId="{14A3F4FB-3700-4740-BC75-37BFC1C80217}" dt="2022-01-27T15:44:08.540" v="615" actId="478"/>
          <ac:cxnSpMkLst>
            <pc:docMk/>
            <pc:sldMk cId="1934539302" sldId="273"/>
            <ac:cxnSpMk id="311" creationId="{995483C1-D55C-4C5F-B29A-F57F68D0DB87}"/>
          </ac:cxnSpMkLst>
        </pc:cxnChg>
      </pc:sldChg>
      <pc:sldChg chg="add">
        <pc:chgData name="Philipp Späne (s)" userId="155474dd-983f-47be-ae90-e860de51844d" providerId="ADAL" clId="{14A3F4FB-3700-4740-BC75-37BFC1C80217}" dt="2022-01-27T14:52:49.284" v="325" actId="2890"/>
        <pc:sldMkLst>
          <pc:docMk/>
          <pc:sldMk cId="3457758082" sldId="274"/>
        </pc:sldMkLst>
      </pc:sldChg>
      <pc:sldChg chg="modSp mod">
        <pc:chgData name="Philipp Späne (s)" userId="155474dd-983f-47be-ae90-e860de51844d" providerId="ADAL" clId="{14A3F4FB-3700-4740-BC75-37BFC1C80217}" dt="2022-01-28T10:34:17.713" v="1031" actId="1076"/>
        <pc:sldMkLst>
          <pc:docMk/>
          <pc:sldMk cId="1532272768" sldId="276"/>
        </pc:sldMkLst>
        <pc:graphicFrameChg chg="modGraphic">
          <ac:chgData name="Philipp Späne (s)" userId="155474dd-983f-47be-ae90-e860de51844d" providerId="ADAL" clId="{14A3F4FB-3700-4740-BC75-37BFC1C80217}" dt="2022-01-28T09:47:57.985" v="854" actId="20577"/>
          <ac:graphicFrameMkLst>
            <pc:docMk/>
            <pc:sldMk cId="1532272768" sldId="276"/>
            <ac:graphicFrameMk id="11" creationId="{CD90B25B-6AC6-4261-9AEA-4F85241C4AA9}"/>
          </ac:graphicFrameMkLst>
        </pc:graphicFrameChg>
        <pc:picChg chg="mod modCrop">
          <ac:chgData name="Philipp Späne (s)" userId="155474dd-983f-47be-ae90-e860de51844d" providerId="ADAL" clId="{14A3F4FB-3700-4740-BC75-37BFC1C80217}" dt="2022-01-28T10:34:17.713" v="1031" actId="1076"/>
          <ac:picMkLst>
            <pc:docMk/>
            <pc:sldMk cId="1532272768" sldId="276"/>
            <ac:picMk id="6" creationId="{A9148EFF-12D1-41CA-A32E-E0B7F68B60C1}"/>
          </ac:picMkLst>
        </pc:picChg>
      </pc:sldChg>
      <pc:sldChg chg="addSp modSp mod">
        <pc:chgData name="Philipp Späne (s)" userId="155474dd-983f-47be-ae90-e860de51844d" providerId="ADAL" clId="{14A3F4FB-3700-4740-BC75-37BFC1C80217}" dt="2022-01-28T09:55:49.332" v="878" actId="14100"/>
        <pc:sldMkLst>
          <pc:docMk/>
          <pc:sldMk cId="2241132822" sldId="277"/>
        </pc:sldMkLst>
        <pc:spChg chg="add mod ord">
          <ac:chgData name="Philipp Späne (s)" userId="155474dd-983f-47be-ae90-e860de51844d" providerId="ADAL" clId="{14A3F4FB-3700-4740-BC75-37BFC1C80217}" dt="2022-01-28T09:42:19.103" v="840" actId="170"/>
          <ac:spMkLst>
            <pc:docMk/>
            <pc:sldMk cId="2241132822" sldId="277"/>
            <ac:spMk id="7" creationId="{A71E0F9D-615B-4A17-83AC-56478A543FC7}"/>
          </ac:spMkLst>
        </pc:spChg>
        <pc:picChg chg="mod">
          <ac:chgData name="Philipp Späne (s)" userId="155474dd-983f-47be-ae90-e860de51844d" providerId="ADAL" clId="{14A3F4FB-3700-4740-BC75-37BFC1C80217}" dt="2022-01-28T09:28:45.896" v="691" actId="14100"/>
          <ac:picMkLst>
            <pc:docMk/>
            <pc:sldMk cId="2241132822" sldId="277"/>
            <ac:picMk id="2" creationId="{25B50A10-1508-4034-A156-D3B9210BCE0B}"/>
          </ac:picMkLst>
        </pc:picChg>
        <pc:picChg chg="mod">
          <ac:chgData name="Philipp Späne (s)" userId="155474dd-983f-47be-ae90-e860de51844d" providerId="ADAL" clId="{14A3F4FB-3700-4740-BC75-37BFC1C80217}" dt="2022-01-28T09:55:49.332" v="878" actId="14100"/>
          <ac:picMkLst>
            <pc:docMk/>
            <pc:sldMk cId="2241132822" sldId="277"/>
            <ac:picMk id="8" creationId="{FE34FF19-A434-4DED-899C-9AE2CA445EAB}"/>
          </ac:picMkLst>
        </pc:picChg>
      </pc:sldChg>
      <pc:sldChg chg="addSp modSp mod">
        <pc:chgData name="Philipp Späne (s)" userId="155474dd-983f-47be-ae90-e860de51844d" providerId="ADAL" clId="{14A3F4FB-3700-4740-BC75-37BFC1C80217}" dt="2022-01-28T09:39:01.918" v="818" actId="1076"/>
        <pc:sldMkLst>
          <pc:docMk/>
          <pc:sldMk cId="2428582804" sldId="278"/>
        </pc:sldMkLst>
        <pc:spChg chg="add mod">
          <ac:chgData name="Philipp Späne (s)" userId="155474dd-983f-47be-ae90-e860de51844d" providerId="ADAL" clId="{14A3F4FB-3700-4740-BC75-37BFC1C80217}" dt="2022-01-28T09:39:01.918" v="818" actId="1076"/>
          <ac:spMkLst>
            <pc:docMk/>
            <pc:sldMk cId="2428582804" sldId="278"/>
            <ac:spMk id="4" creationId="{1D98CE3A-4ECE-40C9-A82C-822DB0666E22}"/>
          </ac:spMkLst>
        </pc:spChg>
        <pc:spChg chg="add mod ord">
          <ac:chgData name="Philipp Späne (s)" userId="155474dd-983f-47be-ae90-e860de51844d" providerId="ADAL" clId="{14A3F4FB-3700-4740-BC75-37BFC1C80217}" dt="2022-01-28T09:38:36.180" v="817" actId="339"/>
          <ac:spMkLst>
            <pc:docMk/>
            <pc:sldMk cId="2428582804" sldId="278"/>
            <ac:spMk id="5" creationId="{7E9270CB-7C79-460B-A567-0C16DC6664DA}"/>
          </ac:spMkLst>
        </pc:spChg>
        <pc:picChg chg="add mod ord">
          <ac:chgData name="Philipp Späne (s)" userId="155474dd-983f-47be-ae90-e860de51844d" providerId="ADAL" clId="{14A3F4FB-3700-4740-BC75-37BFC1C80217}" dt="2022-01-28T09:34:41.354" v="801" actId="167"/>
          <ac:picMkLst>
            <pc:docMk/>
            <pc:sldMk cId="2428582804" sldId="278"/>
            <ac:picMk id="3" creationId="{EA25060E-F28B-4920-A5FD-7401B8A146BB}"/>
          </ac:picMkLst>
        </pc:picChg>
      </pc:sldChg>
      <pc:sldChg chg="new del">
        <pc:chgData name="Philipp Späne (s)" userId="155474dd-983f-47be-ae90-e860de51844d" providerId="ADAL" clId="{14A3F4FB-3700-4740-BC75-37BFC1C80217}" dt="2022-01-28T09:25:16.778" v="662" actId="680"/>
        <pc:sldMkLst>
          <pc:docMk/>
          <pc:sldMk cId="2077924549" sldId="279"/>
        </pc:sldMkLst>
      </pc:sldChg>
      <pc:sldChg chg="addSp modSp new mod modNotesTx">
        <pc:chgData name="Philipp Späne (s)" userId="155474dd-983f-47be-ae90-e860de51844d" providerId="ADAL" clId="{14A3F4FB-3700-4740-BC75-37BFC1C80217}" dt="2022-01-28T09:30:42.474" v="787" actId="20577"/>
        <pc:sldMkLst>
          <pc:docMk/>
          <pc:sldMk cId="2363440697" sldId="279"/>
        </pc:sldMkLst>
        <pc:picChg chg="add mod">
          <ac:chgData name="Philipp Späne (s)" userId="155474dd-983f-47be-ae90-e860de51844d" providerId="ADAL" clId="{14A3F4FB-3700-4740-BC75-37BFC1C80217}" dt="2022-01-28T09:26:01.649" v="674" actId="1076"/>
          <ac:picMkLst>
            <pc:docMk/>
            <pc:sldMk cId="2363440697" sldId="279"/>
            <ac:picMk id="3" creationId="{291FB73E-FB26-4EC9-8917-157AE31C67BE}"/>
          </ac:picMkLst>
        </pc:picChg>
      </pc:sldChg>
      <pc:sldChg chg="addSp delSp modSp new mod setBg modNotesTx">
        <pc:chgData name="Philipp Späne (s)" userId="155474dd-983f-47be-ae90-e860de51844d" providerId="ADAL" clId="{14A3F4FB-3700-4740-BC75-37BFC1C80217}" dt="2022-01-28T10:36:59.927" v="1051" actId="20577"/>
        <pc:sldMkLst>
          <pc:docMk/>
          <pc:sldMk cId="1049531256" sldId="280"/>
        </pc:sldMkLst>
        <pc:spChg chg="add mod">
          <ac:chgData name="Philipp Späne (s)" userId="155474dd-983f-47be-ae90-e860de51844d" providerId="ADAL" clId="{14A3F4FB-3700-4740-BC75-37BFC1C80217}" dt="2022-01-28T09:39:32.888" v="825" actId="207"/>
          <ac:spMkLst>
            <pc:docMk/>
            <pc:sldMk cId="1049531256" sldId="280"/>
            <ac:spMk id="2" creationId="{9FD89EBA-53CA-4963-BD48-6D2DB93DCFDC}"/>
          </ac:spMkLst>
        </pc:spChg>
        <pc:spChg chg="add del mod">
          <ac:chgData name="Philipp Späne (s)" userId="155474dd-983f-47be-ae90-e860de51844d" providerId="ADAL" clId="{14A3F4FB-3700-4740-BC75-37BFC1C80217}" dt="2022-01-28T09:28:56.888" v="693" actId="478"/>
          <ac:spMkLst>
            <pc:docMk/>
            <pc:sldMk cId="1049531256" sldId="280"/>
            <ac:spMk id="4" creationId="{68C66AE1-4D03-47A7-A8C2-DFC8B881CA7C}"/>
          </ac:spMkLst>
        </pc:spChg>
        <pc:spChg chg="add mod ord">
          <ac:chgData name="Philipp Späne (s)" userId="155474dd-983f-47be-ae90-e860de51844d" providerId="ADAL" clId="{14A3F4FB-3700-4740-BC75-37BFC1C80217}" dt="2022-01-28T09:43:58.739" v="845" actId="1076"/>
          <ac:spMkLst>
            <pc:docMk/>
            <pc:sldMk cId="1049531256" sldId="280"/>
            <ac:spMk id="7" creationId="{7C76C2CE-9B60-4DDF-80A6-D46FBDA9E321}"/>
          </ac:spMkLst>
        </pc:spChg>
        <pc:spChg chg="add del">
          <ac:chgData name="Philipp Späne (s)" userId="155474dd-983f-47be-ae90-e860de51844d" providerId="ADAL" clId="{14A3F4FB-3700-4740-BC75-37BFC1C80217}" dt="2022-01-28T09:33:27.155" v="792" actId="26606"/>
          <ac:spMkLst>
            <pc:docMk/>
            <pc:sldMk cId="1049531256" sldId="280"/>
            <ac:spMk id="8" creationId="{D12DDE76-C203-4047-9998-63900085B5E8}"/>
          </ac:spMkLst>
        </pc:spChg>
        <pc:spChg chg="add del">
          <ac:chgData name="Philipp Späne (s)" userId="155474dd-983f-47be-ae90-e860de51844d" providerId="ADAL" clId="{14A3F4FB-3700-4740-BC75-37BFC1C80217}" dt="2022-01-28T09:33:48.087" v="798" actId="26606"/>
          <ac:spMkLst>
            <pc:docMk/>
            <pc:sldMk cId="1049531256" sldId="280"/>
            <ac:spMk id="10" creationId="{D4771268-CB57-404A-9271-370EB28F6090}"/>
          </ac:spMkLst>
        </pc:spChg>
        <pc:graphicFrameChg chg="add mod modGraphic">
          <ac:chgData name="Philipp Späne (s)" userId="155474dd-983f-47be-ae90-e860de51844d" providerId="ADAL" clId="{14A3F4FB-3700-4740-BC75-37BFC1C80217}" dt="2022-01-28T09:59:40.157" v="1030" actId="20577"/>
          <ac:graphicFrameMkLst>
            <pc:docMk/>
            <pc:sldMk cId="1049531256" sldId="280"/>
            <ac:graphicFrameMk id="3" creationId="{218A2DB4-DEB8-47B6-8401-834C6366E680}"/>
          </ac:graphicFrameMkLst>
        </pc:graphicFrameChg>
      </pc:sldChg>
      <pc:sldChg chg="addSp modSp">
        <pc:chgData name="Philipp Späne (s)" userId="155474dd-983f-47be-ae90-e860de51844d" providerId="ADAL" clId="{14A3F4FB-3700-4740-BC75-37BFC1C80217}" dt="2022-01-28T09:58:02.047" v="879"/>
        <pc:sldMkLst>
          <pc:docMk/>
          <pc:sldMk cId="1854837579" sldId="281"/>
        </pc:sldMkLst>
        <pc:spChg chg="add mod">
          <ac:chgData name="Philipp Späne (s)" userId="155474dd-983f-47be-ae90-e860de51844d" providerId="ADAL" clId="{14A3F4FB-3700-4740-BC75-37BFC1C80217}" dt="2022-01-28T09:58:02.047" v="879"/>
          <ac:spMkLst>
            <pc:docMk/>
            <pc:sldMk cId="1854837579" sldId="281"/>
            <ac:spMk id="4" creationId="{AC041EBB-96C9-4FAF-8EC6-7C553D894896}"/>
          </ac:spMkLst>
        </pc:spChg>
      </pc:sldChg>
    </pc:docChg>
  </pc:docChgLst>
  <pc:docChgLst>
    <pc:chgData name="Lopez Sosa Alejandra (lopezal1)" userId="S::lopezal1@students.zhaw.ch::38656b6a-e659-4f47-983e-e4eefb1ef861" providerId="AD" clId="Web-{9609C909-67CB-4F43-BA12-55116B44CAC8}"/>
    <pc:docChg chg="modSld">
      <pc:chgData name="Lopez Sosa Alejandra (lopezal1)" userId="S::lopezal1@students.zhaw.ch::38656b6a-e659-4f47-983e-e4eefb1ef861" providerId="AD" clId="Web-{9609C909-67CB-4F43-BA12-55116B44CAC8}" dt="2022-01-25T14:37:15.093" v="90"/>
      <pc:docMkLst>
        <pc:docMk/>
      </pc:docMkLst>
      <pc:sldChg chg="addSp delSp modSp">
        <pc:chgData name="Lopez Sosa Alejandra (lopezal1)" userId="S::lopezal1@students.zhaw.ch::38656b6a-e659-4f47-983e-e4eefb1ef861" providerId="AD" clId="Web-{9609C909-67CB-4F43-BA12-55116B44CAC8}" dt="2022-01-25T14:36:38.779" v="68" actId="1076"/>
        <pc:sldMkLst>
          <pc:docMk/>
          <pc:sldMk cId="951730303" sldId="256"/>
        </pc:sldMkLst>
        <pc:spChg chg="add mod">
          <ac:chgData name="Lopez Sosa Alejandra (lopezal1)" userId="S::lopezal1@students.zhaw.ch::38656b6a-e659-4f47-983e-e4eefb1ef861" providerId="AD" clId="Web-{9609C909-67CB-4F43-BA12-55116B44CAC8}" dt="2022-01-25T14:07:49.549" v="41" actId="20577"/>
          <ac:spMkLst>
            <pc:docMk/>
            <pc:sldMk cId="951730303" sldId="256"/>
            <ac:spMk id="3" creationId="{6FD1AB8C-FEAB-4F94-9D88-7C7ED8AFA307}"/>
          </ac:spMkLst>
        </pc:spChg>
        <pc:spChg chg="mod">
          <ac:chgData name="Lopez Sosa Alejandra (lopezal1)" userId="S::lopezal1@students.zhaw.ch::38656b6a-e659-4f47-983e-e4eefb1ef861" providerId="AD" clId="Web-{9609C909-67CB-4F43-BA12-55116B44CAC8}" dt="2022-01-25T14:09:41.130" v="55" actId="1076"/>
          <ac:spMkLst>
            <pc:docMk/>
            <pc:sldMk cId="951730303" sldId="256"/>
            <ac:spMk id="4" creationId="{50BCE3A5-9CC6-4D13-81F9-8E487A4F7956}"/>
          </ac:spMkLst>
        </pc:spChg>
        <pc:spChg chg="mod">
          <ac:chgData name="Lopez Sosa Alejandra (lopezal1)" userId="S::lopezal1@students.zhaw.ch::38656b6a-e659-4f47-983e-e4eefb1ef861" providerId="AD" clId="Web-{9609C909-67CB-4F43-BA12-55116B44CAC8}" dt="2022-01-25T14:09:35.817" v="53" actId="1076"/>
          <ac:spMkLst>
            <pc:docMk/>
            <pc:sldMk cId="951730303" sldId="256"/>
            <ac:spMk id="5" creationId="{3AD0A383-6D20-47E4-B8E9-E6AA53FBCDDB}"/>
          </ac:spMkLst>
        </pc:spChg>
        <pc:spChg chg="mod">
          <ac:chgData name="Lopez Sosa Alejandra (lopezal1)" userId="S::lopezal1@students.zhaw.ch::38656b6a-e659-4f47-983e-e4eefb1ef861" providerId="AD" clId="Web-{9609C909-67CB-4F43-BA12-55116B44CAC8}" dt="2022-01-25T14:36:38.779" v="68" actId="1076"/>
          <ac:spMkLst>
            <pc:docMk/>
            <pc:sldMk cId="951730303" sldId="256"/>
            <ac:spMk id="7" creationId="{BCDEB972-CF3B-45B7-939B-FC63DADA5ED5}"/>
          </ac:spMkLst>
        </pc:spChg>
        <pc:spChg chg="add">
          <ac:chgData name="Lopez Sosa Alejandra (lopezal1)" userId="S::lopezal1@students.zhaw.ch::38656b6a-e659-4f47-983e-e4eefb1ef861" providerId="AD" clId="Web-{9609C909-67CB-4F43-BA12-55116B44CAC8}" dt="2022-01-25T14:04:58.514" v="5"/>
          <ac:spMkLst>
            <pc:docMk/>
            <pc:sldMk cId="951730303" sldId="256"/>
            <ac:spMk id="11" creationId="{13010148-3FE0-491C-A3D6-8CD070EDAFDA}"/>
          </ac:spMkLst>
        </pc:spChg>
        <pc:spChg chg="add">
          <ac:chgData name="Lopez Sosa Alejandra (lopezal1)" userId="S::lopezal1@students.zhaw.ch::38656b6a-e659-4f47-983e-e4eefb1ef861" providerId="AD" clId="Web-{9609C909-67CB-4F43-BA12-55116B44CAC8}" dt="2022-01-25T14:04:59.764" v="6"/>
          <ac:spMkLst>
            <pc:docMk/>
            <pc:sldMk cId="951730303" sldId="256"/>
            <ac:spMk id="18" creationId="{4052BA49-E073-4581-A2B4-0D05DF55848F}"/>
          </ac:spMkLst>
        </pc:spChg>
        <pc:spChg chg="add">
          <ac:chgData name="Lopez Sosa Alejandra (lopezal1)" userId="S::lopezal1@students.zhaw.ch::38656b6a-e659-4f47-983e-e4eefb1ef861" providerId="AD" clId="Web-{9609C909-67CB-4F43-BA12-55116B44CAC8}" dt="2022-01-25T14:05:12.764" v="8"/>
          <ac:spMkLst>
            <pc:docMk/>
            <pc:sldMk cId="951730303" sldId="256"/>
            <ac:spMk id="19" creationId="{2DD3888A-A07C-4AB4-B304-889C60E1CCA8}"/>
          </ac:spMkLst>
        </pc:spChg>
        <pc:spChg chg="add">
          <ac:chgData name="Lopez Sosa Alejandra (lopezal1)" userId="S::lopezal1@students.zhaw.ch::38656b6a-e659-4f47-983e-e4eefb1ef861" providerId="AD" clId="Web-{9609C909-67CB-4F43-BA12-55116B44CAC8}" dt="2022-01-25T14:05:38.155" v="13"/>
          <ac:spMkLst>
            <pc:docMk/>
            <pc:sldMk cId="951730303" sldId="256"/>
            <ac:spMk id="20" creationId="{B8A58DB3-3DDA-4C79-AEDE-F36BFF343D38}"/>
          </ac:spMkLst>
        </pc:spChg>
        <pc:spChg chg="add">
          <ac:chgData name="Lopez Sosa Alejandra (lopezal1)" userId="S::lopezal1@students.zhaw.ch::38656b6a-e659-4f47-983e-e4eefb1ef861" providerId="AD" clId="Web-{9609C909-67CB-4F43-BA12-55116B44CAC8}" dt="2022-01-25T14:05:42.749" v="14"/>
          <ac:spMkLst>
            <pc:docMk/>
            <pc:sldMk cId="951730303" sldId="256"/>
            <ac:spMk id="22" creationId="{83D4AD98-D8B5-414E-B6C0-D12BA6DB0A85}"/>
          </ac:spMkLst>
        </pc:spChg>
        <pc:spChg chg="add">
          <ac:chgData name="Lopez Sosa Alejandra (lopezal1)" userId="S::lopezal1@students.zhaw.ch::38656b6a-e659-4f47-983e-e4eefb1ef861" providerId="AD" clId="Web-{9609C909-67CB-4F43-BA12-55116B44CAC8}" dt="2022-01-25T14:06:06.265" v="17"/>
          <ac:spMkLst>
            <pc:docMk/>
            <pc:sldMk cId="951730303" sldId="256"/>
            <ac:spMk id="23" creationId="{32586153-245E-43F3-93F4-30100E12C06E}"/>
          </ac:spMkLst>
        </pc:spChg>
        <pc:spChg chg="add mod">
          <ac:chgData name="Lopez Sosa Alejandra (lopezal1)" userId="S::lopezal1@students.zhaw.ch::38656b6a-e659-4f47-983e-e4eefb1ef861" providerId="AD" clId="Web-{9609C909-67CB-4F43-BA12-55116B44CAC8}" dt="2022-01-25T14:08:08.518" v="44" actId="1076"/>
          <ac:spMkLst>
            <pc:docMk/>
            <pc:sldMk cId="951730303" sldId="256"/>
            <ac:spMk id="37" creationId="{984D8BFA-459F-4488-8592-06B2635F932B}"/>
          </ac:spMkLst>
        </pc:spChg>
        <pc:spChg chg="add del mod">
          <ac:chgData name="Lopez Sosa Alejandra (lopezal1)" userId="S::lopezal1@students.zhaw.ch::38656b6a-e659-4f47-983e-e4eefb1ef861" providerId="AD" clId="Web-{9609C909-67CB-4F43-BA12-55116B44CAC8}" dt="2022-01-25T14:36:33.373" v="66"/>
          <ac:spMkLst>
            <pc:docMk/>
            <pc:sldMk cId="951730303" sldId="256"/>
            <ac:spMk id="38" creationId="{B6784A9A-5345-45EA-8361-B2449E076E28}"/>
          </ac:spMkLst>
        </pc:spChg>
        <pc:spChg chg="mod">
          <ac:chgData name="Lopez Sosa Alejandra (lopezal1)" userId="S::lopezal1@students.zhaw.ch::38656b6a-e659-4f47-983e-e4eefb1ef861" providerId="AD" clId="Web-{9609C909-67CB-4F43-BA12-55116B44CAC8}" dt="2022-01-25T14:07:13.642" v="29" actId="1076"/>
          <ac:spMkLst>
            <pc:docMk/>
            <pc:sldMk cId="951730303" sldId="256"/>
            <ac:spMk id="70" creationId="{22E31874-6FF8-433A-82BF-2F3382CC9759}"/>
          </ac:spMkLst>
        </pc:spChg>
        <pc:grpChg chg="mod">
          <ac:chgData name="Lopez Sosa Alejandra (lopezal1)" userId="S::lopezal1@students.zhaw.ch::38656b6a-e659-4f47-983e-e4eefb1ef861" providerId="AD" clId="Web-{9609C909-67CB-4F43-BA12-55116B44CAC8}" dt="2022-01-25T14:04:34.232" v="2" actId="1076"/>
          <ac:grpSpMkLst>
            <pc:docMk/>
            <pc:sldMk cId="951730303" sldId="256"/>
            <ac:grpSpMk id="13" creationId="{9C71FB91-BDFA-448F-AE92-72045724EA38}"/>
          </ac:grpSpMkLst>
        </pc:grpChg>
        <pc:cxnChg chg="mod">
          <ac:chgData name="Lopez Sosa Alejandra (lopezal1)" userId="S::lopezal1@students.zhaw.ch::38656b6a-e659-4f47-983e-e4eefb1ef861" providerId="AD" clId="Web-{9609C909-67CB-4F43-BA12-55116B44CAC8}" dt="2022-01-25T14:09:41.130" v="55" actId="1076"/>
          <ac:cxnSpMkLst>
            <pc:docMk/>
            <pc:sldMk cId="951730303" sldId="256"/>
            <ac:cxnSpMk id="17" creationId="{00D4A344-B8BD-4C36-B0A3-CC7E16ACCEFF}"/>
          </ac:cxnSpMkLst>
        </pc:cxnChg>
        <pc:cxnChg chg="mod">
          <ac:chgData name="Lopez Sosa Alejandra (lopezal1)" userId="S::lopezal1@students.zhaw.ch::38656b6a-e659-4f47-983e-e4eefb1ef861" providerId="AD" clId="Web-{9609C909-67CB-4F43-BA12-55116B44CAC8}" dt="2022-01-25T14:36:38.779" v="68" actId="1076"/>
          <ac:cxnSpMkLst>
            <pc:docMk/>
            <pc:sldMk cId="951730303" sldId="256"/>
            <ac:cxnSpMk id="21" creationId="{C2D5C240-691E-4D8D-B06C-EC8D5F755B3E}"/>
          </ac:cxnSpMkLst>
        </pc:cxnChg>
        <pc:cxnChg chg="mod">
          <ac:chgData name="Lopez Sosa Alejandra (lopezal1)" userId="S::lopezal1@students.zhaw.ch::38656b6a-e659-4f47-983e-e4eefb1ef861" providerId="AD" clId="Web-{9609C909-67CB-4F43-BA12-55116B44CAC8}" dt="2022-01-25T14:36:38.779" v="68" actId="1076"/>
          <ac:cxnSpMkLst>
            <pc:docMk/>
            <pc:sldMk cId="951730303" sldId="256"/>
            <ac:cxnSpMk id="24" creationId="{903D1F43-8A5E-4DE9-9BA8-D87A08896E19}"/>
          </ac:cxnSpMkLst>
        </pc:cxnChg>
        <pc:cxnChg chg="mod">
          <ac:chgData name="Lopez Sosa Alejandra (lopezal1)" userId="S::lopezal1@students.zhaw.ch::38656b6a-e659-4f47-983e-e4eefb1ef861" providerId="AD" clId="Web-{9609C909-67CB-4F43-BA12-55116B44CAC8}" dt="2022-01-25T14:04:34.232" v="2" actId="1076"/>
          <ac:cxnSpMkLst>
            <pc:docMk/>
            <pc:sldMk cId="951730303" sldId="256"/>
            <ac:cxnSpMk id="27" creationId="{1C6B6746-F932-47A6-9E3D-3F70254CAED6}"/>
          </ac:cxnSpMkLst>
        </pc:cxnChg>
        <pc:cxnChg chg="mod">
          <ac:chgData name="Lopez Sosa Alejandra (lopezal1)" userId="S::lopezal1@students.zhaw.ch::38656b6a-e659-4f47-983e-e4eefb1ef861" providerId="AD" clId="Web-{9609C909-67CB-4F43-BA12-55116B44CAC8}" dt="2022-01-25T14:09:41.130" v="55" actId="1076"/>
          <ac:cxnSpMkLst>
            <pc:docMk/>
            <pc:sldMk cId="951730303" sldId="256"/>
            <ac:cxnSpMk id="32" creationId="{B12C42CE-B64D-4A22-B658-6836FCB27A02}"/>
          </ac:cxnSpMkLst>
        </pc:cxnChg>
        <pc:cxnChg chg="mod">
          <ac:chgData name="Lopez Sosa Alejandra (lopezal1)" userId="S::lopezal1@students.zhaw.ch::38656b6a-e659-4f47-983e-e4eefb1ef861" providerId="AD" clId="Web-{9609C909-67CB-4F43-BA12-55116B44CAC8}" dt="2022-01-25T14:08:16.253" v="47" actId="1076"/>
          <ac:cxnSpMkLst>
            <pc:docMk/>
            <pc:sldMk cId="951730303" sldId="256"/>
            <ac:cxnSpMk id="51" creationId="{D612638D-C459-46DC-9217-10B19870A96D}"/>
          </ac:cxnSpMkLst>
        </pc:cxnChg>
        <pc:cxnChg chg="mod">
          <ac:chgData name="Lopez Sosa Alejandra (lopezal1)" userId="S::lopezal1@students.zhaw.ch::38656b6a-e659-4f47-983e-e4eefb1ef861" providerId="AD" clId="Web-{9609C909-67CB-4F43-BA12-55116B44CAC8}" dt="2022-01-25T14:06:45.501" v="22" actId="1076"/>
          <ac:cxnSpMkLst>
            <pc:docMk/>
            <pc:sldMk cId="951730303" sldId="256"/>
            <ac:cxnSpMk id="57" creationId="{E772A674-95C2-480F-9C90-BD0239AAE900}"/>
          </ac:cxnSpMkLst>
        </pc:cxnChg>
        <pc:cxnChg chg="mod">
          <ac:chgData name="Lopez Sosa Alejandra (lopezal1)" userId="S::lopezal1@students.zhaw.ch::38656b6a-e659-4f47-983e-e4eefb1ef861" providerId="AD" clId="Web-{9609C909-67CB-4F43-BA12-55116B44CAC8}" dt="2022-01-25T14:06:47.485" v="23" actId="1076"/>
          <ac:cxnSpMkLst>
            <pc:docMk/>
            <pc:sldMk cId="951730303" sldId="256"/>
            <ac:cxnSpMk id="61" creationId="{15760E45-522F-4F0F-BEEE-49773745B8F3}"/>
          </ac:cxnSpMkLst>
        </pc:cxnChg>
        <pc:cxnChg chg="mod">
          <ac:chgData name="Lopez Sosa Alejandra (lopezal1)" userId="S::lopezal1@students.zhaw.ch::38656b6a-e659-4f47-983e-e4eefb1ef861" providerId="AD" clId="Web-{9609C909-67CB-4F43-BA12-55116B44CAC8}" dt="2022-01-25T14:07:04.860" v="27" actId="1076"/>
          <ac:cxnSpMkLst>
            <pc:docMk/>
            <pc:sldMk cId="951730303" sldId="256"/>
            <ac:cxnSpMk id="62" creationId="{C7E80357-627D-4C6B-9508-D3F2FAD9B287}"/>
          </ac:cxnSpMkLst>
        </pc:cxnChg>
      </pc:sldChg>
      <pc:sldChg chg="modSp">
        <pc:chgData name="Lopez Sosa Alejandra (lopezal1)" userId="S::lopezal1@students.zhaw.ch::38656b6a-e659-4f47-983e-e4eefb1ef861" providerId="AD" clId="Web-{9609C909-67CB-4F43-BA12-55116B44CAC8}" dt="2022-01-25T14:37:15.093" v="90"/>
        <pc:sldMkLst>
          <pc:docMk/>
          <pc:sldMk cId="1470538856" sldId="260"/>
        </pc:sldMkLst>
        <pc:graphicFrameChg chg="mod modGraphic">
          <ac:chgData name="Lopez Sosa Alejandra (lopezal1)" userId="S::lopezal1@students.zhaw.ch::38656b6a-e659-4f47-983e-e4eefb1ef861" providerId="AD" clId="Web-{9609C909-67CB-4F43-BA12-55116B44CAC8}" dt="2022-01-25T14:37:15.093" v="90"/>
          <ac:graphicFrameMkLst>
            <pc:docMk/>
            <pc:sldMk cId="1470538856" sldId="260"/>
            <ac:graphicFrameMk id="3" creationId="{3EC6EED0-4255-447D-8ACA-F9932F19DE17}"/>
          </ac:graphicFrameMkLst>
        </pc:graphicFrameChg>
      </pc:sldChg>
    </pc:docChg>
  </pc:docChgLst>
  <pc:docChgLst>
    <pc:chgData name="Nicollier Alexandre" userId="c88faca6-f025-40ac-baa9-4714ecae9173" providerId="ADAL" clId="{084C56EC-39FF-4738-B715-1D6E0DB0CE7A}"/>
    <pc:docChg chg="custSel modSld">
      <pc:chgData name="Nicollier Alexandre" userId="c88faca6-f025-40ac-baa9-4714ecae9173" providerId="ADAL" clId="{084C56EC-39FF-4738-B715-1D6E0DB0CE7A}" dt="2022-01-25T14:45:32.837" v="95" actId="20577"/>
      <pc:docMkLst>
        <pc:docMk/>
      </pc:docMkLst>
      <pc:sldChg chg="modSp mod">
        <pc:chgData name="Nicollier Alexandre" userId="c88faca6-f025-40ac-baa9-4714ecae9173" providerId="ADAL" clId="{084C56EC-39FF-4738-B715-1D6E0DB0CE7A}" dt="2022-01-25T14:43:06.555" v="86" actId="313"/>
        <pc:sldMkLst>
          <pc:docMk/>
          <pc:sldMk cId="951730303" sldId="256"/>
        </pc:sldMkLst>
        <pc:spChg chg="mod">
          <ac:chgData name="Nicollier Alexandre" userId="c88faca6-f025-40ac-baa9-4714ecae9173" providerId="ADAL" clId="{084C56EC-39FF-4738-B715-1D6E0DB0CE7A}" dt="2022-01-25T14:43:06.555" v="86" actId="313"/>
          <ac:spMkLst>
            <pc:docMk/>
            <pc:sldMk cId="951730303" sldId="256"/>
            <ac:spMk id="56" creationId="{CC81853C-D101-428D-BF66-F3C8553D0D91}"/>
          </ac:spMkLst>
        </pc:spChg>
        <pc:grpChg chg="ord">
          <ac:chgData name="Nicollier Alexandre" userId="c88faca6-f025-40ac-baa9-4714ecae9173" providerId="ADAL" clId="{084C56EC-39FF-4738-B715-1D6E0DB0CE7A}" dt="2022-01-25T14:42:59.736" v="85" actId="166"/>
          <ac:grpSpMkLst>
            <pc:docMk/>
            <pc:sldMk cId="951730303" sldId="256"/>
            <ac:grpSpMk id="9" creationId="{74E8ACD9-3546-45D7-9294-555E03DA5371}"/>
          </ac:grpSpMkLst>
        </pc:grpChg>
      </pc:sldChg>
      <pc:sldChg chg="modSp mod">
        <pc:chgData name="Nicollier Alexandre" userId="c88faca6-f025-40ac-baa9-4714ecae9173" providerId="ADAL" clId="{084C56EC-39FF-4738-B715-1D6E0DB0CE7A}" dt="2022-01-25T14:45:32.837" v="95" actId="20577"/>
        <pc:sldMkLst>
          <pc:docMk/>
          <pc:sldMk cId="1470538856" sldId="260"/>
        </pc:sldMkLst>
        <pc:graphicFrameChg chg="modGraphic">
          <ac:chgData name="Nicollier Alexandre" userId="c88faca6-f025-40ac-baa9-4714ecae9173" providerId="ADAL" clId="{084C56EC-39FF-4738-B715-1D6E0DB0CE7A}" dt="2022-01-25T14:45:32.837" v="95" actId="20577"/>
          <ac:graphicFrameMkLst>
            <pc:docMk/>
            <pc:sldMk cId="1470538856" sldId="260"/>
            <ac:graphicFrameMk id="3" creationId="{3EC6EED0-4255-447D-8ACA-F9932F19DE17}"/>
          </ac:graphicFrameMkLst>
        </pc:graphicFrameChg>
      </pc:sldChg>
      <pc:sldChg chg="modSp mod">
        <pc:chgData name="Nicollier Alexandre" userId="c88faca6-f025-40ac-baa9-4714ecae9173" providerId="ADAL" clId="{084C56EC-39FF-4738-B715-1D6E0DB0CE7A}" dt="2022-01-25T14:17:26.613" v="11" actId="20577"/>
        <pc:sldMkLst>
          <pc:docMk/>
          <pc:sldMk cId="2611553510" sldId="261"/>
        </pc:sldMkLst>
        <pc:graphicFrameChg chg="modGraphic">
          <ac:chgData name="Nicollier Alexandre" userId="c88faca6-f025-40ac-baa9-4714ecae9173" providerId="ADAL" clId="{084C56EC-39FF-4738-B715-1D6E0DB0CE7A}" dt="2022-01-25T14:17:26.613" v="11" actId="20577"/>
          <ac:graphicFrameMkLst>
            <pc:docMk/>
            <pc:sldMk cId="2611553510" sldId="261"/>
            <ac:graphicFrameMk id="4" creationId="{052E1FD6-5391-42CF-954D-79733C14FB6C}"/>
          </ac:graphicFrameMkLst>
        </pc:graphicFrameChg>
      </pc:sldChg>
    </pc:docChg>
  </pc:docChgLst>
  <pc:docChgLst>
    <pc:chgData name="Lopez Sosa Alejandra (lopezal1)" userId="38656b6a-e659-4f47-983e-e4eefb1ef861" providerId="ADAL" clId="{BC2F04AE-B12A-964B-8936-0994C44AA8DF}"/>
    <pc:docChg chg="undo custSel addSld delSld modSld">
      <pc:chgData name="Lopez Sosa Alejandra (lopezal1)" userId="38656b6a-e659-4f47-983e-e4eefb1ef861" providerId="ADAL" clId="{BC2F04AE-B12A-964B-8936-0994C44AA8DF}" dt="2022-02-06T10:52:45.036" v="83" actId="1076"/>
      <pc:docMkLst>
        <pc:docMk/>
      </pc:docMkLst>
      <pc:sldChg chg="modSp mod">
        <pc:chgData name="Lopez Sosa Alejandra (lopezal1)" userId="38656b6a-e659-4f47-983e-e4eefb1ef861" providerId="ADAL" clId="{BC2F04AE-B12A-964B-8936-0994C44AA8DF}" dt="2022-01-28T09:37:35.911" v="1" actId="20577"/>
        <pc:sldMkLst>
          <pc:docMk/>
          <pc:sldMk cId="2611553510" sldId="261"/>
        </pc:sldMkLst>
        <pc:graphicFrameChg chg="modGraphic">
          <ac:chgData name="Lopez Sosa Alejandra (lopezal1)" userId="38656b6a-e659-4f47-983e-e4eefb1ef861" providerId="ADAL" clId="{BC2F04AE-B12A-964B-8936-0994C44AA8DF}" dt="2022-01-28T09:37:35.911" v="1" actId="20577"/>
          <ac:graphicFrameMkLst>
            <pc:docMk/>
            <pc:sldMk cId="2611553510" sldId="261"/>
            <ac:graphicFrameMk id="4" creationId="{052E1FD6-5391-42CF-954D-79733C14FB6C}"/>
          </ac:graphicFrameMkLst>
        </pc:graphicFrameChg>
      </pc:sldChg>
      <pc:sldChg chg="modSp mod">
        <pc:chgData name="Lopez Sosa Alejandra (lopezal1)" userId="38656b6a-e659-4f47-983e-e4eefb1ef861" providerId="ADAL" clId="{BC2F04AE-B12A-964B-8936-0994C44AA8DF}" dt="2022-02-06T10:52:45.036" v="83" actId="1076"/>
        <pc:sldMkLst>
          <pc:docMk/>
          <pc:sldMk cId="1934539302" sldId="273"/>
        </pc:sldMkLst>
        <pc:spChg chg="mod">
          <ac:chgData name="Lopez Sosa Alejandra (lopezal1)" userId="38656b6a-e659-4f47-983e-e4eefb1ef861" providerId="ADAL" clId="{BC2F04AE-B12A-964B-8936-0994C44AA8DF}" dt="2022-02-06T10:52:45.036" v="83" actId="1076"/>
          <ac:spMkLst>
            <pc:docMk/>
            <pc:sldMk cId="1934539302" sldId="273"/>
            <ac:spMk id="4" creationId="{7EE09F72-AD73-4AD5-98C7-916CE15AABEF}"/>
          </ac:spMkLst>
        </pc:spChg>
      </pc:sldChg>
      <pc:sldChg chg="modSp mod">
        <pc:chgData name="Lopez Sosa Alejandra (lopezal1)" userId="38656b6a-e659-4f47-983e-e4eefb1ef861" providerId="ADAL" clId="{BC2F04AE-B12A-964B-8936-0994C44AA8DF}" dt="2022-02-05T21:48:28.919" v="82" actId="1076"/>
        <pc:sldMkLst>
          <pc:docMk/>
          <pc:sldMk cId="2428582804" sldId="278"/>
        </pc:sldMkLst>
        <pc:picChg chg="mod">
          <ac:chgData name="Lopez Sosa Alejandra (lopezal1)" userId="38656b6a-e659-4f47-983e-e4eefb1ef861" providerId="ADAL" clId="{BC2F04AE-B12A-964B-8936-0994C44AA8DF}" dt="2022-02-05T21:48:28.919" v="82" actId="1076"/>
          <ac:picMkLst>
            <pc:docMk/>
            <pc:sldMk cId="2428582804" sldId="278"/>
            <ac:picMk id="3" creationId="{EA25060E-F28B-4920-A5FD-7401B8A146BB}"/>
          </ac:picMkLst>
        </pc:picChg>
      </pc:sldChg>
      <pc:sldChg chg="modSp mod">
        <pc:chgData name="Lopez Sosa Alejandra (lopezal1)" userId="38656b6a-e659-4f47-983e-e4eefb1ef861" providerId="ADAL" clId="{BC2F04AE-B12A-964B-8936-0994C44AA8DF}" dt="2022-02-05T20:38:44.937" v="80" actId="1076"/>
        <pc:sldMkLst>
          <pc:docMk/>
          <pc:sldMk cId="1854837579" sldId="281"/>
        </pc:sldMkLst>
        <pc:picChg chg="mod">
          <ac:chgData name="Lopez Sosa Alejandra (lopezal1)" userId="38656b6a-e659-4f47-983e-e4eefb1ef861" providerId="ADAL" clId="{BC2F04AE-B12A-964B-8936-0994C44AA8DF}" dt="2022-02-05T20:38:44.937" v="80" actId="1076"/>
          <ac:picMkLst>
            <pc:docMk/>
            <pc:sldMk cId="1854837579" sldId="281"/>
            <ac:picMk id="435" creationId="{829A6ACB-9C54-45EB-A3FF-01A9DC3202C3}"/>
          </ac:picMkLst>
        </pc:picChg>
      </pc:sldChg>
      <pc:sldChg chg="addSp delSp modSp new del mod setBg">
        <pc:chgData name="Lopez Sosa Alejandra (lopezal1)" userId="38656b6a-e659-4f47-983e-e4eefb1ef861" providerId="ADAL" clId="{BC2F04AE-B12A-964B-8936-0994C44AA8DF}" dt="2022-01-28T09:41:52.018" v="78" actId="2696"/>
        <pc:sldMkLst>
          <pc:docMk/>
          <pc:sldMk cId="2901103363" sldId="281"/>
        </pc:sldMkLst>
        <pc:spChg chg="mod">
          <ac:chgData name="Lopez Sosa Alejandra (lopezal1)" userId="38656b6a-e659-4f47-983e-e4eefb1ef861" providerId="ADAL" clId="{BC2F04AE-B12A-964B-8936-0994C44AA8DF}" dt="2022-01-28T09:39:23.154" v="77" actId="1076"/>
          <ac:spMkLst>
            <pc:docMk/>
            <pc:sldMk cId="2901103363" sldId="281"/>
            <ac:spMk id="2" creationId="{E8A07621-9715-624D-AE20-433D74B1B44A}"/>
          </ac:spMkLst>
        </pc:spChg>
        <pc:spChg chg="del">
          <ac:chgData name="Lopez Sosa Alejandra (lopezal1)" userId="38656b6a-e659-4f47-983e-e4eefb1ef861" providerId="ADAL" clId="{BC2F04AE-B12A-964B-8936-0994C44AA8DF}" dt="2022-01-28T09:37:45.855" v="3" actId="478"/>
          <ac:spMkLst>
            <pc:docMk/>
            <pc:sldMk cId="2901103363" sldId="281"/>
            <ac:spMk id="3" creationId="{8B4AE632-2844-634E-AD3B-5B7988A9DB9C}"/>
          </ac:spMkLst>
        </pc:spChg>
        <pc:picChg chg="add mod">
          <ac:chgData name="Lopez Sosa Alejandra (lopezal1)" userId="38656b6a-e659-4f47-983e-e4eefb1ef861" providerId="ADAL" clId="{BC2F04AE-B12A-964B-8936-0994C44AA8DF}" dt="2022-01-28T09:38:52.674" v="36" actId="1076"/>
          <ac:picMkLst>
            <pc:docMk/>
            <pc:sldMk cId="2901103363" sldId="281"/>
            <ac:picMk id="4" creationId="{D4C4456C-43BC-7F48-B09E-465C254157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C01B9-6037-485F-8D02-805CADD588F0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D9526-348C-4838-BED3-2B21BCB5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1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QC: </a:t>
            </a:r>
            <a:r>
              <a:rPr lang="en-US" err="1"/>
              <a:t>Probennahme</a:t>
            </a:r>
            <a:endParaRPr lang="en-US"/>
          </a:p>
          <a:p>
            <a:r>
              <a:rPr lang="en-US"/>
              <a:t>PW: purified Water</a:t>
            </a:r>
          </a:p>
          <a:p>
            <a:r>
              <a:rPr lang="en-US"/>
              <a:t>He: Heater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D9526-348C-4838-BED3-2B21BCB54A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91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noice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D9526-348C-4838-BED3-2B21BCB54A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3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Basement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D9526-348C-4838-BED3-2B21BCB54A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Basement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D9526-348C-4838-BED3-2B21BCB54A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81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D9526-348C-4838-BED3-2B21BCB54A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46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did</a:t>
            </a:r>
            <a:r>
              <a:rPr lang="de-DE"/>
              <a:t> a </a:t>
            </a:r>
            <a:r>
              <a:rPr lang="de-DE" err="1"/>
              <a:t>list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main</a:t>
            </a:r>
            <a:r>
              <a:rPr lang="de-DE"/>
              <a:t> </a:t>
            </a:r>
            <a:r>
              <a:rPr lang="de-DE" err="1"/>
              <a:t>equiptment</a:t>
            </a:r>
            <a:r>
              <a:rPr lang="de-DE"/>
              <a:t> </a:t>
            </a:r>
            <a:r>
              <a:rPr lang="de-DE" err="1"/>
              <a:t>used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clean utilities and </a:t>
            </a:r>
            <a:r>
              <a:rPr lang="de-DE" err="1"/>
              <a:t>where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is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D9526-348C-4838-BED3-2B21BCB54A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6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D9526-348C-4838-BED3-2B21BCB54A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8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Valve  </a:t>
            </a:r>
            <a:r>
              <a:rPr lang="de-DE" err="1"/>
              <a:t>missing</a:t>
            </a:r>
            <a:r>
              <a:rPr lang="de-DE"/>
              <a:t>, </a:t>
            </a:r>
            <a:r>
              <a:rPr lang="de-DE" err="1"/>
              <a:t>probennahme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D9526-348C-4838-BED3-2B21BCB54A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1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BE2F-EBC4-4A59-8485-C83B9A3F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820CE-657C-4623-AAF2-0454DB19A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5AD72-8773-47E9-9D5F-DFE92D03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2DC9-ECB4-47A4-93CA-914359CDB0E4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A33EE-1B0E-4200-8DBC-14DC7742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990F-A51F-4029-8E2A-7B23BA35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EDF-2756-4B0A-8670-C587D1CC4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1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02E2-C347-43B4-B5BC-0EED3184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37113-889E-433D-BE02-59BDF8C9F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B667D-2823-44AF-9BB9-8E708F3C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2DC9-ECB4-47A4-93CA-914359CDB0E4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C31C-DE10-4F5F-A331-25CAE921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45EE-138C-46E7-A313-38537AA2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EDF-2756-4B0A-8670-C587D1CC4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66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4D170-736E-41D3-A5D1-276ABBFA8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AD5B3-010E-4C2F-90CA-9D23D042C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19C3-4A2D-43D6-91F4-55B03F75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2DC9-ECB4-47A4-93CA-914359CDB0E4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3C182-29C2-406E-8226-7729FB99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E5C76-BA06-4E2E-81D9-1AEC8EA0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EDF-2756-4B0A-8670-C587D1CC4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57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FB74-13C7-462D-97D4-C2F5A3A6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48F5-985B-4AC2-9AEF-8749A400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A17E4-C6D5-455E-833C-3C378B90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2DC9-ECB4-47A4-93CA-914359CDB0E4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DC12-B46E-4924-9DF8-81CA696B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13361-34CB-49C0-8128-8DC15943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EDF-2756-4B0A-8670-C587D1CC4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77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DD7F-8176-4781-9E95-5C81C4DA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7BF79-9B06-4928-A874-77D7C99F9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41AD-9C14-4435-B45C-9D274205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2DC9-ECB4-47A4-93CA-914359CDB0E4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E6C68-E658-41BF-9954-36486A96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79BB1-2E4B-496F-BC35-CE863B70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EDF-2756-4B0A-8670-C587D1CC4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64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27CE-B7BD-4372-A3E3-9B7B25FD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8123C-8667-465E-AE82-B6089EF72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A3782-9177-48F7-96DF-49AABEB99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0169E-C8A1-4BC0-A1E3-11E33828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2DC9-ECB4-47A4-93CA-914359CDB0E4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B6F2-99C2-4AD6-96B7-5463EA1B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1BC3E-FEF3-4250-AE8B-E3C557A7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EDF-2756-4B0A-8670-C587D1CC4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2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14EE-414F-47C3-84F2-62598A07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D8B1-657B-4A6F-B2A0-A1E8E5E73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F6FBA-CD8F-4ED4-BFBE-A0F21BB64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262A7-8D0F-4C59-8DDF-11C1C6E4F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53054-57D1-48B5-B896-229907E3F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A0497-DB15-4E34-A2BF-2D0AF13C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2DC9-ECB4-47A4-93CA-914359CDB0E4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87539-D4BE-494B-ABB0-ED8EEF6E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37BB0-D80D-43D5-8962-EB35C7CA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EDF-2756-4B0A-8670-C587D1CC4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16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031B-E771-4E26-8A63-DFEFE805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D90EB-E16E-4F32-ACBE-FA74C715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2DC9-ECB4-47A4-93CA-914359CDB0E4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BE969-04F4-4FD6-A635-C1552AC2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DB97B-FBF4-43F8-AC88-6277659B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EDF-2756-4B0A-8670-C587D1CC4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60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A4EF6-9374-4095-8B39-1E5375F0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2DC9-ECB4-47A4-93CA-914359CDB0E4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8EA43-5F3A-4039-850D-8B8438CC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4C504-E9A5-4CD6-8CEF-DF36CF81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EDF-2756-4B0A-8670-C587D1CC4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46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1501-98C8-4D3E-9B13-4612EDA9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D9B5-8540-4059-B81E-A3EB06A5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B3A6D-89A6-4DDF-B722-F0643502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31586-14C3-4298-BB25-2301C988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2DC9-ECB4-47A4-93CA-914359CDB0E4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5C426-47A6-4658-A195-EF2140B9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6FF5A-F263-43BA-87E7-061F000F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EDF-2756-4B0A-8670-C587D1CC4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4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A935-0E9A-45FE-B0CA-40FF579D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E3F7C-97EC-4719-B469-362B2A8DB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0B411-D72D-42C9-96F3-0F8C8984A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2D904-F969-48B2-928F-E235A1AA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2DC9-ECB4-47A4-93CA-914359CDB0E4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998C4-ECFD-403D-98B9-22A11F8B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064C5-4E16-401E-977F-82DCDFC5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2EDF-2756-4B0A-8670-C587D1CC4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44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612C5-EB09-4EB6-80AB-C9C28BE2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84034-A0BA-41AC-A0CD-8EBDC39B5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2B16-8FC4-4052-96CA-A9BEA1ABE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2DC9-ECB4-47A4-93CA-914359CDB0E4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60CF1-ABB5-4916-874A-7C5A3A84C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2246A-4CC3-404E-91F2-C73153C8E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92EDF-2756-4B0A-8670-C587D1CC4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1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A6FD-0B09-42A8-B9A7-BBFCAAD6C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520" y="80900"/>
            <a:ext cx="3298133" cy="650554"/>
          </a:xfrm>
        </p:spPr>
        <p:txBody>
          <a:bodyPr>
            <a:noAutofit/>
          </a:bodyPr>
          <a:lstStyle/>
          <a:p>
            <a:r>
              <a:rPr lang="en-US" sz="4400" b="1" u="sng"/>
              <a:t>WFI System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D0A383-6D20-47E4-B8E9-E6AA53FBCDDB}"/>
              </a:ext>
            </a:extLst>
          </p:cNvPr>
          <p:cNvSpPr/>
          <p:nvPr/>
        </p:nvSpPr>
        <p:spPr>
          <a:xfrm>
            <a:off x="295366" y="2441219"/>
            <a:ext cx="2529840" cy="1670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Pretreatment</a:t>
            </a:r>
          </a:p>
          <a:p>
            <a:pPr algn="ctr"/>
            <a:r>
              <a:rPr lang="en-US" sz="2000" b="1"/>
              <a:t>(Nanofiltration &amp;</a:t>
            </a:r>
            <a:br>
              <a:rPr lang="en-US" sz="2000" b="1"/>
            </a:br>
            <a:r>
              <a:rPr lang="en-US" sz="2000" b="1"/>
              <a:t>UV Sterilization, Conductivity)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DEB972-CF3B-45B7-939B-FC63DADA5ED5}"/>
              </a:ext>
            </a:extLst>
          </p:cNvPr>
          <p:cNvSpPr/>
          <p:nvPr/>
        </p:nvSpPr>
        <p:spPr>
          <a:xfrm>
            <a:off x="3210104" y="2714580"/>
            <a:ext cx="2032000" cy="112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Polishing</a:t>
            </a:r>
          </a:p>
          <a:p>
            <a:pPr algn="ctr"/>
            <a:r>
              <a:rPr lang="en-US" sz="2000" b="1"/>
              <a:t>(Reverse Osmosis)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39A4BD-1E40-470E-8D51-26A89F87EA4B}"/>
              </a:ext>
            </a:extLst>
          </p:cNvPr>
          <p:cNvSpPr/>
          <p:nvPr/>
        </p:nvSpPr>
        <p:spPr>
          <a:xfrm>
            <a:off x="4470400" y="5039349"/>
            <a:ext cx="1783644" cy="112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Multi Step Distillation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71FB91-BDFA-448F-AE92-72045724EA38}"/>
              </a:ext>
            </a:extLst>
          </p:cNvPr>
          <p:cNvGrpSpPr/>
          <p:nvPr/>
        </p:nvGrpSpPr>
        <p:grpSpPr>
          <a:xfrm>
            <a:off x="7561060" y="4776951"/>
            <a:ext cx="1438036" cy="1927938"/>
            <a:chOff x="8204906" y="2091555"/>
            <a:chExt cx="1314452" cy="224124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135C7E-4E22-4401-B08D-747EEE1908F9}"/>
                </a:ext>
              </a:extLst>
            </p:cNvPr>
            <p:cNvSpPr/>
            <p:nvPr/>
          </p:nvSpPr>
          <p:spPr>
            <a:xfrm>
              <a:off x="8204906" y="2653530"/>
              <a:ext cx="1314452" cy="11239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WFI</a:t>
              </a:r>
            </a:p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667AA585-7080-4051-A646-F5D2EDC41924}"/>
                </a:ext>
              </a:extLst>
            </p:cNvPr>
            <p:cNvSpPr/>
            <p:nvPr/>
          </p:nvSpPr>
          <p:spPr>
            <a:xfrm rot="5400000">
              <a:off x="8300157" y="1996304"/>
              <a:ext cx="1123950" cy="1314452"/>
            </a:xfrm>
            <a:prstGeom prst="pie">
              <a:avLst>
                <a:gd name="adj1" fmla="val 5350421"/>
                <a:gd name="adj2" fmla="val 1620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Partial Circle 15">
              <a:extLst>
                <a:ext uri="{FF2B5EF4-FFF2-40B4-BE49-F238E27FC236}">
                  <a16:creationId xmlns:a16="http://schemas.microsoft.com/office/drawing/2014/main" id="{12B27F60-E6B1-4E3D-BD0F-4B546C9C2710}"/>
                </a:ext>
              </a:extLst>
            </p:cNvPr>
            <p:cNvSpPr/>
            <p:nvPr/>
          </p:nvSpPr>
          <p:spPr>
            <a:xfrm rot="16200000">
              <a:off x="8300157" y="3113599"/>
              <a:ext cx="1123950" cy="1314452"/>
            </a:xfrm>
            <a:prstGeom prst="pie">
              <a:avLst>
                <a:gd name="adj1" fmla="val 5350421"/>
                <a:gd name="adj2" fmla="val 1620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D4A344-B8BD-4C36-B0A3-CC7E16ACCEFF}"/>
              </a:ext>
            </a:extLst>
          </p:cNvPr>
          <p:cNvCxnSpPr>
            <a:cxnSpLocks/>
            <a:stCxn id="55" idx="2"/>
            <a:endCxn id="5" idx="0"/>
          </p:cNvCxnSpPr>
          <p:nvPr/>
        </p:nvCxnSpPr>
        <p:spPr>
          <a:xfrm>
            <a:off x="1557328" y="1747311"/>
            <a:ext cx="2958" cy="6939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5C240-691E-4D8D-B06C-EC8D5F755B3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825206" y="3276555"/>
            <a:ext cx="38489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3D1F43-8A5E-4DE9-9BA8-D87A08896E1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242104" y="3276555"/>
            <a:ext cx="507548" cy="21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6B6746-F932-47A6-9E3D-3F70254CAED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254044" y="5587594"/>
            <a:ext cx="1307016" cy="137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0DB7EB7-B0E3-4D11-A252-F3E0B4E82D9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5544469" y="4121785"/>
            <a:ext cx="735318" cy="109981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CF4BDA6-3969-46CB-865C-8E233CC15272}"/>
              </a:ext>
            </a:extLst>
          </p:cNvPr>
          <p:cNvCxnSpPr>
            <a:cxnSpLocks/>
            <a:endCxn id="8" idx="2"/>
          </p:cNvCxnSpPr>
          <p:nvPr/>
        </p:nvCxnSpPr>
        <p:spPr>
          <a:xfrm rot="10800000">
            <a:off x="6462034" y="2247277"/>
            <a:ext cx="2096989" cy="1117863"/>
          </a:xfrm>
          <a:prstGeom prst="bentConnector4">
            <a:avLst>
              <a:gd name="adj1" fmla="val 3788"/>
              <a:gd name="adj2" fmla="val 12045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12638D-C459-46DC-9217-10B19870A96D}"/>
              </a:ext>
            </a:extLst>
          </p:cNvPr>
          <p:cNvCxnSpPr>
            <a:cxnSpLocks/>
          </p:cNvCxnSpPr>
          <p:nvPr/>
        </p:nvCxnSpPr>
        <p:spPr>
          <a:xfrm>
            <a:off x="7179515" y="3360120"/>
            <a:ext cx="23489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4C8537-22F8-424D-B799-AE18F85F352A}"/>
              </a:ext>
            </a:extLst>
          </p:cNvPr>
          <p:cNvCxnSpPr>
            <a:cxnSpLocks/>
          </p:cNvCxnSpPr>
          <p:nvPr/>
        </p:nvCxnSpPr>
        <p:spPr>
          <a:xfrm>
            <a:off x="8467475" y="2451213"/>
            <a:ext cx="944912" cy="64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573BB78-24E3-4397-A75A-2DB9C2464B41}"/>
              </a:ext>
            </a:extLst>
          </p:cNvPr>
          <p:cNvSpPr txBox="1"/>
          <p:nvPr/>
        </p:nvSpPr>
        <p:spPr>
          <a:xfrm>
            <a:off x="8519112" y="1983503"/>
            <a:ext cx="1054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/>
              <a:t>POUs</a:t>
            </a:r>
            <a:endParaRPr lang="en-GB" sz="2000" b="1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772A674-95C2-480F-9C90-BD0239AAE900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>
            <a:off x="8280079" y="4776952"/>
            <a:ext cx="2213107" cy="989132"/>
          </a:xfrm>
          <a:prstGeom prst="bentConnector4">
            <a:avLst>
              <a:gd name="adj1" fmla="val 14812"/>
              <a:gd name="adj2" fmla="val 12311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760E45-522F-4F0F-BEEE-49773745B8F3}"/>
              </a:ext>
            </a:extLst>
          </p:cNvPr>
          <p:cNvCxnSpPr>
            <a:cxnSpLocks/>
          </p:cNvCxnSpPr>
          <p:nvPr/>
        </p:nvCxnSpPr>
        <p:spPr>
          <a:xfrm>
            <a:off x="10127000" y="5415686"/>
            <a:ext cx="944912" cy="64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7E80357-627D-4C6B-9508-D3F2FAD9B287}"/>
              </a:ext>
            </a:extLst>
          </p:cNvPr>
          <p:cNvCxnSpPr>
            <a:cxnSpLocks/>
          </p:cNvCxnSpPr>
          <p:nvPr/>
        </p:nvCxnSpPr>
        <p:spPr>
          <a:xfrm flipV="1">
            <a:off x="9003081" y="5729768"/>
            <a:ext cx="2068831" cy="36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2E31874-6FF8-433A-82BF-2F3382CC9759}"/>
              </a:ext>
            </a:extLst>
          </p:cNvPr>
          <p:cNvSpPr txBox="1"/>
          <p:nvPr/>
        </p:nvSpPr>
        <p:spPr>
          <a:xfrm>
            <a:off x="10182796" y="4621243"/>
            <a:ext cx="1054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/>
              <a:t>POUs</a:t>
            </a:r>
            <a:endParaRPr lang="en-GB" sz="2000" b="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08B382-5225-4753-A939-40B2B321A807}"/>
              </a:ext>
            </a:extLst>
          </p:cNvPr>
          <p:cNvSpPr/>
          <p:nvPr/>
        </p:nvSpPr>
        <p:spPr>
          <a:xfrm>
            <a:off x="2580169" y="970842"/>
            <a:ext cx="985234" cy="449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QC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2C42CE-B64D-4A22-B658-6836FCB27A02}"/>
              </a:ext>
            </a:extLst>
          </p:cNvPr>
          <p:cNvCxnSpPr>
            <a:cxnSpLocks/>
            <a:stCxn id="53" idx="3"/>
            <a:endCxn id="31" idx="2"/>
          </p:cNvCxnSpPr>
          <p:nvPr/>
        </p:nvCxnSpPr>
        <p:spPr>
          <a:xfrm>
            <a:off x="2047157" y="1195504"/>
            <a:ext cx="5330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Sequential Access Storage 2">
            <a:extLst>
              <a:ext uri="{FF2B5EF4-FFF2-40B4-BE49-F238E27FC236}">
                <a16:creationId xmlns:a16="http://schemas.microsoft.com/office/drawing/2014/main" id="{6FD1AB8C-FEAB-4F94-9D88-7C7ED8AFA307}"/>
              </a:ext>
            </a:extLst>
          </p:cNvPr>
          <p:cNvSpPr/>
          <p:nvPr/>
        </p:nvSpPr>
        <p:spPr>
          <a:xfrm>
            <a:off x="9154365" y="5296922"/>
            <a:ext cx="748268" cy="761999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cs typeface="Calibri"/>
              </a:rPr>
              <a:t>Pump</a:t>
            </a:r>
            <a:endParaRPr lang="en-US" sz="1100"/>
          </a:p>
        </p:txBody>
      </p:sp>
      <p:sp>
        <p:nvSpPr>
          <p:cNvPr id="37" name="Flowchart: Sequential Access Storage 36">
            <a:extLst>
              <a:ext uri="{FF2B5EF4-FFF2-40B4-BE49-F238E27FC236}">
                <a16:creationId xmlns:a16="http://schemas.microsoft.com/office/drawing/2014/main" id="{984D8BFA-459F-4488-8592-06B2635F932B}"/>
              </a:ext>
            </a:extLst>
          </p:cNvPr>
          <p:cNvSpPr/>
          <p:nvPr/>
        </p:nvSpPr>
        <p:spPr>
          <a:xfrm>
            <a:off x="7645160" y="2911427"/>
            <a:ext cx="748268" cy="761999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cs typeface="Calibri"/>
              </a:rPr>
              <a:t>Pump</a:t>
            </a:r>
            <a:endParaRPr lang="en-US" sz="11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87BAB7-22E3-4425-B56C-368CA1C662A0}"/>
              </a:ext>
            </a:extLst>
          </p:cNvPr>
          <p:cNvCxnSpPr>
            <a:cxnSpLocks/>
          </p:cNvCxnSpPr>
          <p:nvPr/>
        </p:nvCxnSpPr>
        <p:spPr>
          <a:xfrm>
            <a:off x="10134222" y="5100875"/>
            <a:ext cx="944912" cy="64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46A89E-6191-421D-A79F-83EC7568521C}"/>
              </a:ext>
            </a:extLst>
          </p:cNvPr>
          <p:cNvCxnSpPr>
            <a:cxnSpLocks/>
          </p:cNvCxnSpPr>
          <p:nvPr/>
        </p:nvCxnSpPr>
        <p:spPr>
          <a:xfrm>
            <a:off x="8483425" y="2777948"/>
            <a:ext cx="944912" cy="64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8D2AB4-A855-4F3B-A555-38759354A683}"/>
              </a:ext>
            </a:extLst>
          </p:cNvPr>
          <p:cNvCxnSpPr>
            <a:cxnSpLocks/>
          </p:cNvCxnSpPr>
          <p:nvPr/>
        </p:nvCxnSpPr>
        <p:spPr>
          <a:xfrm>
            <a:off x="8480555" y="3052070"/>
            <a:ext cx="944912" cy="64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C81853C-D101-428D-BF66-F3C8553D0D91}"/>
              </a:ext>
            </a:extLst>
          </p:cNvPr>
          <p:cNvSpPr/>
          <p:nvPr/>
        </p:nvSpPr>
        <p:spPr>
          <a:xfrm>
            <a:off x="8216068" y="540344"/>
            <a:ext cx="1783644" cy="928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Distillation</a:t>
            </a:r>
          </a:p>
          <a:p>
            <a:pPr algn="ctr"/>
            <a:r>
              <a:rPr lang="en-US" sz="2000" b="1"/>
              <a:t>Column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A3B7C95-A329-409E-9498-3FC6E93AC8F5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096000" y="1004509"/>
            <a:ext cx="2120068" cy="1328907"/>
          </a:xfrm>
          <a:prstGeom prst="bentConnector3">
            <a:avLst>
              <a:gd name="adj1" fmla="val 13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A66152-00B6-4D78-8960-E1E263E4C9D8}"/>
              </a:ext>
            </a:extLst>
          </p:cNvPr>
          <p:cNvCxnSpPr>
            <a:cxnSpLocks/>
          </p:cNvCxnSpPr>
          <p:nvPr/>
        </p:nvCxnSpPr>
        <p:spPr>
          <a:xfrm>
            <a:off x="10007144" y="818622"/>
            <a:ext cx="944912" cy="6467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707F3C-EF9E-4CDD-AC5D-05C6296C9A90}"/>
              </a:ext>
            </a:extLst>
          </p:cNvPr>
          <p:cNvCxnSpPr>
            <a:cxnSpLocks/>
          </p:cNvCxnSpPr>
          <p:nvPr/>
        </p:nvCxnSpPr>
        <p:spPr>
          <a:xfrm>
            <a:off x="10014226" y="1129470"/>
            <a:ext cx="944912" cy="6467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51FD34D-4701-4991-83C2-C101B7C0D0E3}"/>
              </a:ext>
            </a:extLst>
          </p:cNvPr>
          <p:cNvSpPr txBox="1"/>
          <p:nvPr/>
        </p:nvSpPr>
        <p:spPr>
          <a:xfrm>
            <a:off x="10072273" y="378751"/>
            <a:ext cx="1054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/>
              <a:t>POUs</a:t>
            </a:r>
            <a:endParaRPr lang="en-GB" sz="20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F39F96-8E89-4AE4-B7B8-CE98B210FE88}"/>
              </a:ext>
            </a:extLst>
          </p:cNvPr>
          <p:cNvSpPr txBox="1"/>
          <p:nvPr/>
        </p:nvSpPr>
        <p:spPr>
          <a:xfrm>
            <a:off x="8301625" y="240300"/>
            <a:ext cx="1881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/>
              <a:t>Clean Steam</a:t>
            </a:r>
            <a:endParaRPr lang="en-GB" sz="2000" b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E8ACD9-3546-45D7-9294-555E03DA5371}"/>
              </a:ext>
            </a:extLst>
          </p:cNvPr>
          <p:cNvGrpSpPr/>
          <p:nvPr/>
        </p:nvGrpSpPr>
        <p:grpSpPr>
          <a:xfrm>
            <a:off x="5749652" y="2247276"/>
            <a:ext cx="1424760" cy="2056754"/>
            <a:chOff x="8204906" y="2091555"/>
            <a:chExt cx="1314452" cy="22412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C6BB4A-8061-4189-AAE0-7C1735295D5C}"/>
                </a:ext>
              </a:extLst>
            </p:cNvPr>
            <p:cNvSpPr/>
            <p:nvPr/>
          </p:nvSpPr>
          <p:spPr>
            <a:xfrm>
              <a:off x="8204906" y="2653530"/>
              <a:ext cx="1314452" cy="11239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PW</a:t>
              </a:r>
            </a:p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8" name="Partial Circle 7">
              <a:extLst>
                <a:ext uri="{FF2B5EF4-FFF2-40B4-BE49-F238E27FC236}">
                  <a16:creationId xmlns:a16="http://schemas.microsoft.com/office/drawing/2014/main" id="{11A136D5-A188-413C-96F4-35D8009E8A04}"/>
                </a:ext>
              </a:extLst>
            </p:cNvPr>
            <p:cNvSpPr/>
            <p:nvPr/>
          </p:nvSpPr>
          <p:spPr>
            <a:xfrm rot="5400000">
              <a:off x="8300157" y="1996304"/>
              <a:ext cx="1123950" cy="1314452"/>
            </a:xfrm>
            <a:prstGeom prst="pie">
              <a:avLst>
                <a:gd name="adj1" fmla="val 5449012"/>
                <a:gd name="adj2" fmla="val 162431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Partial Circle 9">
              <a:extLst>
                <a:ext uri="{FF2B5EF4-FFF2-40B4-BE49-F238E27FC236}">
                  <a16:creationId xmlns:a16="http://schemas.microsoft.com/office/drawing/2014/main" id="{C3009376-AFED-482C-AF5F-A00FD4427DD1}"/>
                </a:ext>
              </a:extLst>
            </p:cNvPr>
            <p:cNvSpPr/>
            <p:nvPr/>
          </p:nvSpPr>
          <p:spPr>
            <a:xfrm rot="16200000">
              <a:off x="8300157" y="3113599"/>
              <a:ext cx="1123950" cy="1314452"/>
            </a:xfrm>
            <a:prstGeom prst="pie">
              <a:avLst>
                <a:gd name="adj1" fmla="val 5350421"/>
                <a:gd name="adj2" fmla="val 1620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85E-E09B-4983-A74E-56D5F0BC25EE}"/>
              </a:ext>
            </a:extLst>
          </p:cNvPr>
          <p:cNvSpPr/>
          <p:nvPr/>
        </p:nvSpPr>
        <p:spPr>
          <a:xfrm>
            <a:off x="6903003" y="1744116"/>
            <a:ext cx="742157" cy="50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HE</a:t>
            </a:r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8B4707-FD07-442F-B312-93D0148D8D97}"/>
              </a:ext>
            </a:extLst>
          </p:cNvPr>
          <p:cNvSpPr/>
          <p:nvPr/>
        </p:nvSpPr>
        <p:spPr>
          <a:xfrm>
            <a:off x="8923010" y="4247264"/>
            <a:ext cx="742157" cy="50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HE</a:t>
            </a:r>
            <a:endParaRPr lang="en-GB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2EE3621-F7CF-4716-8D22-E68647F77161}"/>
              </a:ext>
            </a:extLst>
          </p:cNvPr>
          <p:cNvGrpSpPr/>
          <p:nvPr/>
        </p:nvGrpSpPr>
        <p:grpSpPr>
          <a:xfrm>
            <a:off x="1067499" y="640410"/>
            <a:ext cx="979658" cy="1106901"/>
            <a:chOff x="8204906" y="2091555"/>
            <a:chExt cx="1314452" cy="224124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3C732F7-967F-4AAE-8887-19CC7C600F52}"/>
                </a:ext>
              </a:extLst>
            </p:cNvPr>
            <p:cNvSpPr/>
            <p:nvPr/>
          </p:nvSpPr>
          <p:spPr>
            <a:xfrm>
              <a:off x="8204906" y="2653530"/>
              <a:ext cx="1314452" cy="11239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Feed Water</a:t>
              </a:r>
            </a:p>
          </p:txBody>
        </p:sp>
        <p:sp>
          <p:nvSpPr>
            <p:cNvPr id="54" name="Partial Circle 53">
              <a:extLst>
                <a:ext uri="{FF2B5EF4-FFF2-40B4-BE49-F238E27FC236}">
                  <a16:creationId xmlns:a16="http://schemas.microsoft.com/office/drawing/2014/main" id="{3CA49952-4B2F-4D80-A362-57D21954498F}"/>
                </a:ext>
              </a:extLst>
            </p:cNvPr>
            <p:cNvSpPr/>
            <p:nvPr/>
          </p:nvSpPr>
          <p:spPr>
            <a:xfrm rot="5400000">
              <a:off x="8300157" y="1996304"/>
              <a:ext cx="1123950" cy="1314452"/>
            </a:xfrm>
            <a:prstGeom prst="pie">
              <a:avLst>
                <a:gd name="adj1" fmla="val 5449012"/>
                <a:gd name="adj2" fmla="val 162431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Partial Circle 54">
              <a:extLst>
                <a:ext uri="{FF2B5EF4-FFF2-40B4-BE49-F238E27FC236}">
                  <a16:creationId xmlns:a16="http://schemas.microsoft.com/office/drawing/2014/main" id="{B0B640BB-D04C-49CC-922E-6E513B67F6B0}"/>
                </a:ext>
              </a:extLst>
            </p:cNvPr>
            <p:cNvSpPr/>
            <p:nvPr/>
          </p:nvSpPr>
          <p:spPr>
            <a:xfrm rot="16200000">
              <a:off x="8300157" y="3113599"/>
              <a:ext cx="1123950" cy="1314452"/>
            </a:xfrm>
            <a:prstGeom prst="pie">
              <a:avLst>
                <a:gd name="adj1" fmla="val 5350421"/>
                <a:gd name="adj2" fmla="val 1620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0E80F02B-A167-41CE-BB57-6F3E798F27C3}"/>
              </a:ext>
            </a:extLst>
          </p:cNvPr>
          <p:cNvSpPr/>
          <p:nvPr/>
        </p:nvSpPr>
        <p:spPr>
          <a:xfrm>
            <a:off x="6459392" y="5305786"/>
            <a:ext cx="742157" cy="50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HE</a:t>
            </a:r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05877D-2A2B-4481-A2BC-7EC7B2213426}"/>
              </a:ext>
            </a:extLst>
          </p:cNvPr>
          <p:cNvCxnSpPr>
            <a:cxnSpLocks/>
          </p:cNvCxnSpPr>
          <p:nvPr/>
        </p:nvCxnSpPr>
        <p:spPr>
          <a:xfrm>
            <a:off x="1557328" y="222405"/>
            <a:ext cx="0" cy="418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73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227A8D-257C-475C-92EF-FD6B8C259289}"/>
              </a:ext>
            </a:extLst>
          </p:cNvPr>
          <p:cNvSpPr txBox="1"/>
          <p:nvPr/>
        </p:nvSpPr>
        <p:spPr>
          <a:xfrm>
            <a:off x="9597861" y="20249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Just as help</a:t>
            </a:r>
          </a:p>
        </p:txBody>
      </p:sp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845C4E4-6F36-4AAE-8584-ECCA1F5C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6" y="1524372"/>
            <a:ext cx="9202624" cy="26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7">
            <a:extLst>
              <a:ext uri="{FF2B5EF4-FFF2-40B4-BE49-F238E27FC236}">
                <a16:creationId xmlns:a16="http://schemas.microsoft.com/office/drawing/2014/main" id="{96095C73-E1C9-469F-BE12-5606803AA536}"/>
              </a:ext>
            </a:extLst>
          </p:cNvPr>
          <p:cNvSpPr/>
          <p:nvPr/>
        </p:nvSpPr>
        <p:spPr>
          <a:xfrm>
            <a:off x="2290846" y="264759"/>
            <a:ext cx="6561381" cy="63338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>
              <a:solidFill>
                <a:schemeClr val="tx1"/>
              </a:solidFill>
            </a:endParaRPr>
          </a:p>
        </p:txBody>
      </p:sp>
      <p:sp>
        <p:nvSpPr>
          <p:cNvPr id="4" name="Rechteck 6">
            <a:extLst>
              <a:ext uri="{FF2B5EF4-FFF2-40B4-BE49-F238E27FC236}">
                <a16:creationId xmlns:a16="http://schemas.microsoft.com/office/drawing/2014/main" id="{43515717-5CFD-4B88-96B0-8191565528B8}"/>
              </a:ext>
            </a:extLst>
          </p:cNvPr>
          <p:cNvSpPr/>
          <p:nvPr/>
        </p:nvSpPr>
        <p:spPr>
          <a:xfrm>
            <a:off x="10029229" y="766824"/>
            <a:ext cx="914400" cy="2508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 Class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5" name="Rechteck 8">
            <a:extLst>
              <a:ext uri="{FF2B5EF4-FFF2-40B4-BE49-F238E27FC236}">
                <a16:creationId xmlns:a16="http://schemas.microsoft.com/office/drawing/2014/main" id="{0CD803C8-34E8-4DB3-9027-0F701572682B}"/>
              </a:ext>
            </a:extLst>
          </p:cNvPr>
          <p:cNvSpPr/>
          <p:nvPr/>
        </p:nvSpPr>
        <p:spPr>
          <a:xfrm>
            <a:off x="10029229" y="1084819"/>
            <a:ext cx="914400" cy="250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C Class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" name="Rechteck 9">
            <a:extLst>
              <a:ext uri="{FF2B5EF4-FFF2-40B4-BE49-F238E27FC236}">
                <a16:creationId xmlns:a16="http://schemas.microsoft.com/office/drawing/2014/main" id="{D003C63E-355E-4F2A-859A-957C21B54ADE}"/>
              </a:ext>
            </a:extLst>
          </p:cNvPr>
          <p:cNvSpPr/>
          <p:nvPr/>
        </p:nvSpPr>
        <p:spPr>
          <a:xfrm>
            <a:off x="10029229" y="1393761"/>
            <a:ext cx="914400" cy="250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CNC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7" name="Rechteck 10">
            <a:extLst>
              <a:ext uri="{FF2B5EF4-FFF2-40B4-BE49-F238E27FC236}">
                <a16:creationId xmlns:a16="http://schemas.microsoft.com/office/drawing/2014/main" id="{C77EC8A7-DB90-4B78-B317-2CFD1BAC7BA6}"/>
              </a:ext>
            </a:extLst>
          </p:cNvPr>
          <p:cNvSpPr/>
          <p:nvPr/>
        </p:nvSpPr>
        <p:spPr>
          <a:xfrm>
            <a:off x="10029229" y="1702703"/>
            <a:ext cx="914400" cy="2508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NC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0C3FCC77-8014-4F1B-B8D7-BBA454AFA710}"/>
              </a:ext>
            </a:extLst>
          </p:cNvPr>
          <p:cNvSpPr/>
          <p:nvPr/>
        </p:nvSpPr>
        <p:spPr>
          <a:xfrm>
            <a:off x="2288856" y="593848"/>
            <a:ext cx="1863380" cy="781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Administration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9" name="Rechteck 15">
            <a:extLst>
              <a:ext uri="{FF2B5EF4-FFF2-40B4-BE49-F238E27FC236}">
                <a16:creationId xmlns:a16="http://schemas.microsoft.com/office/drawing/2014/main" id="{756A4725-AB22-4F04-9341-005E9A298380}"/>
              </a:ext>
            </a:extLst>
          </p:cNvPr>
          <p:cNvSpPr/>
          <p:nvPr/>
        </p:nvSpPr>
        <p:spPr>
          <a:xfrm>
            <a:off x="4152235" y="798810"/>
            <a:ext cx="717082" cy="57989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err="1">
                <a:solidFill>
                  <a:schemeClr val="tx1"/>
                </a:solidFill>
              </a:rPr>
              <a:t>Personnel</a:t>
            </a:r>
            <a:r>
              <a:rPr lang="de-DE" sz="1000">
                <a:solidFill>
                  <a:schemeClr val="tx1"/>
                </a:solidFill>
              </a:rPr>
              <a:t> </a:t>
            </a:r>
            <a:r>
              <a:rPr lang="de-DE" sz="1000" err="1">
                <a:solidFill>
                  <a:schemeClr val="tx1"/>
                </a:solidFill>
              </a:rPr>
              <a:t>Airlock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" name="Rechteck 22">
            <a:extLst>
              <a:ext uri="{FF2B5EF4-FFF2-40B4-BE49-F238E27FC236}">
                <a16:creationId xmlns:a16="http://schemas.microsoft.com/office/drawing/2014/main" id="{51CE2FC9-0AE6-42C8-B108-A05EFEDEC884}"/>
              </a:ext>
            </a:extLst>
          </p:cNvPr>
          <p:cNvSpPr/>
          <p:nvPr/>
        </p:nvSpPr>
        <p:spPr>
          <a:xfrm>
            <a:off x="6096556" y="1218658"/>
            <a:ext cx="2072980" cy="7133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err="1">
                <a:solidFill>
                  <a:schemeClr val="tx1"/>
                </a:solidFill>
              </a:rPr>
              <a:t>Inoculum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1" name="Rechteck 24">
            <a:extLst>
              <a:ext uri="{FF2B5EF4-FFF2-40B4-BE49-F238E27FC236}">
                <a16:creationId xmlns:a16="http://schemas.microsoft.com/office/drawing/2014/main" id="{5C40BBCF-996B-431D-9511-6E39A575EF91}"/>
              </a:ext>
            </a:extLst>
          </p:cNvPr>
          <p:cNvSpPr/>
          <p:nvPr/>
        </p:nvSpPr>
        <p:spPr>
          <a:xfrm>
            <a:off x="7459706" y="1537651"/>
            <a:ext cx="702730" cy="36410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Personnel Airlock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2" name="Rechteck 25">
            <a:extLst>
              <a:ext uri="{FF2B5EF4-FFF2-40B4-BE49-F238E27FC236}">
                <a16:creationId xmlns:a16="http://schemas.microsoft.com/office/drawing/2014/main" id="{803A3639-9B70-44F3-B29A-785EDFEC3062}"/>
              </a:ext>
            </a:extLst>
          </p:cNvPr>
          <p:cNvSpPr/>
          <p:nvPr/>
        </p:nvSpPr>
        <p:spPr>
          <a:xfrm>
            <a:off x="6102173" y="1904335"/>
            <a:ext cx="2743940" cy="20082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USP </a:t>
            </a:r>
            <a:r>
              <a:rPr lang="de-DE" sz="1000" err="1">
                <a:solidFill>
                  <a:schemeClr val="tx1"/>
                </a:solidFill>
              </a:rPr>
              <a:t>Production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3" name="Rechteck 26">
            <a:extLst>
              <a:ext uri="{FF2B5EF4-FFF2-40B4-BE49-F238E27FC236}">
                <a16:creationId xmlns:a16="http://schemas.microsoft.com/office/drawing/2014/main" id="{A6A392DB-395C-43A7-85D7-39AFDB425D16}"/>
              </a:ext>
            </a:extLst>
          </p:cNvPr>
          <p:cNvSpPr/>
          <p:nvPr/>
        </p:nvSpPr>
        <p:spPr>
          <a:xfrm>
            <a:off x="7602769" y="4337227"/>
            <a:ext cx="1230661" cy="1516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Quality Control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4" name="Rechteck 35">
            <a:extLst>
              <a:ext uri="{FF2B5EF4-FFF2-40B4-BE49-F238E27FC236}">
                <a16:creationId xmlns:a16="http://schemas.microsoft.com/office/drawing/2014/main" id="{344EC876-DE53-4B73-BE4F-8460A2817417}"/>
              </a:ext>
            </a:extLst>
          </p:cNvPr>
          <p:cNvSpPr/>
          <p:nvPr/>
        </p:nvSpPr>
        <p:spPr>
          <a:xfrm>
            <a:off x="6261879" y="4724618"/>
            <a:ext cx="764697" cy="456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DSP </a:t>
            </a:r>
            <a:r>
              <a:rPr lang="de-DE" sz="900" err="1">
                <a:solidFill>
                  <a:schemeClr val="tx1"/>
                </a:solidFill>
              </a:rPr>
              <a:t>freezing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15" name="Rechteck 36">
            <a:extLst>
              <a:ext uri="{FF2B5EF4-FFF2-40B4-BE49-F238E27FC236}">
                <a16:creationId xmlns:a16="http://schemas.microsoft.com/office/drawing/2014/main" id="{FB3AB87D-0AB3-46B2-AA53-6008ACD80836}"/>
              </a:ext>
            </a:extLst>
          </p:cNvPr>
          <p:cNvSpPr/>
          <p:nvPr/>
        </p:nvSpPr>
        <p:spPr>
          <a:xfrm>
            <a:off x="3963330" y="4366269"/>
            <a:ext cx="2309837" cy="1044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6" name="Rechteck 37">
            <a:extLst>
              <a:ext uri="{FF2B5EF4-FFF2-40B4-BE49-F238E27FC236}">
                <a16:creationId xmlns:a16="http://schemas.microsoft.com/office/drawing/2014/main" id="{6C7A3E07-1E30-42A0-B1CA-CCCC9BAE735E}"/>
              </a:ext>
            </a:extLst>
          </p:cNvPr>
          <p:cNvSpPr/>
          <p:nvPr/>
        </p:nvSpPr>
        <p:spPr>
          <a:xfrm>
            <a:off x="3955232" y="5416642"/>
            <a:ext cx="2317935" cy="11855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DSP V-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7" name="Rechteck 38">
            <a:extLst>
              <a:ext uri="{FF2B5EF4-FFF2-40B4-BE49-F238E27FC236}">
                <a16:creationId xmlns:a16="http://schemas.microsoft.com/office/drawing/2014/main" id="{D2317C11-0245-4AC2-8041-399AF409E564}"/>
              </a:ext>
            </a:extLst>
          </p:cNvPr>
          <p:cNvSpPr/>
          <p:nvPr/>
        </p:nvSpPr>
        <p:spPr>
          <a:xfrm>
            <a:off x="3937419" y="2127268"/>
            <a:ext cx="1208598" cy="2239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DSP V+</a:t>
            </a:r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43">
            <a:extLst>
              <a:ext uri="{FF2B5EF4-FFF2-40B4-BE49-F238E27FC236}">
                <a16:creationId xmlns:a16="http://schemas.microsoft.com/office/drawing/2014/main" id="{FFD53343-9DCA-4932-AF1C-B7E65B897BE0}"/>
              </a:ext>
            </a:extLst>
          </p:cNvPr>
          <p:cNvCxnSpPr>
            <a:cxnSpLocks/>
          </p:cNvCxnSpPr>
          <p:nvPr/>
        </p:nvCxnSpPr>
        <p:spPr>
          <a:xfrm>
            <a:off x="10349475" y="2130264"/>
            <a:ext cx="516332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53">
            <a:extLst>
              <a:ext uri="{FF2B5EF4-FFF2-40B4-BE49-F238E27FC236}">
                <a16:creationId xmlns:a16="http://schemas.microsoft.com/office/drawing/2014/main" id="{2ECABC82-E0AB-4354-86CE-07B166236A1F}"/>
              </a:ext>
            </a:extLst>
          </p:cNvPr>
          <p:cNvCxnSpPr>
            <a:cxnSpLocks/>
          </p:cNvCxnSpPr>
          <p:nvPr/>
        </p:nvCxnSpPr>
        <p:spPr>
          <a:xfrm flipH="1">
            <a:off x="10349475" y="2495611"/>
            <a:ext cx="516332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55">
            <a:extLst>
              <a:ext uri="{FF2B5EF4-FFF2-40B4-BE49-F238E27FC236}">
                <a16:creationId xmlns:a16="http://schemas.microsoft.com/office/drawing/2014/main" id="{EFD672A4-05F1-4C36-8800-4DCFAC390B08}"/>
              </a:ext>
            </a:extLst>
          </p:cNvPr>
          <p:cNvCxnSpPr>
            <a:cxnSpLocks/>
          </p:cNvCxnSpPr>
          <p:nvPr/>
        </p:nvCxnSpPr>
        <p:spPr>
          <a:xfrm flipH="1">
            <a:off x="10349475" y="2678649"/>
            <a:ext cx="51633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59">
            <a:extLst>
              <a:ext uri="{FF2B5EF4-FFF2-40B4-BE49-F238E27FC236}">
                <a16:creationId xmlns:a16="http://schemas.microsoft.com/office/drawing/2014/main" id="{20C5EAD8-D49D-455E-914B-4020F05FFE10}"/>
              </a:ext>
            </a:extLst>
          </p:cNvPr>
          <p:cNvSpPr/>
          <p:nvPr/>
        </p:nvSpPr>
        <p:spPr>
          <a:xfrm>
            <a:off x="9353450" y="3112236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Liquid </a:t>
            </a:r>
            <a:r>
              <a:rPr lang="de-DE" sz="1000" err="1">
                <a:solidFill>
                  <a:schemeClr val="tx1"/>
                </a:solidFill>
              </a:rPr>
              <a:t>Waste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2" name="Rechteck 60">
            <a:extLst>
              <a:ext uri="{FF2B5EF4-FFF2-40B4-BE49-F238E27FC236}">
                <a16:creationId xmlns:a16="http://schemas.microsoft.com/office/drawing/2014/main" id="{1D1C71EE-A98A-4CA0-90C7-08BBAAA02E81}"/>
              </a:ext>
            </a:extLst>
          </p:cNvPr>
          <p:cNvSpPr/>
          <p:nvPr/>
        </p:nvSpPr>
        <p:spPr>
          <a:xfrm>
            <a:off x="9356007" y="2235769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Product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3" name="Rechteck 61">
            <a:extLst>
              <a:ext uri="{FF2B5EF4-FFF2-40B4-BE49-F238E27FC236}">
                <a16:creationId xmlns:a16="http://schemas.microsoft.com/office/drawing/2014/main" id="{6C6A9A2F-5A6A-49EE-8E6B-BC98EF0500D7}"/>
              </a:ext>
            </a:extLst>
          </p:cNvPr>
          <p:cNvSpPr/>
          <p:nvPr/>
        </p:nvSpPr>
        <p:spPr>
          <a:xfrm>
            <a:off x="9356007" y="2414752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Waste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4" name="Rechteck 62">
            <a:extLst>
              <a:ext uri="{FF2B5EF4-FFF2-40B4-BE49-F238E27FC236}">
                <a16:creationId xmlns:a16="http://schemas.microsoft.com/office/drawing/2014/main" id="{56980B07-8AA5-4009-A218-253BEBB6492B}"/>
              </a:ext>
            </a:extLst>
          </p:cNvPr>
          <p:cNvSpPr/>
          <p:nvPr/>
        </p:nvSpPr>
        <p:spPr>
          <a:xfrm>
            <a:off x="9356007" y="2612821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Material</a:t>
            </a:r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66">
            <a:extLst>
              <a:ext uri="{FF2B5EF4-FFF2-40B4-BE49-F238E27FC236}">
                <a16:creationId xmlns:a16="http://schemas.microsoft.com/office/drawing/2014/main" id="{53B21D2E-AB03-4566-85C5-39C352663DC7}"/>
              </a:ext>
            </a:extLst>
          </p:cNvPr>
          <p:cNvCxnSpPr>
            <a:cxnSpLocks/>
          </p:cNvCxnSpPr>
          <p:nvPr/>
        </p:nvCxnSpPr>
        <p:spPr>
          <a:xfrm flipH="1">
            <a:off x="10349475" y="2311980"/>
            <a:ext cx="516332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1">
            <a:extLst>
              <a:ext uri="{FF2B5EF4-FFF2-40B4-BE49-F238E27FC236}">
                <a16:creationId xmlns:a16="http://schemas.microsoft.com/office/drawing/2014/main" id="{204C7619-607A-4B92-A7A1-690E1BD15080}"/>
              </a:ext>
            </a:extLst>
          </p:cNvPr>
          <p:cNvSpPr/>
          <p:nvPr/>
        </p:nvSpPr>
        <p:spPr>
          <a:xfrm>
            <a:off x="6102174" y="262752"/>
            <a:ext cx="2067362" cy="9561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Media prep</a:t>
            </a:r>
          </a:p>
        </p:txBody>
      </p:sp>
      <p:sp>
        <p:nvSpPr>
          <p:cNvPr id="27" name="Rechteck 87">
            <a:extLst>
              <a:ext uri="{FF2B5EF4-FFF2-40B4-BE49-F238E27FC236}">
                <a16:creationId xmlns:a16="http://schemas.microsoft.com/office/drawing/2014/main" id="{2E73A618-3203-42FC-8F77-77FEBBF96CC7}"/>
              </a:ext>
            </a:extLst>
          </p:cNvPr>
          <p:cNvSpPr/>
          <p:nvPr/>
        </p:nvSpPr>
        <p:spPr>
          <a:xfrm>
            <a:off x="2297121" y="2116154"/>
            <a:ext cx="1658160" cy="4477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Buffer </a:t>
            </a:r>
            <a:r>
              <a:rPr lang="en-US" sz="1000" dirty="0">
                <a:solidFill>
                  <a:schemeClr val="tx1"/>
                </a:solidFill>
              </a:rPr>
              <a:t>prep &amp; </a:t>
            </a:r>
            <a:r>
              <a:rPr lang="en-US" sz="100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28" name="Rechteck 104">
            <a:extLst>
              <a:ext uri="{FF2B5EF4-FFF2-40B4-BE49-F238E27FC236}">
                <a16:creationId xmlns:a16="http://schemas.microsoft.com/office/drawing/2014/main" id="{067DE0D8-22C0-4199-BEF7-00106D28EEAB}"/>
              </a:ext>
            </a:extLst>
          </p:cNvPr>
          <p:cNvSpPr/>
          <p:nvPr/>
        </p:nvSpPr>
        <p:spPr>
          <a:xfrm>
            <a:off x="2293735" y="1386389"/>
            <a:ext cx="3327528" cy="7301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err="1">
                <a:solidFill>
                  <a:schemeClr val="tx1"/>
                </a:solidFill>
              </a:rPr>
              <a:t>Corridor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9" name="Rechteck 17">
            <a:extLst>
              <a:ext uri="{FF2B5EF4-FFF2-40B4-BE49-F238E27FC236}">
                <a16:creationId xmlns:a16="http://schemas.microsoft.com/office/drawing/2014/main" id="{4CDED3B4-AE91-4BF1-8F94-385D4A27BE2B}"/>
              </a:ext>
            </a:extLst>
          </p:cNvPr>
          <p:cNvSpPr/>
          <p:nvPr/>
        </p:nvSpPr>
        <p:spPr>
          <a:xfrm>
            <a:off x="4884477" y="562043"/>
            <a:ext cx="735713" cy="81719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Material </a:t>
            </a:r>
            <a:r>
              <a:rPr lang="de-DE" sz="1000" err="1">
                <a:solidFill>
                  <a:schemeClr val="tx1"/>
                </a:solidFill>
              </a:rPr>
              <a:t>Airlock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1" name="Rechteck 111">
            <a:extLst>
              <a:ext uri="{FF2B5EF4-FFF2-40B4-BE49-F238E27FC236}">
                <a16:creationId xmlns:a16="http://schemas.microsoft.com/office/drawing/2014/main" id="{B1FDFCEF-2A0D-4771-9294-7BB6AC3E7C9C}"/>
              </a:ext>
            </a:extLst>
          </p:cNvPr>
          <p:cNvSpPr/>
          <p:nvPr/>
        </p:nvSpPr>
        <p:spPr>
          <a:xfrm>
            <a:off x="6089133" y="2868830"/>
            <a:ext cx="851998" cy="1034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USP harvest</a:t>
            </a:r>
          </a:p>
        </p:txBody>
      </p:sp>
      <p:sp>
        <p:nvSpPr>
          <p:cNvPr id="32" name="Rechteck 109">
            <a:extLst>
              <a:ext uri="{FF2B5EF4-FFF2-40B4-BE49-F238E27FC236}">
                <a16:creationId xmlns:a16="http://schemas.microsoft.com/office/drawing/2014/main" id="{F2C66AC3-A482-4275-BD54-B9DD1C18F30B}"/>
              </a:ext>
            </a:extLst>
          </p:cNvPr>
          <p:cNvSpPr/>
          <p:nvPr/>
        </p:nvSpPr>
        <p:spPr>
          <a:xfrm>
            <a:off x="8173976" y="254956"/>
            <a:ext cx="662255" cy="1648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Media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34" name="Rechteck 84">
            <a:extLst>
              <a:ext uri="{FF2B5EF4-FFF2-40B4-BE49-F238E27FC236}">
                <a16:creationId xmlns:a16="http://schemas.microsoft.com/office/drawing/2014/main" id="{BC02608C-F6E9-43AB-B828-51E53531E2B3}"/>
              </a:ext>
            </a:extLst>
          </p:cNvPr>
          <p:cNvSpPr/>
          <p:nvPr/>
        </p:nvSpPr>
        <p:spPr>
          <a:xfrm>
            <a:off x="5145415" y="3912537"/>
            <a:ext cx="3700396" cy="453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Corridor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5" name="Rechteck 85">
            <a:extLst>
              <a:ext uri="{FF2B5EF4-FFF2-40B4-BE49-F238E27FC236}">
                <a16:creationId xmlns:a16="http://schemas.microsoft.com/office/drawing/2014/main" id="{DE877EA9-83B0-485F-BB2C-C39A30FF9F58}"/>
              </a:ext>
            </a:extLst>
          </p:cNvPr>
          <p:cNvSpPr/>
          <p:nvPr/>
        </p:nvSpPr>
        <p:spPr>
          <a:xfrm>
            <a:off x="5145715" y="3249322"/>
            <a:ext cx="943116" cy="66179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Personnel Airlock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6" name="Rechteck 90">
            <a:extLst>
              <a:ext uri="{FF2B5EF4-FFF2-40B4-BE49-F238E27FC236}">
                <a16:creationId xmlns:a16="http://schemas.microsoft.com/office/drawing/2014/main" id="{96D32387-7109-491B-B9AF-34E07F0EBC22}"/>
              </a:ext>
            </a:extLst>
          </p:cNvPr>
          <p:cNvSpPr/>
          <p:nvPr/>
        </p:nvSpPr>
        <p:spPr>
          <a:xfrm>
            <a:off x="3958373" y="5153414"/>
            <a:ext cx="705951" cy="5156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Personnel Airlock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7" name="Rechteck 95">
            <a:extLst>
              <a:ext uri="{FF2B5EF4-FFF2-40B4-BE49-F238E27FC236}">
                <a16:creationId xmlns:a16="http://schemas.microsoft.com/office/drawing/2014/main" id="{06789A7C-45A5-49D6-8C16-5FEA0F411882}"/>
              </a:ext>
            </a:extLst>
          </p:cNvPr>
          <p:cNvSpPr/>
          <p:nvPr/>
        </p:nvSpPr>
        <p:spPr>
          <a:xfrm>
            <a:off x="6267908" y="5712570"/>
            <a:ext cx="747651" cy="8834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de-DE" sz="1000">
                <a:solidFill>
                  <a:schemeClr val="tx1"/>
                </a:solidFill>
              </a:rPr>
            </a:br>
            <a:br>
              <a:rPr lang="de-DE" sz="1000">
                <a:solidFill>
                  <a:schemeClr val="tx1"/>
                </a:solidFill>
              </a:rPr>
            </a:br>
            <a:r>
              <a:rPr lang="de-DE" sz="1000" err="1">
                <a:solidFill>
                  <a:schemeClr val="tx1"/>
                </a:solidFill>
              </a:rPr>
              <a:t>Personnel</a:t>
            </a:r>
            <a:r>
              <a:rPr lang="de-DE" sz="1000">
                <a:solidFill>
                  <a:schemeClr val="tx1"/>
                </a:solidFill>
              </a:rPr>
              <a:t> </a:t>
            </a:r>
            <a:r>
              <a:rPr lang="de-DE" sz="1000" err="1">
                <a:solidFill>
                  <a:schemeClr val="tx1"/>
                </a:solidFill>
              </a:rPr>
              <a:t>Airlock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9" name="Rechteck 102">
            <a:extLst>
              <a:ext uri="{FF2B5EF4-FFF2-40B4-BE49-F238E27FC236}">
                <a16:creationId xmlns:a16="http://schemas.microsoft.com/office/drawing/2014/main" id="{43177892-55E7-4819-8544-DB3CFF7E83BF}"/>
              </a:ext>
            </a:extLst>
          </p:cNvPr>
          <p:cNvSpPr/>
          <p:nvPr/>
        </p:nvSpPr>
        <p:spPr>
          <a:xfrm>
            <a:off x="5146017" y="2125355"/>
            <a:ext cx="948105" cy="112097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Material Airlock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40" name="Rechteck 101">
            <a:extLst>
              <a:ext uri="{FF2B5EF4-FFF2-40B4-BE49-F238E27FC236}">
                <a16:creationId xmlns:a16="http://schemas.microsoft.com/office/drawing/2014/main" id="{60DD6CCD-097F-4697-B61F-DFC44C93CD80}"/>
              </a:ext>
            </a:extLst>
          </p:cNvPr>
          <p:cNvSpPr/>
          <p:nvPr/>
        </p:nvSpPr>
        <p:spPr>
          <a:xfrm>
            <a:off x="5595731" y="262752"/>
            <a:ext cx="498391" cy="21683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Corridor</a:t>
            </a:r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46" name="Gerade Verbindung mit Pfeil 112">
            <a:extLst>
              <a:ext uri="{FF2B5EF4-FFF2-40B4-BE49-F238E27FC236}">
                <a16:creationId xmlns:a16="http://schemas.microsoft.com/office/drawing/2014/main" id="{49915619-937C-4D49-A6EB-4EA62F68D014}"/>
              </a:ext>
            </a:extLst>
          </p:cNvPr>
          <p:cNvCxnSpPr>
            <a:cxnSpLocks/>
          </p:cNvCxnSpPr>
          <p:nvPr/>
        </p:nvCxnSpPr>
        <p:spPr>
          <a:xfrm flipV="1">
            <a:off x="4536283" y="656455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118">
            <a:extLst>
              <a:ext uri="{FF2B5EF4-FFF2-40B4-BE49-F238E27FC236}">
                <a16:creationId xmlns:a16="http://schemas.microsoft.com/office/drawing/2014/main" id="{0E14E311-4B83-4A39-80AD-06473E2F404E}"/>
              </a:ext>
            </a:extLst>
          </p:cNvPr>
          <p:cNvCxnSpPr>
            <a:cxnSpLocks/>
          </p:cNvCxnSpPr>
          <p:nvPr/>
        </p:nvCxnSpPr>
        <p:spPr>
          <a:xfrm>
            <a:off x="5277765" y="509259"/>
            <a:ext cx="0" cy="2395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fik 11" descr="Beenden mit einfarbiger Füllung">
            <a:extLst>
              <a:ext uri="{FF2B5EF4-FFF2-40B4-BE49-F238E27FC236}">
                <a16:creationId xmlns:a16="http://schemas.microsoft.com/office/drawing/2014/main" id="{97CD6EEB-21C9-4A42-934A-2FF93616D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0776" y="6125180"/>
            <a:ext cx="266968" cy="266968"/>
          </a:xfrm>
          <a:prstGeom prst="rect">
            <a:avLst/>
          </a:prstGeom>
        </p:spPr>
      </p:pic>
      <p:cxnSp>
        <p:nvCxnSpPr>
          <p:cNvPr id="49" name="Gerade Verbindung mit Pfeil 119">
            <a:extLst>
              <a:ext uri="{FF2B5EF4-FFF2-40B4-BE49-F238E27FC236}">
                <a16:creationId xmlns:a16="http://schemas.microsoft.com/office/drawing/2014/main" id="{8FDB1062-138B-4214-B9FE-D47823931447}"/>
              </a:ext>
            </a:extLst>
          </p:cNvPr>
          <p:cNvCxnSpPr>
            <a:cxnSpLocks/>
          </p:cNvCxnSpPr>
          <p:nvPr/>
        </p:nvCxnSpPr>
        <p:spPr>
          <a:xfrm flipV="1">
            <a:off x="5862024" y="225002"/>
            <a:ext cx="1" cy="237906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120">
            <a:extLst>
              <a:ext uri="{FF2B5EF4-FFF2-40B4-BE49-F238E27FC236}">
                <a16:creationId xmlns:a16="http://schemas.microsoft.com/office/drawing/2014/main" id="{FBA39A35-0A10-48F3-B566-69066E7D4041}"/>
              </a:ext>
            </a:extLst>
          </p:cNvPr>
          <p:cNvCxnSpPr>
            <a:cxnSpLocks/>
          </p:cNvCxnSpPr>
          <p:nvPr/>
        </p:nvCxnSpPr>
        <p:spPr>
          <a:xfrm flipV="1">
            <a:off x="4536283" y="1232948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121">
            <a:extLst>
              <a:ext uri="{FF2B5EF4-FFF2-40B4-BE49-F238E27FC236}">
                <a16:creationId xmlns:a16="http://schemas.microsoft.com/office/drawing/2014/main" id="{0AFD5601-3634-4240-8E91-BF0A76D73FDD}"/>
              </a:ext>
            </a:extLst>
          </p:cNvPr>
          <p:cNvCxnSpPr>
            <a:cxnSpLocks/>
          </p:cNvCxnSpPr>
          <p:nvPr/>
        </p:nvCxnSpPr>
        <p:spPr>
          <a:xfrm>
            <a:off x="5223079" y="1255510"/>
            <a:ext cx="0" cy="2395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122">
            <a:extLst>
              <a:ext uri="{FF2B5EF4-FFF2-40B4-BE49-F238E27FC236}">
                <a16:creationId xmlns:a16="http://schemas.microsoft.com/office/drawing/2014/main" id="{94C96319-670E-4D2E-BC74-4506FE1A55ED}"/>
              </a:ext>
            </a:extLst>
          </p:cNvPr>
          <p:cNvCxnSpPr>
            <a:cxnSpLocks/>
          </p:cNvCxnSpPr>
          <p:nvPr/>
        </p:nvCxnSpPr>
        <p:spPr>
          <a:xfrm flipV="1">
            <a:off x="3931126" y="382137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126">
            <a:extLst>
              <a:ext uri="{FF2B5EF4-FFF2-40B4-BE49-F238E27FC236}">
                <a16:creationId xmlns:a16="http://schemas.microsoft.com/office/drawing/2014/main" id="{040C1B02-6D6E-402D-95B8-8C24940CC037}"/>
              </a:ext>
            </a:extLst>
          </p:cNvPr>
          <p:cNvCxnSpPr>
            <a:cxnSpLocks/>
          </p:cNvCxnSpPr>
          <p:nvPr/>
        </p:nvCxnSpPr>
        <p:spPr>
          <a:xfrm>
            <a:off x="5961558" y="214402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127">
            <a:extLst>
              <a:ext uri="{FF2B5EF4-FFF2-40B4-BE49-F238E27FC236}">
                <a16:creationId xmlns:a16="http://schemas.microsoft.com/office/drawing/2014/main" id="{A1C9BCAB-956A-4D8E-B85E-56727E5448C3}"/>
              </a:ext>
            </a:extLst>
          </p:cNvPr>
          <p:cNvCxnSpPr>
            <a:cxnSpLocks/>
          </p:cNvCxnSpPr>
          <p:nvPr/>
        </p:nvCxnSpPr>
        <p:spPr>
          <a:xfrm>
            <a:off x="6796094" y="356376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128">
            <a:extLst>
              <a:ext uri="{FF2B5EF4-FFF2-40B4-BE49-F238E27FC236}">
                <a16:creationId xmlns:a16="http://schemas.microsoft.com/office/drawing/2014/main" id="{6856077E-1E73-4FF3-96DD-AC16A62877E4}"/>
              </a:ext>
            </a:extLst>
          </p:cNvPr>
          <p:cNvCxnSpPr>
            <a:cxnSpLocks/>
          </p:cNvCxnSpPr>
          <p:nvPr/>
        </p:nvCxnSpPr>
        <p:spPr>
          <a:xfrm>
            <a:off x="5944537" y="3633903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129">
            <a:extLst>
              <a:ext uri="{FF2B5EF4-FFF2-40B4-BE49-F238E27FC236}">
                <a16:creationId xmlns:a16="http://schemas.microsoft.com/office/drawing/2014/main" id="{AF469879-6DA5-4799-A9FA-F14C4E09B41A}"/>
              </a:ext>
            </a:extLst>
          </p:cNvPr>
          <p:cNvCxnSpPr>
            <a:cxnSpLocks/>
          </p:cNvCxnSpPr>
          <p:nvPr/>
        </p:nvCxnSpPr>
        <p:spPr>
          <a:xfrm flipV="1">
            <a:off x="7855953" y="1762406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131">
            <a:extLst>
              <a:ext uri="{FF2B5EF4-FFF2-40B4-BE49-F238E27FC236}">
                <a16:creationId xmlns:a16="http://schemas.microsoft.com/office/drawing/2014/main" id="{9E40C37C-F749-4999-B33F-FB05452D033D}"/>
              </a:ext>
            </a:extLst>
          </p:cNvPr>
          <p:cNvCxnSpPr>
            <a:cxnSpLocks/>
          </p:cNvCxnSpPr>
          <p:nvPr/>
        </p:nvCxnSpPr>
        <p:spPr>
          <a:xfrm>
            <a:off x="7319304" y="1741672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133">
            <a:extLst>
              <a:ext uri="{FF2B5EF4-FFF2-40B4-BE49-F238E27FC236}">
                <a16:creationId xmlns:a16="http://schemas.microsoft.com/office/drawing/2014/main" id="{D13900A0-1FDF-4005-8136-C0A53B30A2DA}"/>
              </a:ext>
            </a:extLst>
          </p:cNvPr>
          <p:cNvCxnSpPr>
            <a:cxnSpLocks/>
          </p:cNvCxnSpPr>
          <p:nvPr/>
        </p:nvCxnSpPr>
        <p:spPr>
          <a:xfrm>
            <a:off x="8017460" y="934317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134">
            <a:extLst>
              <a:ext uri="{FF2B5EF4-FFF2-40B4-BE49-F238E27FC236}">
                <a16:creationId xmlns:a16="http://schemas.microsoft.com/office/drawing/2014/main" id="{CEF9A843-E6BE-4E5B-81F7-D065C0ADAA0B}"/>
              </a:ext>
            </a:extLst>
          </p:cNvPr>
          <p:cNvCxnSpPr>
            <a:cxnSpLocks/>
          </p:cNvCxnSpPr>
          <p:nvPr/>
        </p:nvCxnSpPr>
        <p:spPr>
          <a:xfrm flipV="1">
            <a:off x="8435760" y="1759399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134">
            <a:extLst>
              <a:ext uri="{FF2B5EF4-FFF2-40B4-BE49-F238E27FC236}">
                <a16:creationId xmlns:a16="http://schemas.microsoft.com/office/drawing/2014/main" id="{812DD19B-3803-4D52-87D4-86A31900ED43}"/>
              </a:ext>
            </a:extLst>
          </p:cNvPr>
          <p:cNvCxnSpPr>
            <a:cxnSpLocks/>
          </p:cNvCxnSpPr>
          <p:nvPr/>
        </p:nvCxnSpPr>
        <p:spPr>
          <a:xfrm>
            <a:off x="3820476" y="5414844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136">
            <a:extLst>
              <a:ext uri="{FF2B5EF4-FFF2-40B4-BE49-F238E27FC236}">
                <a16:creationId xmlns:a16="http://schemas.microsoft.com/office/drawing/2014/main" id="{4CECCAF2-0943-4556-A09D-2F0B7731505B}"/>
              </a:ext>
            </a:extLst>
          </p:cNvPr>
          <p:cNvCxnSpPr>
            <a:cxnSpLocks/>
          </p:cNvCxnSpPr>
          <p:nvPr/>
        </p:nvCxnSpPr>
        <p:spPr>
          <a:xfrm flipH="1" flipV="1">
            <a:off x="6494441" y="5482659"/>
            <a:ext cx="1745" cy="30839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134">
            <a:extLst>
              <a:ext uri="{FF2B5EF4-FFF2-40B4-BE49-F238E27FC236}">
                <a16:creationId xmlns:a16="http://schemas.microsoft.com/office/drawing/2014/main" id="{7915177D-4CCD-4CBD-9B62-BC252AF7F056}"/>
              </a:ext>
            </a:extLst>
          </p:cNvPr>
          <p:cNvCxnSpPr>
            <a:cxnSpLocks/>
          </p:cNvCxnSpPr>
          <p:nvPr/>
        </p:nvCxnSpPr>
        <p:spPr>
          <a:xfrm>
            <a:off x="6114814" y="6359401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139">
            <a:extLst>
              <a:ext uri="{FF2B5EF4-FFF2-40B4-BE49-F238E27FC236}">
                <a16:creationId xmlns:a16="http://schemas.microsoft.com/office/drawing/2014/main" id="{BF2FEC10-19AF-4FFD-9E6B-344CF8862F37}"/>
              </a:ext>
            </a:extLst>
          </p:cNvPr>
          <p:cNvCxnSpPr>
            <a:cxnSpLocks/>
          </p:cNvCxnSpPr>
          <p:nvPr/>
        </p:nvCxnSpPr>
        <p:spPr>
          <a:xfrm>
            <a:off x="5017445" y="3640527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141">
            <a:extLst>
              <a:ext uri="{FF2B5EF4-FFF2-40B4-BE49-F238E27FC236}">
                <a16:creationId xmlns:a16="http://schemas.microsoft.com/office/drawing/2014/main" id="{187CB5B6-E035-4335-8AAE-A90FD53B9405}"/>
              </a:ext>
            </a:extLst>
          </p:cNvPr>
          <p:cNvCxnSpPr>
            <a:cxnSpLocks/>
          </p:cNvCxnSpPr>
          <p:nvPr/>
        </p:nvCxnSpPr>
        <p:spPr>
          <a:xfrm flipV="1">
            <a:off x="4308571" y="4997180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142">
            <a:extLst>
              <a:ext uri="{FF2B5EF4-FFF2-40B4-BE49-F238E27FC236}">
                <a16:creationId xmlns:a16="http://schemas.microsoft.com/office/drawing/2014/main" id="{ED592C99-29AB-4602-9B7A-45E8CFE2BF0F}"/>
              </a:ext>
            </a:extLst>
          </p:cNvPr>
          <p:cNvCxnSpPr>
            <a:cxnSpLocks/>
          </p:cNvCxnSpPr>
          <p:nvPr/>
        </p:nvCxnSpPr>
        <p:spPr>
          <a:xfrm flipV="1">
            <a:off x="4306435" y="5564083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143">
            <a:extLst>
              <a:ext uri="{FF2B5EF4-FFF2-40B4-BE49-F238E27FC236}">
                <a16:creationId xmlns:a16="http://schemas.microsoft.com/office/drawing/2014/main" id="{EF29553D-D4C7-4658-B820-AB0A7117C2B5}"/>
              </a:ext>
            </a:extLst>
          </p:cNvPr>
          <p:cNvCxnSpPr>
            <a:cxnSpLocks/>
          </p:cNvCxnSpPr>
          <p:nvPr/>
        </p:nvCxnSpPr>
        <p:spPr>
          <a:xfrm flipV="1">
            <a:off x="4946355" y="5264744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147">
            <a:extLst>
              <a:ext uri="{FF2B5EF4-FFF2-40B4-BE49-F238E27FC236}">
                <a16:creationId xmlns:a16="http://schemas.microsoft.com/office/drawing/2014/main" id="{772E4DAA-01E2-4232-921D-19632E737EB1}"/>
              </a:ext>
            </a:extLst>
          </p:cNvPr>
          <p:cNvCxnSpPr>
            <a:cxnSpLocks/>
          </p:cNvCxnSpPr>
          <p:nvPr/>
        </p:nvCxnSpPr>
        <p:spPr>
          <a:xfrm>
            <a:off x="2150888" y="1754052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150">
            <a:extLst>
              <a:ext uri="{FF2B5EF4-FFF2-40B4-BE49-F238E27FC236}">
                <a16:creationId xmlns:a16="http://schemas.microsoft.com/office/drawing/2014/main" id="{9A479759-912E-478B-AF72-488FB7B1C587}"/>
              </a:ext>
            </a:extLst>
          </p:cNvPr>
          <p:cNvCxnSpPr>
            <a:cxnSpLocks/>
          </p:cNvCxnSpPr>
          <p:nvPr/>
        </p:nvCxnSpPr>
        <p:spPr>
          <a:xfrm flipV="1">
            <a:off x="8513905" y="4192740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152">
            <a:extLst>
              <a:ext uri="{FF2B5EF4-FFF2-40B4-BE49-F238E27FC236}">
                <a16:creationId xmlns:a16="http://schemas.microsoft.com/office/drawing/2014/main" id="{13E32FCE-BA76-44B6-9D1A-84AE69C04EFF}"/>
              </a:ext>
            </a:extLst>
          </p:cNvPr>
          <p:cNvCxnSpPr>
            <a:cxnSpLocks/>
          </p:cNvCxnSpPr>
          <p:nvPr/>
        </p:nvCxnSpPr>
        <p:spPr>
          <a:xfrm>
            <a:off x="8747257" y="4136160"/>
            <a:ext cx="245428" cy="2181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fik 153" descr="Beenden mit einfarbiger Füllung">
            <a:extLst>
              <a:ext uri="{FF2B5EF4-FFF2-40B4-BE49-F238E27FC236}">
                <a16:creationId xmlns:a16="http://schemas.microsoft.com/office/drawing/2014/main" id="{A4BD4768-2FC5-4D51-B84E-AFF59EF1E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4205" y="4002676"/>
            <a:ext cx="266968" cy="266968"/>
          </a:xfrm>
          <a:prstGeom prst="rect">
            <a:avLst/>
          </a:prstGeom>
        </p:spPr>
      </p:pic>
      <p:grpSp>
        <p:nvGrpSpPr>
          <p:cNvPr id="80" name="Gruppieren 155">
            <a:extLst>
              <a:ext uri="{FF2B5EF4-FFF2-40B4-BE49-F238E27FC236}">
                <a16:creationId xmlns:a16="http://schemas.microsoft.com/office/drawing/2014/main" id="{825E2939-4183-4C4E-83C9-7CB22D85B7B9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7701489" y="1684493"/>
            <a:ext cx="393419" cy="417770"/>
            <a:chOff x="4567396" y="1757904"/>
            <a:chExt cx="437197" cy="517382"/>
          </a:xfrm>
        </p:grpSpPr>
        <p:sp>
          <p:nvSpPr>
            <p:cNvPr id="81" name="Bogen 156">
              <a:extLst>
                <a:ext uri="{FF2B5EF4-FFF2-40B4-BE49-F238E27FC236}">
                  <a16:creationId xmlns:a16="http://schemas.microsoft.com/office/drawing/2014/main" id="{D8A9DC16-3798-42D8-B4B8-17BE373A01F3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82" name="Gerader Verbinder 157">
              <a:extLst>
                <a:ext uri="{FF2B5EF4-FFF2-40B4-BE49-F238E27FC236}">
                  <a16:creationId xmlns:a16="http://schemas.microsoft.com/office/drawing/2014/main" id="{C1540945-B89E-44AF-BE9E-6C7668831068}"/>
                </a:ext>
              </a:extLst>
            </p:cNvPr>
            <p:cNvCxnSpPr>
              <a:cxnSpLocks/>
            </p:cNvCxnSpPr>
            <p:nvPr/>
          </p:nvCxnSpPr>
          <p:spPr>
            <a:xfrm>
              <a:off x="4791501" y="1763250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r Verbinder 158">
              <a:extLst>
                <a:ext uri="{FF2B5EF4-FFF2-40B4-BE49-F238E27FC236}">
                  <a16:creationId xmlns:a16="http://schemas.microsoft.com/office/drawing/2014/main" id="{72C47645-4D22-4FE0-8F68-9F261E6CD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uppieren 159">
            <a:extLst>
              <a:ext uri="{FF2B5EF4-FFF2-40B4-BE49-F238E27FC236}">
                <a16:creationId xmlns:a16="http://schemas.microsoft.com/office/drawing/2014/main" id="{B88B5CDE-05F0-47FC-8A96-68D455821282}"/>
              </a:ext>
            </a:extLst>
          </p:cNvPr>
          <p:cNvGrpSpPr/>
          <p:nvPr/>
        </p:nvGrpSpPr>
        <p:grpSpPr>
          <a:xfrm rot="5400000">
            <a:off x="2140020" y="1557018"/>
            <a:ext cx="302178" cy="388934"/>
            <a:chOff x="6271766" y="3561386"/>
            <a:chExt cx="437198" cy="484707"/>
          </a:xfrm>
        </p:grpSpPr>
        <p:sp>
          <p:nvSpPr>
            <p:cNvPr id="85" name="Bogen 160">
              <a:extLst>
                <a:ext uri="{FF2B5EF4-FFF2-40B4-BE49-F238E27FC236}">
                  <a16:creationId xmlns:a16="http://schemas.microsoft.com/office/drawing/2014/main" id="{CA8443DC-7099-4A1A-9A2B-BF109C7242A4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86" name="Gerader Verbinder 161">
              <a:extLst>
                <a:ext uri="{FF2B5EF4-FFF2-40B4-BE49-F238E27FC236}">
                  <a16:creationId xmlns:a16="http://schemas.microsoft.com/office/drawing/2014/main" id="{043D74FF-55FC-43DC-BF6E-F18BC8388AF3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Gerader Verbinder 162">
              <a:extLst>
                <a:ext uri="{FF2B5EF4-FFF2-40B4-BE49-F238E27FC236}">
                  <a16:creationId xmlns:a16="http://schemas.microsoft.com/office/drawing/2014/main" id="{B209C39B-DD27-4BAA-968B-AC80C8A38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uppieren 163">
              <a:extLst>
                <a:ext uri="{FF2B5EF4-FFF2-40B4-BE49-F238E27FC236}">
                  <a16:creationId xmlns:a16="http://schemas.microsoft.com/office/drawing/2014/main" id="{1999BF7F-2064-43C7-A11A-40CB376C350D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89" name="Bogen 164">
                <a:extLst>
                  <a:ext uri="{FF2B5EF4-FFF2-40B4-BE49-F238E27FC236}">
                    <a16:creationId xmlns:a16="http://schemas.microsoft.com/office/drawing/2014/main" id="{E8169467-91D2-4752-9702-8C1B1D811A78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90" name="Gerader Verbinder 165">
                <a:extLst>
                  <a:ext uri="{FF2B5EF4-FFF2-40B4-BE49-F238E27FC236}">
                    <a16:creationId xmlns:a16="http://schemas.microsoft.com/office/drawing/2014/main" id="{A31A3CAE-171F-44D0-A764-7296C5067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166">
                <a:extLst>
                  <a:ext uri="{FF2B5EF4-FFF2-40B4-BE49-F238E27FC236}">
                    <a16:creationId xmlns:a16="http://schemas.microsoft.com/office/drawing/2014/main" id="{ACC4E474-4CED-4576-B207-88F5041D4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uppieren 187">
            <a:extLst>
              <a:ext uri="{FF2B5EF4-FFF2-40B4-BE49-F238E27FC236}">
                <a16:creationId xmlns:a16="http://schemas.microsoft.com/office/drawing/2014/main" id="{44B8D41D-D69B-4E61-A3E8-C106CFBB29F4}"/>
              </a:ext>
            </a:extLst>
          </p:cNvPr>
          <p:cNvGrpSpPr/>
          <p:nvPr/>
        </p:nvGrpSpPr>
        <p:grpSpPr>
          <a:xfrm>
            <a:off x="8436947" y="4185153"/>
            <a:ext cx="302178" cy="388934"/>
            <a:chOff x="6271766" y="3561386"/>
            <a:chExt cx="437198" cy="484707"/>
          </a:xfrm>
        </p:grpSpPr>
        <p:sp>
          <p:nvSpPr>
            <p:cNvPr id="101" name="Bogen 188">
              <a:extLst>
                <a:ext uri="{FF2B5EF4-FFF2-40B4-BE49-F238E27FC236}">
                  <a16:creationId xmlns:a16="http://schemas.microsoft.com/office/drawing/2014/main" id="{7978AE2E-5D48-45B7-9F64-AA7B5895AC87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02" name="Gerader Verbinder 189">
              <a:extLst>
                <a:ext uri="{FF2B5EF4-FFF2-40B4-BE49-F238E27FC236}">
                  <a16:creationId xmlns:a16="http://schemas.microsoft.com/office/drawing/2014/main" id="{310643E3-0F02-4C7C-A008-BD44BE7A4853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Gerader Verbinder 190">
              <a:extLst>
                <a:ext uri="{FF2B5EF4-FFF2-40B4-BE49-F238E27FC236}">
                  <a16:creationId xmlns:a16="http://schemas.microsoft.com/office/drawing/2014/main" id="{CC09D928-763D-4A06-ABC1-352791F2B2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4" name="Gruppieren 191">
              <a:extLst>
                <a:ext uri="{FF2B5EF4-FFF2-40B4-BE49-F238E27FC236}">
                  <a16:creationId xmlns:a16="http://schemas.microsoft.com/office/drawing/2014/main" id="{D392D3C6-8ADF-4353-89DC-8361A3520EDB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05" name="Bogen 192">
                <a:extLst>
                  <a:ext uri="{FF2B5EF4-FFF2-40B4-BE49-F238E27FC236}">
                    <a16:creationId xmlns:a16="http://schemas.microsoft.com/office/drawing/2014/main" id="{B0F1134B-1AC0-4210-94E6-9DC9A2E58141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06" name="Gerader Verbinder 193">
                <a:extLst>
                  <a:ext uri="{FF2B5EF4-FFF2-40B4-BE49-F238E27FC236}">
                    <a16:creationId xmlns:a16="http://schemas.microsoft.com/office/drawing/2014/main" id="{C987B9EB-21FA-4E6E-AEE7-8AEEA06D1F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Gerader Verbinder 194">
                <a:extLst>
                  <a:ext uri="{FF2B5EF4-FFF2-40B4-BE49-F238E27FC236}">
                    <a16:creationId xmlns:a16="http://schemas.microsoft.com/office/drawing/2014/main" id="{4B374016-F643-4900-A507-595B27F858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Gruppieren 195">
            <a:extLst>
              <a:ext uri="{FF2B5EF4-FFF2-40B4-BE49-F238E27FC236}">
                <a16:creationId xmlns:a16="http://schemas.microsoft.com/office/drawing/2014/main" id="{99204BF4-BFAD-4945-BBA4-DC56DFC6F8B1}"/>
              </a:ext>
            </a:extLst>
          </p:cNvPr>
          <p:cNvGrpSpPr/>
          <p:nvPr/>
        </p:nvGrpSpPr>
        <p:grpSpPr>
          <a:xfrm rot="16200000">
            <a:off x="4987888" y="2833237"/>
            <a:ext cx="302178" cy="388934"/>
            <a:chOff x="6271766" y="3561386"/>
            <a:chExt cx="437198" cy="484707"/>
          </a:xfrm>
        </p:grpSpPr>
        <p:sp>
          <p:nvSpPr>
            <p:cNvPr id="109" name="Bogen 196">
              <a:extLst>
                <a:ext uri="{FF2B5EF4-FFF2-40B4-BE49-F238E27FC236}">
                  <a16:creationId xmlns:a16="http://schemas.microsoft.com/office/drawing/2014/main" id="{3CD2D32C-C0EB-49F1-A5E6-ED6C0B2015EE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0" name="Gerader Verbinder 197">
              <a:extLst>
                <a:ext uri="{FF2B5EF4-FFF2-40B4-BE49-F238E27FC236}">
                  <a16:creationId xmlns:a16="http://schemas.microsoft.com/office/drawing/2014/main" id="{CDD6119D-1933-417F-85B7-7DF8B1FCDA66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Gerader Verbinder 198">
              <a:extLst>
                <a:ext uri="{FF2B5EF4-FFF2-40B4-BE49-F238E27FC236}">
                  <a16:creationId xmlns:a16="http://schemas.microsoft.com/office/drawing/2014/main" id="{674720A9-EA32-4243-B5D4-017BFE39B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2" name="Gruppieren 199">
              <a:extLst>
                <a:ext uri="{FF2B5EF4-FFF2-40B4-BE49-F238E27FC236}">
                  <a16:creationId xmlns:a16="http://schemas.microsoft.com/office/drawing/2014/main" id="{CE653CCB-CC82-4139-B7D2-186AD5FE2391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13" name="Bogen 200">
                <a:extLst>
                  <a:ext uri="{FF2B5EF4-FFF2-40B4-BE49-F238E27FC236}">
                    <a16:creationId xmlns:a16="http://schemas.microsoft.com/office/drawing/2014/main" id="{5CB90129-3FC7-4D5F-B7E8-506E2862E8BA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4" name="Gerader Verbinder 201">
                <a:extLst>
                  <a:ext uri="{FF2B5EF4-FFF2-40B4-BE49-F238E27FC236}">
                    <a16:creationId xmlns:a16="http://schemas.microsoft.com/office/drawing/2014/main" id="{EC6143E9-A394-4137-AB7A-E3DE5E5E3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Gerader Verbinder 202">
                <a:extLst>
                  <a:ext uri="{FF2B5EF4-FFF2-40B4-BE49-F238E27FC236}">
                    <a16:creationId xmlns:a16="http://schemas.microsoft.com/office/drawing/2014/main" id="{10A56B4D-B96E-4339-8142-AB38D987FA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uppieren 203">
            <a:extLst>
              <a:ext uri="{FF2B5EF4-FFF2-40B4-BE49-F238E27FC236}">
                <a16:creationId xmlns:a16="http://schemas.microsoft.com/office/drawing/2014/main" id="{C87DFC41-CA7E-485E-98A9-F8C8EC2807D7}"/>
              </a:ext>
            </a:extLst>
          </p:cNvPr>
          <p:cNvGrpSpPr/>
          <p:nvPr/>
        </p:nvGrpSpPr>
        <p:grpSpPr>
          <a:xfrm rot="16200000">
            <a:off x="5945699" y="2832087"/>
            <a:ext cx="302178" cy="388934"/>
            <a:chOff x="6271766" y="3561386"/>
            <a:chExt cx="437198" cy="484707"/>
          </a:xfrm>
        </p:grpSpPr>
        <p:sp>
          <p:nvSpPr>
            <p:cNvPr id="117" name="Bogen 204">
              <a:extLst>
                <a:ext uri="{FF2B5EF4-FFF2-40B4-BE49-F238E27FC236}">
                  <a16:creationId xmlns:a16="http://schemas.microsoft.com/office/drawing/2014/main" id="{131E56A4-FBA0-4452-A31C-A440B1FE36AD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8" name="Gerader Verbinder 205">
              <a:extLst>
                <a:ext uri="{FF2B5EF4-FFF2-40B4-BE49-F238E27FC236}">
                  <a16:creationId xmlns:a16="http://schemas.microsoft.com/office/drawing/2014/main" id="{DE3F129D-B111-431F-90AF-546A8356A447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Gerader Verbinder 206">
              <a:extLst>
                <a:ext uri="{FF2B5EF4-FFF2-40B4-BE49-F238E27FC236}">
                  <a16:creationId xmlns:a16="http://schemas.microsoft.com/office/drawing/2014/main" id="{3A9FB2C6-1A15-4E89-892C-F8C6DFBE5A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uppieren 207">
              <a:extLst>
                <a:ext uri="{FF2B5EF4-FFF2-40B4-BE49-F238E27FC236}">
                  <a16:creationId xmlns:a16="http://schemas.microsoft.com/office/drawing/2014/main" id="{67ACB617-3384-49CA-B1C1-9EDF2E5F26DE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1" name="Bogen 208">
                <a:extLst>
                  <a:ext uri="{FF2B5EF4-FFF2-40B4-BE49-F238E27FC236}">
                    <a16:creationId xmlns:a16="http://schemas.microsoft.com/office/drawing/2014/main" id="{9ACA947E-226C-40EE-AAE0-92D4B3A6E434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2" name="Gerader Verbinder 209">
                <a:extLst>
                  <a:ext uri="{FF2B5EF4-FFF2-40B4-BE49-F238E27FC236}">
                    <a16:creationId xmlns:a16="http://schemas.microsoft.com/office/drawing/2014/main" id="{FEE7E57C-98DF-42C3-AF12-D3BCE83AE0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210">
                <a:extLst>
                  <a:ext uri="{FF2B5EF4-FFF2-40B4-BE49-F238E27FC236}">
                    <a16:creationId xmlns:a16="http://schemas.microsoft.com/office/drawing/2014/main" id="{5A45F507-533C-4C95-8638-30BD8EA4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uppieren 211">
            <a:extLst>
              <a:ext uri="{FF2B5EF4-FFF2-40B4-BE49-F238E27FC236}">
                <a16:creationId xmlns:a16="http://schemas.microsoft.com/office/drawing/2014/main" id="{86395F11-0BF8-49A9-84C5-3F33551C878D}"/>
              </a:ext>
            </a:extLst>
          </p:cNvPr>
          <p:cNvGrpSpPr/>
          <p:nvPr/>
        </p:nvGrpSpPr>
        <p:grpSpPr>
          <a:xfrm rot="10800000">
            <a:off x="5078901" y="1181757"/>
            <a:ext cx="302178" cy="388934"/>
            <a:chOff x="6271766" y="3561386"/>
            <a:chExt cx="437198" cy="484707"/>
          </a:xfrm>
        </p:grpSpPr>
        <p:sp>
          <p:nvSpPr>
            <p:cNvPr id="125" name="Bogen 212">
              <a:extLst>
                <a:ext uri="{FF2B5EF4-FFF2-40B4-BE49-F238E27FC236}">
                  <a16:creationId xmlns:a16="http://schemas.microsoft.com/office/drawing/2014/main" id="{A346F2B1-D0FE-4018-A57E-0A1747770B43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6" name="Gerader Verbinder 213">
              <a:extLst>
                <a:ext uri="{FF2B5EF4-FFF2-40B4-BE49-F238E27FC236}">
                  <a16:creationId xmlns:a16="http://schemas.microsoft.com/office/drawing/2014/main" id="{7BDC3763-DC07-401B-A4B3-96D01B154B8C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Gerader Verbinder 214">
              <a:extLst>
                <a:ext uri="{FF2B5EF4-FFF2-40B4-BE49-F238E27FC236}">
                  <a16:creationId xmlns:a16="http://schemas.microsoft.com/office/drawing/2014/main" id="{BD743ACD-B1D1-448E-A19E-B2D1E2BED4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8" name="Gruppieren 215">
              <a:extLst>
                <a:ext uri="{FF2B5EF4-FFF2-40B4-BE49-F238E27FC236}">
                  <a16:creationId xmlns:a16="http://schemas.microsoft.com/office/drawing/2014/main" id="{25812251-B951-44B6-B020-A9683EF2B160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9" name="Bogen 216">
                <a:extLst>
                  <a:ext uri="{FF2B5EF4-FFF2-40B4-BE49-F238E27FC236}">
                    <a16:creationId xmlns:a16="http://schemas.microsoft.com/office/drawing/2014/main" id="{216486E6-D671-41AC-92AB-AA13C1D2640A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30" name="Gerader Verbinder 217">
                <a:extLst>
                  <a:ext uri="{FF2B5EF4-FFF2-40B4-BE49-F238E27FC236}">
                    <a16:creationId xmlns:a16="http://schemas.microsoft.com/office/drawing/2014/main" id="{6D930D34-3B75-48CA-B22E-3EB3CD1796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218">
                <a:extLst>
                  <a:ext uri="{FF2B5EF4-FFF2-40B4-BE49-F238E27FC236}">
                    <a16:creationId xmlns:a16="http://schemas.microsoft.com/office/drawing/2014/main" id="{B30006FA-9CD8-4F49-AFEF-3B590115F8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2" name="Gerade Verbindung mit Pfeil 243">
            <a:extLst>
              <a:ext uri="{FF2B5EF4-FFF2-40B4-BE49-F238E27FC236}">
                <a16:creationId xmlns:a16="http://schemas.microsoft.com/office/drawing/2014/main" id="{7949E0D8-EE2E-48FD-ABCB-A50780DD9DEF}"/>
              </a:ext>
            </a:extLst>
          </p:cNvPr>
          <p:cNvCxnSpPr>
            <a:cxnSpLocks/>
          </p:cNvCxnSpPr>
          <p:nvPr/>
        </p:nvCxnSpPr>
        <p:spPr>
          <a:xfrm>
            <a:off x="2690582" y="2075909"/>
            <a:ext cx="0" cy="2395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uppieren 244">
            <a:extLst>
              <a:ext uri="{FF2B5EF4-FFF2-40B4-BE49-F238E27FC236}">
                <a16:creationId xmlns:a16="http://schemas.microsoft.com/office/drawing/2014/main" id="{C9F12A41-BC36-42D4-88D2-2E09CE615B5A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4956212" y="3521954"/>
            <a:ext cx="365813" cy="388653"/>
            <a:chOff x="4567396" y="1757642"/>
            <a:chExt cx="437197" cy="517644"/>
          </a:xfrm>
        </p:grpSpPr>
        <p:sp>
          <p:nvSpPr>
            <p:cNvPr id="134" name="Bogen 245">
              <a:extLst>
                <a:ext uri="{FF2B5EF4-FFF2-40B4-BE49-F238E27FC236}">
                  <a16:creationId xmlns:a16="http://schemas.microsoft.com/office/drawing/2014/main" id="{CEBED683-5AB9-4EB5-98F3-7D088E445D12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5" name="Gerader Verbinder 246">
              <a:extLst>
                <a:ext uri="{FF2B5EF4-FFF2-40B4-BE49-F238E27FC236}">
                  <a16:creationId xmlns:a16="http://schemas.microsoft.com/office/drawing/2014/main" id="{D9223F85-7893-4AF7-8515-C5925559A6C0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Gerader Verbinder 247">
              <a:extLst>
                <a:ext uri="{FF2B5EF4-FFF2-40B4-BE49-F238E27FC236}">
                  <a16:creationId xmlns:a16="http://schemas.microsoft.com/office/drawing/2014/main" id="{EBBC9FF2-890B-4DA6-AFD8-74C5CED0B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" name="Gruppieren 248">
            <a:extLst>
              <a:ext uri="{FF2B5EF4-FFF2-40B4-BE49-F238E27FC236}">
                <a16:creationId xmlns:a16="http://schemas.microsoft.com/office/drawing/2014/main" id="{5978E953-6596-4A14-BE41-8DA0E73E38FB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5904258" y="3528415"/>
            <a:ext cx="365813" cy="388653"/>
            <a:chOff x="4567396" y="1757642"/>
            <a:chExt cx="437197" cy="517644"/>
          </a:xfrm>
        </p:grpSpPr>
        <p:sp>
          <p:nvSpPr>
            <p:cNvPr id="138" name="Bogen 249">
              <a:extLst>
                <a:ext uri="{FF2B5EF4-FFF2-40B4-BE49-F238E27FC236}">
                  <a16:creationId xmlns:a16="http://schemas.microsoft.com/office/drawing/2014/main" id="{907D83AC-1AAA-45E9-B059-56F5BD353269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9" name="Gerader Verbinder 250">
              <a:extLst>
                <a:ext uri="{FF2B5EF4-FFF2-40B4-BE49-F238E27FC236}">
                  <a16:creationId xmlns:a16="http://schemas.microsoft.com/office/drawing/2014/main" id="{0E260FAC-E1B5-43D1-99BF-737D1F504551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Gerader Verbinder 251">
              <a:extLst>
                <a:ext uri="{FF2B5EF4-FFF2-40B4-BE49-F238E27FC236}">
                  <a16:creationId xmlns:a16="http://schemas.microsoft.com/office/drawing/2014/main" id="{7BB25246-2C1E-4F8F-BD22-CD6C9B680F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1" name="Gruppieren 256">
            <a:extLst>
              <a:ext uri="{FF2B5EF4-FFF2-40B4-BE49-F238E27FC236}">
                <a16:creationId xmlns:a16="http://schemas.microsoft.com/office/drawing/2014/main" id="{88ED7118-F9D9-4698-A934-291702D8D86D}"/>
              </a:ext>
            </a:extLst>
          </p:cNvPr>
          <p:cNvGrpSpPr/>
          <p:nvPr/>
        </p:nvGrpSpPr>
        <p:grpSpPr>
          <a:xfrm>
            <a:off x="7591065" y="3712786"/>
            <a:ext cx="302178" cy="388934"/>
            <a:chOff x="6271766" y="3561386"/>
            <a:chExt cx="437198" cy="484707"/>
          </a:xfrm>
        </p:grpSpPr>
        <p:sp>
          <p:nvSpPr>
            <p:cNvPr id="142" name="Bogen 257">
              <a:extLst>
                <a:ext uri="{FF2B5EF4-FFF2-40B4-BE49-F238E27FC236}">
                  <a16:creationId xmlns:a16="http://schemas.microsoft.com/office/drawing/2014/main" id="{5C7C4D1E-E210-4E12-A7D7-D0B9BEFAF849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3" name="Gerader Verbinder 258">
              <a:extLst>
                <a:ext uri="{FF2B5EF4-FFF2-40B4-BE49-F238E27FC236}">
                  <a16:creationId xmlns:a16="http://schemas.microsoft.com/office/drawing/2014/main" id="{83ED0B01-EE8A-478B-83B2-3C05775A1457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Gerader Verbinder 259">
              <a:extLst>
                <a:ext uri="{FF2B5EF4-FFF2-40B4-BE49-F238E27FC236}">
                  <a16:creationId xmlns:a16="http://schemas.microsoft.com/office/drawing/2014/main" id="{2672C34B-4800-400E-A455-7329E82B5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5" name="Gruppieren 260">
              <a:extLst>
                <a:ext uri="{FF2B5EF4-FFF2-40B4-BE49-F238E27FC236}">
                  <a16:creationId xmlns:a16="http://schemas.microsoft.com/office/drawing/2014/main" id="{797D9222-332B-4F21-B71D-EDCEBA57FC88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6" name="Bogen 261">
                <a:extLst>
                  <a:ext uri="{FF2B5EF4-FFF2-40B4-BE49-F238E27FC236}">
                    <a16:creationId xmlns:a16="http://schemas.microsoft.com/office/drawing/2014/main" id="{A3F6F0E4-5CE5-4B36-8AFF-5BD828FC366C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7" name="Gerader Verbinder 262">
                <a:extLst>
                  <a:ext uri="{FF2B5EF4-FFF2-40B4-BE49-F238E27FC236}">
                    <a16:creationId xmlns:a16="http://schemas.microsoft.com/office/drawing/2014/main" id="{254AFBE1-E59F-45FE-9854-2CCAAB1D8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263">
                <a:extLst>
                  <a:ext uri="{FF2B5EF4-FFF2-40B4-BE49-F238E27FC236}">
                    <a16:creationId xmlns:a16="http://schemas.microsoft.com/office/drawing/2014/main" id="{C135CA4B-3867-4922-A9C9-C44D144F9B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uppieren 235">
            <a:extLst>
              <a:ext uri="{FF2B5EF4-FFF2-40B4-BE49-F238E27FC236}">
                <a16:creationId xmlns:a16="http://schemas.microsoft.com/office/drawing/2014/main" id="{E797D05C-486D-4596-886F-407900C16083}"/>
              </a:ext>
            </a:extLst>
          </p:cNvPr>
          <p:cNvGrpSpPr/>
          <p:nvPr/>
        </p:nvGrpSpPr>
        <p:grpSpPr>
          <a:xfrm rot="10800000">
            <a:off x="2508683" y="1931570"/>
            <a:ext cx="302178" cy="388939"/>
            <a:chOff x="6271766" y="3561384"/>
            <a:chExt cx="437198" cy="484709"/>
          </a:xfrm>
        </p:grpSpPr>
        <p:sp>
          <p:nvSpPr>
            <p:cNvPr id="150" name="Bogen 236">
              <a:extLst>
                <a:ext uri="{FF2B5EF4-FFF2-40B4-BE49-F238E27FC236}">
                  <a16:creationId xmlns:a16="http://schemas.microsoft.com/office/drawing/2014/main" id="{4017A173-0C3B-4208-AC61-E685990FB7DC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51" name="Gerader Verbinder 237">
              <a:extLst>
                <a:ext uri="{FF2B5EF4-FFF2-40B4-BE49-F238E27FC236}">
                  <a16:creationId xmlns:a16="http://schemas.microsoft.com/office/drawing/2014/main" id="{3B42302E-598E-41EF-9226-1DAF7CF51C65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Gerader Verbinder 238">
              <a:extLst>
                <a:ext uri="{FF2B5EF4-FFF2-40B4-BE49-F238E27FC236}">
                  <a16:creationId xmlns:a16="http://schemas.microsoft.com/office/drawing/2014/main" id="{A7FC046D-53D5-4AB7-8FA5-295513DA14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Gruppieren 239">
              <a:extLst>
                <a:ext uri="{FF2B5EF4-FFF2-40B4-BE49-F238E27FC236}">
                  <a16:creationId xmlns:a16="http://schemas.microsoft.com/office/drawing/2014/main" id="{9E16B526-AEF7-4DE7-9630-B6C63F0BD1A5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4"/>
              <a:ext cx="437197" cy="484706"/>
              <a:chOff x="3956050" y="1950520"/>
              <a:chExt cx="1174751" cy="1302411"/>
            </a:xfrm>
          </p:grpSpPr>
          <p:sp>
            <p:nvSpPr>
              <p:cNvPr id="154" name="Bogen 240">
                <a:extLst>
                  <a:ext uri="{FF2B5EF4-FFF2-40B4-BE49-F238E27FC236}">
                    <a16:creationId xmlns:a16="http://schemas.microsoft.com/office/drawing/2014/main" id="{A6C1A35F-A731-4541-9815-01B5639EB4A7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55" name="Gerader Verbinder 241">
                <a:extLst>
                  <a:ext uri="{FF2B5EF4-FFF2-40B4-BE49-F238E27FC236}">
                    <a16:creationId xmlns:a16="http://schemas.microsoft.com/office/drawing/2014/main" id="{0F6A5FBC-4257-4610-9EFE-2FB8860AFE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4" y="1950520"/>
                <a:ext cx="0" cy="651537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Gerader Verbinder 242">
                <a:extLst>
                  <a:ext uri="{FF2B5EF4-FFF2-40B4-BE49-F238E27FC236}">
                    <a16:creationId xmlns:a16="http://schemas.microsoft.com/office/drawing/2014/main" id="{B65AA4E1-CCCD-46D6-B305-D0D9CE6031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Gruppieren 264">
            <a:extLst>
              <a:ext uri="{FF2B5EF4-FFF2-40B4-BE49-F238E27FC236}">
                <a16:creationId xmlns:a16="http://schemas.microsoft.com/office/drawing/2014/main" id="{3CC621E9-D1F1-4B89-9D3D-F00EDB4191CE}"/>
              </a:ext>
            </a:extLst>
          </p:cNvPr>
          <p:cNvGrpSpPr/>
          <p:nvPr/>
        </p:nvGrpSpPr>
        <p:grpSpPr>
          <a:xfrm rot="10800000">
            <a:off x="5691704" y="54074"/>
            <a:ext cx="302178" cy="388934"/>
            <a:chOff x="6271766" y="3561386"/>
            <a:chExt cx="437198" cy="484707"/>
          </a:xfrm>
        </p:grpSpPr>
        <p:sp>
          <p:nvSpPr>
            <p:cNvPr id="158" name="Bogen 265">
              <a:extLst>
                <a:ext uri="{FF2B5EF4-FFF2-40B4-BE49-F238E27FC236}">
                  <a16:creationId xmlns:a16="http://schemas.microsoft.com/office/drawing/2014/main" id="{5386821A-5549-4EB0-85F3-49808E1D9EB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59" name="Gerader Verbinder 266">
              <a:extLst>
                <a:ext uri="{FF2B5EF4-FFF2-40B4-BE49-F238E27FC236}">
                  <a16:creationId xmlns:a16="http://schemas.microsoft.com/office/drawing/2014/main" id="{0EA5BDA9-6749-4F40-BF55-CED3115C4A3B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Gerader Verbinder 267">
              <a:extLst>
                <a:ext uri="{FF2B5EF4-FFF2-40B4-BE49-F238E27FC236}">
                  <a16:creationId xmlns:a16="http://schemas.microsoft.com/office/drawing/2014/main" id="{A41CD5AC-74D8-40BE-8453-24B6789C5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uppieren 268">
              <a:extLst>
                <a:ext uri="{FF2B5EF4-FFF2-40B4-BE49-F238E27FC236}">
                  <a16:creationId xmlns:a16="http://schemas.microsoft.com/office/drawing/2014/main" id="{1D956320-F6BB-47D5-84FB-117E73BC4439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62" name="Bogen 269">
                <a:extLst>
                  <a:ext uri="{FF2B5EF4-FFF2-40B4-BE49-F238E27FC236}">
                    <a16:creationId xmlns:a16="http://schemas.microsoft.com/office/drawing/2014/main" id="{CCE8FEAD-0E37-4D99-89E5-F8535A3CAAB7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63" name="Gerader Verbinder 270">
                <a:extLst>
                  <a:ext uri="{FF2B5EF4-FFF2-40B4-BE49-F238E27FC236}">
                    <a16:creationId xmlns:a16="http://schemas.microsoft.com/office/drawing/2014/main" id="{A2E70267-DB61-4614-B9C4-6B75235BF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Gerader Verbinder 271">
                <a:extLst>
                  <a:ext uri="{FF2B5EF4-FFF2-40B4-BE49-F238E27FC236}">
                    <a16:creationId xmlns:a16="http://schemas.microsoft.com/office/drawing/2014/main" id="{6193E064-75E9-41EB-B4AF-F50B83A6C9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6" name="Gruppieren 276">
            <a:extLst>
              <a:ext uri="{FF2B5EF4-FFF2-40B4-BE49-F238E27FC236}">
                <a16:creationId xmlns:a16="http://schemas.microsoft.com/office/drawing/2014/main" id="{0A386856-72E1-47B9-8879-A1673DEEB879}"/>
              </a:ext>
            </a:extLst>
          </p:cNvPr>
          <p:cNvGrpSpPr/>
          <p:nvPr/>
        </p:nvGrpSpPr>
        <p:grpSpPr>
          <a:xfrm rot="5400000">
            <a:off x="8701438" y="3937938"/>
            <a:ext cx="302178" cy="388934"/>
            <a:chOff x="6271766" y="3561386"/>
            <a:chExt cx="437198" cy="484707"/>
          </a:xfrm>
        </p:grpSpPr>
        <p:sp>
          <p:nvSpPr>
            <p:cNvPr id="167" name="Bogen 277">
              <a:extLst>
                <a:ext uri="{FF2B5EF4-FFF2-40B4-BE49-F238E27FC236}">
                  <a16:creationId xmlns:a16="http://schemas.microsoft.com/office/drawing/2014/main" id="{1E192466-EA1C-4DEC-8827-119DE965330B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68" name="Gerader Verbinder 278">
              <a:extLst>
                <a:ext uri="{FF2B5EF4-FFF2-40B4-BE49-F238E27FC236}">
                  <a16:creationId xmlns:a16="http://schemas.microsoft.com/office/drawing/2014/main" id="{82B51F83-3A10-4006-9D67-D2B8D51647E4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Gerader Verbinder 279">
              <a:extLst>
                <a:ext uri="{FF2B5EF4-FFF2-40B4-BE49-F238E27FC236}">
                  <a16:creationId xmlns:a16="http://schemas.microsoft.com/office/drawing/2014/main" id="{9C9A745E-B87D-46F5-855B-D5C8C706B6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0" name="Gruppieren 280">
              <a:extLst>
                <a:ext uri="{FF2B5EF4-FFF2-40B4-BE49-F238E27FC236}">
                  <a16:creationId xmlns:a16="http://schemas.microsoft.com/office/drawing/2014/main" id="{D340FD66-F435-447F-A990-81BD1595F836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71" name="Bogen 281">
                <a:extLst>
                  <a:ext uri="{FF2B5EF4-FFF2-40B4-BE49-F238E27FC236}">
                    <a16:creationId xmlns:a16="http://schemas.microsoft.com/office/drawing/2014/main" id="{1F04C17B-FF0E-4D4A-AB20-CFA334F56437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72" name="Gerader Verbinder 282">
                <a:extLst>
                  <a:ext uri="{FF2B5EF4-FFF2-40B4-BE49-F238E27FC236}">
                    <a16:creationId xmlns:a16="http://schemas.microsoft.com/office/drawing/2014/main" id="{EDCEF626-CB49-471C-9002-C4D9B8280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283">
                <a:extLst>
                  <a:ext uri="{FF2B5EF4-FFF2-40B4-BE49-F238E27FC236}">
                    <a16:creationId xmlns:a16="http://schemas.microsoft.com/office/drawing/2014/main" id="{57689BEB-FEEA-4810-BED3-3BC847D35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2" name="Gerade Verbindung mit Pfeil 292">
            <a:extLst>
              <a:ext uri="{FF2B5EF4-FFF2-40B4-BE49-F238E27FC236}">
                <a16:creationId xmlns:a16="http://schemas.microsoft.com/office/drawing/2014/main" id="{63F5DCBC-2809-4D2B-BB40-6FB2788244A7}"/>
              </a:ext>
            </a:extLst>
          </p:cNvPr>
          <p:cNvCxnSpPr>
            <a:cxnSpLocks/>
          </p:cNvCxnSpPr>
          <p:nvPr/>
        </p:nvCxnSpPr>
        <p:spPr>
          <a:xfrm>
            <a:off x="7666610" y="3822591"/>
            <a:ext cx="0" cy="22068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uppieren 293">
            <a:extLst>
              <a:ext uri="{FF2B5EF4-FFF2-40B4-BE49-F238E27FC236}">
                <a16:creationId xmlns:a16="http://schemas.microsoft.com/office/drawing/2014/main" id="{82BC5A5C-062E-40B6-B107-812619B2465F}"/>
              </a:ext>
            </a:extLst>
          </p:cNvPr>
          <p:cNvGrpSpPr/>
          <p:nvPr/>
        </p:nvGrpSpPr>
        <p:grpSpPr>
          <a:xfrm>
            <a:off x="6491917" y="4174258"/>
            <a:ext cx="302178" cy="388934"/>
            <a:chOff x="6271766" y="3561386"/>
            <a:chExt cx="437198" cy="484707"/>
          </a:xfrm>
        </p:grpSpPr>
        <p:sp>
          <p:nvSpPr>
            <p:cNvPr id="184" name="Bogen 294">
              <a:extLst>
                <a:ext uri="{FF2B5EF4-FFF2-40B4-BE49-F238E27FC236}">
                  <a16:creationId xmlns:a16="http://schemas.microsoft.com/office/drawing/2014/main" id="{77382182-F148-44B8-AB4F-85428E25996B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85" name="Gerader Verbinder 295">
              <a:extLst>
                <a:ext uri="{FF2B5EF4-FFF2-40B4-BE49-F238E27FC236}">
                  <a16:creationId xmlns:a16="http://schemas.microsoft.com/office/drawing/2014/main" id="{AB3F2912-B3FF-4B54-A0CE-42AA252C14D8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Gerader Verbinder 296">
              <a:extLst>
                <a:ext uri="{FF2B5EF4-FFF2-40B4-BE49-F238E27FC236}">
                  <a16:creationId xmlns:a16="http://schemas.microsoft.com/office/drawing/2014/main" id="{D2E28BEE-6D7E-4D35-84DD-911A28DF6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7" name="Gruppieren 297">
              <a:extLst>
                <a:ext uri="{FF2B5EF4-FFF2-40B4-BE49-F238E27FC236}">
                  <a16:creationId xmlns:a16="http://schemas.microsoft.com/office/drawing/2014/main" id="{A75084E0-AEA5-4ADE-A3C5-083F871C8293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88" name="Bogen 298">
                <a:extLst>
                  <a:ext uri="{FF2B5EF4-FFF2-40B4-BE49-F238E27FC236}">
                    <a16:creationId xmlns:a16="http://schemas.microsoft.com/office/drawing/2014/main" id="{E131B447-11F2-4584-8177-E6B216531B76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89" name="Gerader Verbinder 299">
                <a:extLst>
                  <a:ext uri="{FF2B5EF4-FFF2-40B4-BE49-F238E27FC236}">
                    <a16:creationId xmlns:a16="http://schemas.microsoft.com/office/drawing/2014/main" id="{CB9ACE08-8E07-4E4E-85D1-1998554A6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300">
                <a:extLst>
                  <a:ext uri="{FF2B5EF4-FFF2-40B4-BE49-F238E27FC236}">
                    <a16:creationId xmlns:a16="http://schemas.microsoft.com/office/drawing/2014/main" id="{C3A128F0-A3BE-4DE8-AE76-7CB0C8211C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uppieren 301">
            <a:extLst>
              <a:ext uri="{FF2B5EF4-FFF2-40B4-BE49-F238E27FC236}">
                <a16:creationId xmlns:a16="http://schemas.microsoft.com/office/drawing/2014/main" id="{FB638733-10D1-4071-A872-718275721C72}"/>
              </a:ext>
            </a:extLst>
          </p:cNvPr>
          <p:cNvGrpSpPr>
            <a:grpSpLocks noChangeAspect="1"/>
          </p:cNvGrpSpPr>
          <p:nvPr/>
        </p:nvGrpSpPr>
        <p:grpSpPr>
          <a:xfrm>
            <a:off x="3703525" y="424350"/>
            <a:ext cx="303468" cy="322415"/>
            <a:chOff x="4567396" y="1757642"/>
            <a:chExt cx="437197" cy="517644"/>
          </a:xfrm>
        </p:grpSpPr>
        <p:sp>
          <p:nvSpPr>
            <p:cNvPr id="192" name="Bogen 302">
              <a:extLst>
                <a:ext uri="{FF2B5EF4-FFF2-40B4-BE49-F238E27FC236}">
                  <a16:creationId xmlns:a16="http://schemas.microsoft.com/office/drawing/2014/main" id="{24644FC8-6367-4CF6-AD68-C4FA06082072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93" name="Gerader Verbinder 303">
              <a:extLst>
                <a:ext uri="{FF2B5EF4-FFF2-40B4-BE49-F238E27FC236}">
                  <a16:creationId xmlns:a16="http://schemas.microsoft.com/office/drawing/2014/main" id="{86579854-E40E-44A8-B1D4-BEFAC93C5622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Gerader Verbinder 304">
              <a:extLst>
                <a:ext uri="{FF2B5EF4-FFF2-40B4-BE49-F238E27FC236}">
                  <a16:creationId xmlns:a16="http://schemas.microsoft.com/office/drawing/2014/main" id="{56EAC7C2-5AAA-456E-A823-5FD341FA5B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Gruppieren 301">
            <a:extLst>
              <a:ext uri="{FF2B5EF4-FFF2-40B4-BE49-F238E27FC236}">
                <a16:creationId xmlns:a16="http://schemas.microsoft.com/office/drawing/2014/main" id="{E8234A3E-3F5A-4FCF-95D3-CE288FED8157}"/>
              </a:ext>
            </a:extLst>
          </p:cNvPr>
          <p:cNvGrpSpPr>
            <a:grpSpLocks noChangeAspect="1"/>
          </p:cNvGrpSpPr>
          <p:nvPr/>
        </p:nvGrpSpPr>
        <p:grpSpPr>
          <a:xfrm>
            <a:off x="4308579" y="636942"/>
            <a:ext cx="303468" cy="322415"/>
            <a:chOff x="4567396" y="1757642"/>
            <a:chExt cx="437197" cy="517644"/>
          </a:xfrm>
        </p:grpSpPr>
        <p:sp>
          <p:nvSpPr>
            <p:cNvPr id="196" name="Bogen 302">
              <a:extLst>
                <a:ext uri="{FF2B5EF4-FFF2-40B4-BE49-F238E27FC236}">
                  <a16:creationId xmlns:a16="http://schemas.microsoft.com/office/drawing/2014/main" id="{DC15CF20-6F9B-4845-9E54-6453A44718A0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97" name="Gerader Verbinder 303">
              <a:extLst>
                <a:ext uri="{FF2B5EF4-FFF2-40B4-BE49-F238E27FC236}">
                  <a16:creationId xmlns:a16="http://schemas.microsoft.com/office/drawing/2014/main" id="{1B8C1955-4DD4-4F8F-9E0A-F2A8D86E635D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Gerader Verbinder 304">
              <a:extLst>
                <a:ext uri="{FF2B5EF4-FFF2-40B4-BE49-F238E27FC236}">
                  <a16:creationId xmlns:a16="http://schemas.microsoft.com/office/drawing/2014/main" id="{C036AE0D-7A0D-4470-A6D9-01507C886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7" name="Gruppieren 321">
            <a:extLst>
              <a:ext uri="{FF2B5EF4-FFF2-40B4-BE49-F238E27FC236}">
                <a16:creationId xmlns:a16="http://schemas.microsoft.com/office/drawing/2014/main" id="{B53EF44D-A908-4AB8-B74D-ECB1D0A50140}"/>
              </a:ext>
            </a:extLst>
          </p:cNvPr>
          <p:cNvGrpSpPr/>
          <p:nvPr/>
        </p:nvGrpSpPr>
        <p:grpSpPr>
          <a:xfrm>
            <a:off x="4798297" y="5212534"/>
            <a:ext cx="302178" cy="388934"/>
            <a:chOff x="6271766" y="3561386"/>
            <a:chExt cx="437198" cy="484707"/>
          </a:xfrm>
        </p:grpSpPr>
        <p:sp>
          <p:nvSpPr>
            <p:cNvPr id="208" name="Bogen 322">
              <a:extLst>
                <a:ext uri="{FF2B5EF4-FFF2-40B4-BE49-F238E27FC236}">
                  <a16:creationId xmlns:a16="http://schemas.microsoft.com/office/drawing/2014/main" id="{45B1FBB1-ABE0-4786-ABAC-C1FEDDE28F96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09" name="Gerader Verbinder 323">
              <a:extLst>
                <a:ext uri="{FF2B5EF4-FFF2-40B4-BE49-F238E27FC236}">
                  <a16:creationId xmlns:a16="http://schemas.microsoft.com/office/drawing/2014/main" id="{99306B9D-F26C-4A51-A95D-3837D69353F3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Gerader Verbinder 324">
              <a:extLst>
                <a:ext uri="{FF2B5EF4-FFF2-40B4-BE49-F238E27FC236}">
                  <a16:creationId xmlns:a16="http://schemas.microsoft.com/office/drawing/2014/main" id="{9EF56F84-9066-4E4F-9046-5A41CD4B3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1" name="Gruppieren 325">
              <a:extLst>
                <a:ext uri="{FF2B5EF4-FFF2-40B4-BE49-F238E27FC236}">
                  <a16:creationId xmlns:a16="http://schemas.microsoft.com/office/drawing/2014/main" id="{5F3B1507-D307-4193-8E2B-BE5061F59C46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12" name="Bogen 326">
                <a:extLst>
                  <a:ext uri="{FF2B5EF4-FFF2-40B4-BE49-F238E27FC236}">
                    <a16:creationId xmlns:a16="http://schemas.microsoft.com/office/drawing/2014/main" id="{48AFFB7D-FDB5-4F04-A073-E8F86A6FA15C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13" name="Gerader Verbinder 327">
                <a:extLst>
                  <a:ext uri="{FF2B5EF4-FFF2-40B4-BE49-F238E27FC236}">
                    <a16:creationId xmlns:a16="http://schemas.microsoft.com/office/drawing/2014/main" id="{E209D16C-64F1-49C8-A2D8-B97BBD820A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328">
                <a:extLst>
                  <a:ext uri="{FF2B5EF4-FFF2-40B4-BE49-F238E27FC236}">
                    <a16:creationId xmlns:a16="http://schemas.microsoft.com/office/drawing/2014/main" id="{E5906719-80F1-42CF-8060-12C73D7F2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uppieren 313">
            <a:extLst>
              <a:ext uri="{FF2B5EF4-FFF2-40B4-BE49-F238E27FC236}">
                <a16:creationId xmlns:a16="http://schemas.microsoft.com/office/drawing/2014/main" id="{05D577D1-F44A-4A91-9E54-1DEEB5B99082}"/>
              </a:ext>
            </a:extLst>
          </p:cNvPr>
          <p:cNvGrpSpPr/>
          <p:nvPr/>
        </p:nvGrpSpPr>
        <p:grpSpPr>
          <a:xfrm rot="10800000">
            <a:off x="5106007" y="360907"/>
            <a:ext cx="302178" cy="388934"/>
            <a:chOff x="6271766" y="3561386"/>
            <a:chExt cx="437198" cy="484707"/>
          </a:xfrm>
        </p:grpSpPr>
        <p:sp>
          <p:nvSpPr>
            <p:cNvPr id="216" name="Bogen 314">
              <a:extLst>
                <a:ext uri="{FF2B5EF4-FFF2-40B4-BE49-F238E27FC236}">
                  <a16:creationId xmlns:a16="http://schemas.microsoft.com/office/drawing/2014/main" id="{FEFCFC27-903F-43ED-BD03-2E1988D3239C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17" name="Gerader Verbinder 315">
              <a:extLst>
                <a:ext uri="{FF2B5EF4-FFF2-40B4-BE49-F238E27FC236}">
                  <a16:creationId xmlns:a16="http://schemas.microsoft.com/office/drawing/2014/main" id="{65844950-E6A0-4215-B43B-DAE585B9F4FD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Gerader Verbinder 316">
              <a:extLst>
                <a:ext uri="{FF2B5EF4-FFF2-40B4-BE49-F238E27FC236}">
                  <a16:creationId xmlns:a16="http://schemas.microsoft.com/office/drawing/2014/main" id="{8E857180-2DBC-4BD0-9DC7-314461042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9" name="Gruppieren 317">
              <a:extLst>
                <a:ext uri="{FF2B5EF4-FFF2-40B4-BE49-F238E27FC236}">
                  <a16:creationId xmlns:a16="http://schemas.microsoft.com/office/drawing/2014/main" id="{30FBE099-93E2-4B44-AE4B-D97B0DD6ACA7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20" name="Bogen 318">
                <a:extLst>
                  <a:ext uri="{FF2B5EF4-FFF2-40B4-BE49-F238E27FC236}">
                    <a16:creationId xmlns:a16="http://schemas.microsoft.com/office/drawing/2014/main" id="{6B357A23-E813-45B9-97E8-21E42B2751D1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21" name="Gerader Verbinder 319">
                <a:extLst>
                  <a:ext uri="{FF2B5EF4-FFF2-40B4-BE49-F238E27FC236}">
                    <a16:creationId xmlns:a16="http://schemas.microsoft.com/office/drawing/2014/main" id="{05B368D6-3500-451F-BD6F-C1F10DDB5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Gerader Verbinder 320">
                <a:extLst>
                  <a:ext uri="{FF2B5EF4-FFF2-40B4-BE49-F238E27FC236}">
                    <a16:creationId xmlns:a16="http://schemas.microsoft.com/office/drawing/2014/main" id="{70784482-236B-4A89-96E0-415B7F52B4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3" name="Gerade Verbindung mit Pfeil 329">
            <a:extLst>
              <a:ext uri="{FF2B5EF4-FFF2-40B4-BE49-F238E27FC236}">
                <a16:creationId xmlns:a16="http://schemas.microsoft.com/office/drawing/2014/main" id="{2FA7B636-372F-40F2-8C46-EFA98893A6D9}"/>
              </a:ext>
            </a:extLst>
          </p:cNvPr>
          <p:cNvCxnSpPr>
            <a:cxnSpLocks/>
          </p:cNvCxnSpPr>
          <p:nvPr/>
        </p:nvCxnSpPr>
        <p:spPr>
          <a:xfrm flipH="1">
            <a:off x="5414815" y="1955912"/>
            <a:ext cx="5191" cy="29325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uppieren 219">
            <a:extLst>
              <a:ext uri="{FF2B5EF4-FFF2-40B4-BE49-F238E27FC236}">
                <a16:creationId xmlns:a16="http://schemas.microsoft.com/office/drawing/2014/main" id="{C68356C4-7749-43BB-A2D9-A418A0586CBF}"/>
              </a:ext>
            </a:extLst>
          </p:cNvPr>
          <p:cNvGrpSpPr/>
          <p:nvPr/>
        </p:nvGrpSpPr>
        <p:grpSpPr>
          <a:xfrm rot="10800000">
            <a:off x="5274322" y="1925215"/>
            <a:ext cx="302178" cy="388934"/>
            <a:chOff x="6271766" y="3561386"/>
            <a:chExt cx="437198" cy="484707"/>
          </a:xfrm>
        </p:grpSpPr>
        <p:sp>
          <p:nvSpPr>
            <p:cNvPr id="225" name="Bogen 220">
              <a:extLst>
                <a:ext uri="{FF2B5EF4-FFF2-40B4-BE49-F238E27FC236}">
                  <a16:creationId xmlns:a16="http://schemas.microsoft.com/office/drawing/2014/main" id="{0A9341E0-D8DB-4517-BC9A-AF2653DF5DE8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26" name="Gerader Verbinder 221">
              <a:extLst>
                <a:ext uri="{FF2B5EF4-FFF2-40B4-BE49-F238E27FC236}">
                  <a16:creationId xmlns:a16="http://schemas.microsoft.com/office/drawing/2014/main" id="{BC300004-C3D6-4264-B5AE-C728C6B3B1B1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Gerader Verbinder 222">
              <a:extLst>
                <a:ext uri="{FF2B5EF4-FFF2-40B4-BE49-F238E27FC236}">
                  <a16:creationId xmlns:a16="http://schemas.microsoft.com/office/drawing/2014/main" id="{061C254B-4EE6-456E-8BEF-89DAF77C37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8" name="Gruppieren 223">
              <a:extLst>
                <a:ext uri="{FF2B5EF4-FFF2-40B4-BE49-F238E27FC236}">
                  <a16:creationId xmlns:a16="http://schemas.microsoft.com/office/drawing/2014/main" id="{6C644C3F-03CE-4D06-8149-D50C6906F994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29" name="Bogen 224">
                <a:extLst>
                  <a:ext uri="{FF2B5EF4-FFF2-40B4-BE49-F238E27FC236}">
                    <a16:creationId xmlns:a16="http://schemas.microsoft.com/office/drawing/2014/main" id="{ABB66B17-3934-43C6-B639-7D498A88CB6C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30" name="Gerader Verbinder 225">
                <a:extLst>
                  <a:ext uri="{FF2B5EF4-FFF2-40B4-BE49-F238E27FC236}">
                    <a16:creationId xmlns:a16="http://schemas.microsoft.com/office/drawing/2014/main" id="{85834109-CDD7-46ED-8884-4C39151EA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Gerader Verbinder 226">
                <a:extLst>
                  <a:ext uri="{FF2B5EF4-FFF2-40B4-BE49-F238E27FC236}">
                    <a16:creationId xmlns:a16="http://schemas.microsoft.com/office/drawing/2014/main" id="{5095FE55-BA31-460B-939E-089F4A14FA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2" name="Gerade Verbindung mit Pfeil 330">
            <a:extLst>
              <a:ext uri="{FF2B5EF4-FFF2-40B4-BE49-F238E27FC236}">
                <a16:creationId xmlns:a16="http://schemas.microsoft.com/office/drawing/2014/main" id="{EC63B941-26A1-4A1A-A04C-7E2BF1E48883}"/>
              </a:ext>
            </a:extLst>
          </p:cNvPr>
          <p:cNvCxnSpPr>
            <a:cxnSpLocks/>
          </p:cNvCxnSpPr>
          <p:nvPr/>
        </p:nvCxnSpPr>
        <p:spPr>
          <a:xfrm flipH="1">
            <a:off x="4996270" y="2908859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331">
            <a:extLst>
              <a:ext uri="{FF2B5EF4-FFF2-40B4-BE49-F238E27FC236}">
                <a16:creationId xmlns:a16="http://schemas.microsoft.com/office/drawing/2014/main" id="{FD9C85D4-9915-4AC6-9D67-86F541EC4D13}"/>
              </a:ext>
            </a:extLst>
          </p:cNvPr>
          <p:cNvCxnSpPr>
            <a:cxnSpLocks/>
          </p:cNvCxnSpPr>
          <p:nvPr/>
        </p:nvCxnSpPr>
        <p:spPr>
          <a:xfrm flipH="1">
            <a:off x="5944537" y="3026552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uppieren 332">
            <a:extLst>
              <a:ext uri="{FF2B5EF4-FFF2-40B4-BE49-F238E27FC236}">
                <a16:creationId xmlns:a16="http://schemas.microsoft.com/office/drawing/2014/main" id="{C8DB390E-A266-44B6-9432-63016BD0996A}"/>
              </a:ext>
            </a:extLst>
          </p:cNvPr>
          <p:cNvGrpSpPr/>
          <p:nvPr/>
        </p:nvGrpSpPr>
        <p:grpSpPr>
          <a:xfrm rot="16200000">
            <a:off x="6793175" y="3419072"/>
            <a:ext cx="302178" cy="388934"/>
            <a:chOff x="6271766" y="3561386"/>
            <a:chExt cx="437198" cy="484707"/>
          </a:xfrm>
        </p:grpSpPr>
        <p:sp>
          <p:nvSpPr>
            <p:cNvPr id="235" name="Bogen 333">
              <a:extLst>
                <a:ext uri="{FF2B5EF4-FFF2-40B4-BE49-F238E27FC236}">
                  <a16:creationId xmlns:a16="http://schemas.microsoft.com/office/drawing/2014/main" id="{4FCDA104-9495-4142-9A8B-5F8D7E4D1BCF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36" name="Gerader Verbinder 334">
              <a:extLst>
                <a:ext uri="{FF2B5EF4-FFF2-40B4-BE49-F238E27FC236}">
                  <a16:creationId xmlns:a16="http://schemas.microsoft.com/office/drawing/2014/main" id="{55ACCDD5-93D3-4FAF-B428-9DA97C262D75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Gerader Verbinder 335">
              <a:extLst>
                <a:ext uri="{FF2B5EF4-FFF2-40B4-BE49-F238E27FC236}">
                  <a16:creationId xmlns:a16="http://schemas.microsoft.com/office/drawing/2014/main" id="{595E5AB6-D8CE-4C19-A4B1-9385B4739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8" name="Gruppieren 336">
              <a:extLst>
                <a:ext uri="{FF2B5EF4-FFF2-40B4-BE49-F238E27FC236}">
                  <a16:creationId xmlns:a16="http://schemas.microsoft.com/office/drawing/2014/main" id="{C9D81BC2-F86C-48AD-9C42-2C9AD5538FC2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39" name="Bogen 337">
                <a:extLst>
                  <a:ext uri="{FF2B5EF4-FFF2-40B4-BE49-F238E27FC236}">
                    <a16:creationId xmlns:a16="http://schemas.microsoft.com/office/drawing/2014/main" id="{BB4108AA-3B5F-4F5D-A2AD-DE9B4AE529B6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40" name="Gerader Verbinder 338">
                <a:extLst>
                  <a:ext uri="{FF2B5EF4-FFF2-40B4-BE49-F238E27FC236}">
                    <a16:creationId xmlns:a16="http://schemas.microsoft.com/office/drawing/2014/main" id="{66D99749-CA25-4AA2-8989-3EC96B96C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Gerader Verbinder 339">
                <a:extLst>
                  <a:ext uri="{FF2B5EF4-FFF2-40B4-BE49-F238E27FC236}">
                    <a16:creationId xmlns:a16="http://schemas.microsoft.com/office/drawing/2014/main" id="{222A1296-02BD-440F-9C93-A8FB4A8837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2" name="Gruppieren 340">
            <a:extLst>
              <a:ext uri="{FF2B5EF4-FFF2-40B4-BE49-F238E27FC236}">
                <a16:creationId xmlns:a16="http://schemas.microsoft.com/office/drawing/2014/main" id="{57AB2F99-492B-4DC4-9AC7-17177A5A510F}"/>
              </a:ext>
            </a:extLst>
          </p:cNvPr>
          <p:cNvGrpSpPr/>
          <p:nvPr/>
        </p:nvGrpSpPr>
        <p:grpSpPr>
          <a:xfrm rot="16200000">
            <a:off x="8011347" y="746698"/>
            <a:ext cx="302178" cy="388934"/>
            <a:chOff x="6271766" y="3561386"/>
            <a:chExt cx="437198" cy="484707"/>
          </a:xfrm>
        </p:grpSpPr>
        <p:sp>
          <p:nvSpPr>
            <p:cNvPr id="243" name="Bogen 341">
              <a:extLst>
                <a:ext uri="{FF2B5EF4-FFF2-40B4-BE49-F238E27FC236}">
                  <a16:creationId xmlns:a16="http://schemas.microsoft.com/office/drawing/2014/main" id="{E4F83CD5-6C41-4FF5-BC98-2AB8291C91EF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44" name="Gerader Verbinder 342">
              <a:extLst>
                <a:ext uri="{FF2B5EF4-FFF2-40B4-BE49-F238E27FC236}">
                  <a16:creationId xmlns:a16="http://schemas.microsoft.com/office/drawing/2014/main" id="{BB9B96EE-91ED-4006-9D07-92AC58E4AD21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Gerader Verbinder 343">
              <a:extLst>
                <a:ext uri="{FF2B5EF4-FFF2-40B4-BE49-F238E27FC236}">
                  <a16:creationId xmlns:a16="http://schemas.microsoft.com/office/drawing/2014/main" id="{3ED5F760-2F8C-420B-8FEF-9F1467670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6" name="Gruppieren 344">
              <a:extLst>
                <a:ext uri="{FF2B5EF4-FFF2-40B4-BE49-F238E27FC236}">
                  <a16:creationId xmlns:a16="http://schemas.microsoft.com/office/drawing/2014/main" id="{4DDCBB05-7EF0-49B3-8347-FF60ADCEC779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47" name="Bogen 345">
                <a:extLst>
                  <a:ext uri="{FF2B5EF4-FFF2-40B4-BE49-F238E27FC236}">
                    <a16:creationId xmlns:a16="http://schemas.microsoft.com/office/drawing/2014/main" id="{45F8AAAD-E52E-4E10-9E45-5A0FE429E52D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48" name="Gerader Verbinder 346">
                <a:extLst>
                  <a:ext uri="{FF2B5EF4-FFF2-40B4-BE49-F238E27FC236}">
                    <a16:creationId xmlns:a16="http://schemas.microsoft.com/office/drawing/2014/main" id="{7A86F7A7-390B-4C6C-83C8-0B99075FD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Gerader Verbinder 347">
                <a:extLst>
                  <a:ext uri="{FF2B5EF4-FFF2-40B4-BE49-F238E27FC236}">
                    <a16:creationId xmlns:a16="http://schemas.microsoft.com/office/drawing/2014/main" id="{C7A45C12-94CD-4D98-AF00-B55DF4335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0" name="Gruppieren 348">
            <a:extLst>
              <a:ext uri="{FF2B5EF4-FFF2-40B4-BE49-F238E27FC236}">
                <a16:creationId xmlns:a16="http://schemas.microsoft.com/office/drawing/2014/main" id="{20D2077B-6662-4C97-A714-08BB803830BC}"/>
              </a:ext>
            </a:extLst>
          </p:cNvPr>
          <p:cNvGrpSpPr/>
          <p:nvPr/>
        </p:nvGrpSpPr>
        <p:grpSpPr>
          <a:xfrm rot="10800000">
            <a:off x="8360216" y="1709208"/>
            <a:ext cx="302178" cy="388934"/>
            <a:chOff x="6271766" y="3561386"/>
            <a:chExt cx="437198" cy="484707"/>
          </a:xfrm>
        </p:grpSpPr>
        <p:sp>
          <p:nvSpPr>
            <p:cNvPr id="251" name="Bogen 349">
              <a:extLst>
                <a:ext uri="{FF2B5EF4-FFF2-40B4-BE49-F238E27FC236}">
                  <a16:creationId xmlns:a16="http://schemas.microsoft.com/office/drawing/2014/main" id="{F86F7160-FFEC-4736-8DC1-85107CBADC39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52" name="Gerader Verbinder 350">
              <a:extLst>
                <a:ext uri="{FF2B5EF4-FFF2-40B4-BE49-F238E27FC236}">
                  <a16:creationId xmlns:a16="http://schemas.microsoft.com/office/drawing/2014/main" id="{F9483A70-45BF-4E7D-91DD-DCF7E3C34AAD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Gerader Verbinder 351">
              <a:extLst>
                <a:ext uri="{FF2B5EF4-FFF2-40B4-BE49-F238E27FC236}">
                  <a16:creationId xmlns:a16="http://schemas.microsoft.com/office/drawing/2014/main" id="{781BFA33-493C-42CB-BB45-C70492785C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4" name="Gruppieren 352">
              <a:extLst>
                <a:ext uri="{FF2B5EF4-FFF2-40B4-BE49-F238E27FC236}">
                  <a16:creationId xmlns:a16="http://schemas.microsoft.com/office/drawing/2014/main" id="{4185568C-6E45-41AF-9695-D40990C476CE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55" name="Bogen 353">
                <a:extLst>
                  <a:ext uri="{FF2B5EF4-FFF2-40B4-BE49-F238E27FC236}">
                    <a16:creationId xmlns:a16="http://schemas.microsoft.com/office/drawing/2014/main" id="{59711A1E-E91F-4C6D-A03F-9AE39AE81711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56" name="Gerader Verbinder 354">
                <a:extLst>
                  <a:ext uri="{FF2B5EF4-FFF2-40B4-BE49-F238E27FC236}">
                    <a16:creationId xmlns:a16="http://schemas.microsoft.com/office/drawing/2014/main" id="{5CCD7C5A-E9E5-43BE-9C5B-9FB4038D57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Gerader Verbinder 355">
                <a:extLst>
                  <a:ext uri="{FF2B5EF4-FFF2-40B4-BE49-F238E27FC236}">
                    <a16:creationId xmlns:a16="http://schemas.microsoft.com/office/drawing/2014/main" id="{C1F113B6-15AB-4DD5-A299-C1EA7393B6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8" name="Gerade Verbindung mit Pfeil 356">
            <a:extLst>
              <a:ext uri="{FF2B5EF4-FFF2-40B4-BE49-F238E27FC236}">
                <a16:creationId xmlns:a16="http://schemas.microsoft.com/office/drawing/2014/main" id="{E1DB5F98-C850-4DE3-BE92-FE79FD66417B}"/>
              </a:ext>
            </a:extLst>
          </p:cNvPr>
          <p:cNvCxnSpPr>
            <a:cxnSpLocks/>
          </p:cNvCxnSpPr>
          <p:nvPr/>
        </p:nvCxnSpPr>
        <p:spPr>
          <a:xfrm>
            <a:off x="6907405" y="1785400"/>
            <a:ext cx="0" cy="279106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 Verbindung mit Pfeil 358">
            <a:extLst>
              <a:ext uri="{FF2B5EF4-FFF2-40B4-BE49-F238E27FC236}">
                <a16:creationId xmlns:a16="http://schemas.microsoft.com/office/drawing/2014/main" id="{B7E2EDB9-434A-476D-8C59-A48A84F31775}"/>
              </a:ext>
            </a:extLst>
          </p:cNvPr>
          <p:cNvCxnSpPr>
            <a:cxnSpLocks/>
          </p:cNvCxnSpPr>
          <p:nvPr/>
        </p:nvCxnSpPr>
        <p:spPr>
          <a:xfrm flipH="1">
            <a:off x="6786896" y="3689081"/>
            <a:ext cx="241019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 Verbindung mit Pfeil 359">
            <a:extLst>
              <a:ext uri="{FF2B5EF4-FFF2-40B4-BE49-F238E27FC236}">
                <a16:creationId xmlns:a16="http://schemas.microsoft.com/office/drawing/2014/main" id="{6E1BD20C-E0CA-4D31-8D23-9053BB3CDC1E}"/>
              </a:ext>
            </a:extLst>
          </p:cNvPr>
          <p:cNvCxnSpPr>
            <a:cxnSpLocks/>
          </p:cNvCxnSpPr>
          <p:nvPr/>
        </p:nvCxnSpPr>
        <p:spPr>
          <a:xfrm flipH="1">
            <a:off x="4996270" y="3026552"/>
            <a:ext cx="241019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 Verbindung mit Pfeil 374">
            <a:extLst>
              <a:ext uri="{FF2B5EF4-FFF2-40B4-BE49-F238E27FC236}">
                <a16:creationId xmlns:a16="http://schemas.microsoft.com/office/drawing/2014/main" id="{F5A83AB6-9368-47C4-8095-40AD6944A26B}"/>
              </a:ext>
            </a:extLst>
          </p:cNvPr>
          <p:cNvCxnSpPr>
            <a:cxnSpLocks/>
          </p:cNvCxnSpPr>
          <p:nvPr/>
        </p:nvCxnSpPr>
        <p:spPr>
          <a:xfrm flipH="1">
            <a:off x="5045266" y="5309816"/>
            <a:ext cx="7447" cy="243788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mit Pfeil 382">
            <a:extLst>
              <a:ext uri="{FF2B5EF4-FFF2-40B4-BE49-F238E27FC236}">
                <a16:creationId xmlns:a16="http://schemas.microsoft.com/office/drawing/2014/main" id="{BBF82881-7261-4159-9183-F00B30D9E6B9}"/>
              </a:ext>
            </a:extLst>
          </p:cNvPr>
          <p:cNvCxnSpPr>
            <a:cxnSpLocks/>
          </p:cNvCxnSpPr>
          <p:nvPr/>
        </p:nvCxnSpPr>
        <p:spPr>
          <a:xfrm flipV="1">
            <a:off x="7742154" y="3770182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uppieren 383">
            <a:extLst>
              <a:ext uri="{FF2B5EF4-FFF2-40B4-BE49-F238E27FC236}">
                <a16:creationId xmlns:a16="http://schemas.microsoft.com/office/drawing/2014/main" id="{7D5502C6-A6ED-4BFB-9395-6FEA0651A1C7}"/>
              </a:ext>
            </a:extLst>
          </p:cNvPr>
          <p:cNvGrpSpPr/>
          <p:nvPr/>
        </p:nvGrpSpPr>
        <p:grpSpPr>
          <a:xfrm rot="16200000">
            <a:off x="5936412" y="2034243"/>
            <a:ext cx="302178" cy="388934"/>
            <a:chOff x="6271766" y="3561386"/>
            <a:chExt cx="437198" cy="484707"/>
          </a:xfrm>
        </p:grpSpPr>
        <p:sp>
          <p:nvSpPr>
            <p:cNvPr id="269" name="Bogen 384">
              <a:extLst>
                <a:ext uri="{FF2B5EF4-FFF2-40B4-BE49-F238E27FC236}">
                  <a16:creationId xmlns:a16="http://schemas.microsoft.com/office/drawing/2014/main" id="{CBCBBF09-A8AD-4CF4-8F9C-2912C184EF4E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70" name="Gerader Verbinder 385">
              <a:extLst>
                <a:ext uri="{FF2B5EF4-FFF2-40B4-BE49-F238E27FC236}">
                  <a16:creationId xmlns:a16="http://schemas.microsoft.com/office/drawing/2014/main" id="{5A4A5AD5-CE0A-4648-95C6-8F6C60AE7258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Gerader Verbinder 386">
              <a:extLst>
                <a:ext uri="{FF2B5EF4-FFF2-40B4-BE49-F238E27FC236}">
                  <a16:creationId xmlns:a16="http://schemas.microsoft.com/office/drawing/2014/main" id="{4857B185-D97A-45D6-851F-BDAF2BE9B7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2" name="Gruppieren 387">
              <a:extLst>
                <a:ext uri="{FF2B5EF4-FFF2-40B4-BE49-F238E27FC236}">
                  <a16:creationId xmlns:a16="http://schemas.microsoft.com/office/drawing/2014/main" id="{3376176C-955B-473F-B1EA-61771BF53533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73" name="Bogen 388">
                <a:extLst>
                  <a:ext uri="{FF2B5EF4-FFF2-40B4-BE49-F238E27FC236}">
                    <a16:creationId xmlns:a16="http://schemas.microsoft.com/office/drawing/2014/main" id="{C48A925D-459D-4B38-AB7A-AFAA1ADB7EFA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74" name="Gerader Verbinder 389">
                <a:extLst>
                  <a:ext uri="{FF2B5EF4-FFF2-40B4-BE49-F238E27FC236}">
                    <a16:creationId xmlns:a16="http://schemas.microsoft.com/office/drawing/2014/main" id="{DBEA81D4-D970-4A9C-A890-1377F9364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Gerader Verbinder 390">
                <a:extLst>
                  <a:ext uri="{FF2B5EF4-FFF2-40B4-BE49-F238E27FC236}">
                    <a16:creationId xmlns:a16="http://schemas.microsoft.com/office/drawing/2014/main" id="{7A334348-6586-4214-9EC1-FB41B35FBF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6" name="Gerade Verbindung mit Pfeil 391">
            <a:extLst>
              <a:ext uri="{FF2B5EF4-FFF2-40B4-BE49-F238E27FC236}">
                <a16:creationId xmlns:a16="http://schemas.microsoft.com/office/drawing/2014/main" id="{3F6C1FD8-02D5-46A8-8FBB-56359AF9358D}"/>
              </a:ext>
            </a:extLst>
          </p:cNvPr>
          <p:cNvCxnSpPr>
            <a:cxnSpLocks/>
          </p:cNvCxnSpPr>
          <p:nvPr/>
        </p:nvCxnSpPr>
        <p:spPr>
          <a:xfrm>
            <a:off x="8586848" y="1814613"/>
            <a:ext cx="0" cy="22068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mit Pfeil 392">
            <a:extLst>
              <a:ext uri="{FF2B5EF4-FFF2-40B4-BE49-F238E27FC236}">
                <a16:creationId xmlns:a16="http://schemas.microsoft.com/office/drawing/2014/main" id="{FAEC7E0F-2B11-4F7F-B633-E885C25B580D}"/>
              </a:ext>
            </a:extLst>
          </p:cNvPr>
          <p:cNvCxnSpPr>
            <a:cxnSpLocks/>
          </p:cNvCxnSpPr>
          <p:nvPr/>
        </p:nvCxnSpPr>
        <p:spPr>
          <a:xfrm>
            <a:off x="5042590" y="3102097"/>
            <a:ext cx="20314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395">
            <a:extLst>
              <a:ext uri="{FF2B5EF4-FFF2-40B4-BE49-F238E27FC236}">
                <a16:creationId xmlns:a16="http://schemas.microsoft.com/office/drawing/2014/main" id="{7A10E329-65A2-4962-B707-F7DAE3D364EF}"/>
              </a:ext>
            </a:extLst>
          </p:cNvPr>
          <p:cNvCxnSpPr>
            <a:cxnSpLocks/>
          </p:cNvCxnSpPr>
          <p:nvPr/>
        </p:nvCxnSpPr>
        <p:spPr>
          <a:xfrm flipV="1">
            <a:off x="4855947" y="5264744"/>
            <a:ext cx="0" cy="237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rade Verbindung mit Pfeil 396">
            <a:extLst>
              <a:ext uri="{FF2B5EF4-FFF2-40B4-BE49-F238E27FC236}">
                <a16:creationId xmlns:a16="http://schemas.microsoft.com/office/drawing/2014/main" id="{09D2A188-2AF5-4E0B-AC31-25BB801B6C9D}"/>
              </a:ext>
            </a:extLst>
          </p:cNvPr>
          <p:cNvCxnSpPr>
            <a:cxnSpLocks/>
          </p:cNvCxnSpPr>
          <p:nvPr/>
        </p:nvCxnSpPr>
        <p:spPr>
          <a:xfrm flipV="1">
            <a:off x="8651512" y="4192740"/>
            <a:ext cx="0" cy="237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408">
            <a:extLst>
              <a:ext uri="{FF2B5EF4-FFF2-40B4-BE49-F238E27FC236}">
                <a16:creationId xmlns:a16="http://schemas.microsoft.com/office/drawing/2014/main" id="{6E9C16A8-BE6F-4F6E-A270-D30B066C12D4}"/>
              </a:ext>
            </a:extLst>
          </p:cNvPr>
          <p:cNvCxnSpPr>
            <a:cxnSpLocks/>
          </p:cNvCxnSpPr>
          <p:nvPr/>
        </p:nvCxnSpPr>
        <p:spPr>
          <a:xfrm flipH="1">
            <a:off x="7834147" y="3772798"/>
            <a:ext cx="5191" cy="29325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409">
            <a:extLst>
              <a:ext uri="{FF2B5EF4-FFF2-40B4-BE49-F238E27FC236}">
                <a16:creationId xmlns:a16="http://schemas.microsoft.com/office/drawing/2014/main" id="{FF2E5D02-AD0D-4B9A-A130-ABF3F84BFCF7}"/>
              </a:ext>
            </a:extLst>
          </p:cNvPr>
          <p:cNvCxnSpPr>
            <a:cxnSpLocks/>
          </p:cNvCxnSpPr>
          <p:nvPr/>
        </p:nvCxnSpPr>
        <p:spPr>
          <a:xfrm>
            <a:off x="5956155" y="2284404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 Verbindung mit Pfeil 419">
            <a:extLst>
              <a:ext uri="{FF2B5EF4-FFF2-40B4-BE49-F238E27FC236}">
                <a16:creationId xmlns:a16="http://schemas.microsoft.com/office/drawing/2014/main" id="{B649D5AE-1D04-4AAF-8E27-DCE857EC1E47}"/>
              </a:ext>
            </a:extLst>
          </p:cNvPr>
          <p:cNvCxnSpPr>
            <a:cxnSpLocks/>
          </p:cNvCxnSpPr>
          <p:nvPr/>
        </p:nvCxnSpPr>
        <p:spPr>
          <a:xfrm>
            <a:off x="4604095" y="6389019"/>
            <a:ext cx="0" cy="187838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uppieren 423">
            <a:extLst>
              <a:ext uri="{FF2B5EF4-FFF2-40B4-BE49-F238E27FC236}">
                <a16:creationId xmlns:a16="http://schemas.microsoft.com/office/drawing/2014/main" id="{E647903F-57FD-4EDF-84A6-9A5234C45DA5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6084445" y="6246269"/>
            <a:ext cx="365813" cy="388653"/>
            <a:chOff x="4567396" y="1757642"/>
            <a:chExt cx="437197" cy="517644"/>
          </a:xfrm>
        </p:grpSpPr>
        <p:sp>
          <p:nvSpPr>
            <p:cNvPr id="295" name="Bogen 424">
              <a:extLst>
                <a:ext uri="{FF2B5EF4-FFF2-40B4-BE49-F238E27FC236}">
                  <a16:creationId xmlns:a16="http://schemas.microsoft.com/office/drawing/2014/main" id="{2FDDE52C-579C-474E-AC02-193EBD80ACC6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96" name="Gerader Verbinder 425">
              <a:extLst>
                <a:ext uri="{FF2B5EF4-FFF2-40B4-BE49-F238E27FC236}">
                  <a16:creationId xmlns:a16="http://schemas.microsoft.com/office/drawing/2014/main" id="{3ADB864C-797D-4AA6-86E3-C16D2004B30D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2" name="Rechteck 26">
            <a:extLst>
              <a:ext uri="{FF2B5EF4-FFF2-40B4-BE49-F238E27FC236}">
                <a16:creationId xmlns:a16="http://schemas.microsoft.com/office/drawing/2014/main" id="{50B486B8-A7D0-4BAE-A5C8-99F824BC0B97}"/>
              </a:ext>
            </a:extLst>
          </p:cNvPr>
          <p:cNvSpPr/>
          <p:nvPr/>
        </p:nvSpPr>
        <p:spPr>
          <a:xfrm>
            <a:off x="6272504" y="4373170"/>
            <a:ext cx="755255" cy="5253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DSP Storage</a:t>
            </a:r>
          </a:p>
        </p:txBody>
      </p:sp>
      <p:grpSp>
        <p:nvGrpSpPr>
          <p:cNvPr id="306" name="Gruppieren 435">
            <a:extLst>
              <a:ext uri="{FF2B5EF4-FFF2-40B4-BE49-F238E27FC236}">
                <a16:creationId xmlns:a16="http://schemas.microsoft.com/office/drawing/2014/main" id="{5526F66A-ED0B-4899-A391-ECC026F87991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3777945" y="5301613"/>
            <a:ext cx="365813" cy="388653"/>
            <a:chOff x="4567396" y="1757642"/>
            <a:chExt cx="437197" cy="517644"/>
          </a:xfrm>
        </p:grpSpPr>
        <p:sp>
          <p:nvSpPr>
            <p:cNvPr id="307" name="Bogen 436">
              <a:extLst>
                <a:ext uri="{FF2B5EF4-FFF2-40B4-BE49-F238E27FC236}">
                  <a16:creationId xmlns:a16="http://schemas.microsoft.com/office/drawing/2014/main" id="{028A86E1-C4B5-4431-9CB2-51B2F8F2BE8B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08" name="Gerader Verbinder 437">
              <a:extLst>
                <a:ext uri="{FF2B5EF4-FFF2-40B4-BE49-F238E27FC236}">
                  <a16:creationId xmlns:a16="http://schemas.microsoft.com/office/drawing/2014/main" id="{EDCE1F26-9CE2-4B7E-A311-FFD7C27E3B98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Gerader Verbinder 438">
              <a:extLst>
                <a:ext uri="{FF2B5EF4-FFF2-40B4-BE49-F238E27FC236}">
                  <a16:creationId xmlns:a16="http://schemas.microsoft.com/office/drawing/2014/main" id="{CEA6F3AA-1F73-40FB-8C9E-B0C96439BA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1" name="Gruppieren 440">
            <a:extLst>
              <a:ext uri="{FF2B5EF4-FFF2-40B4-BE49-F238E27FC236}">
                <a16:creationId xmlns:a16="http://schemas.microsoft.com/office/drawing/2014/main" id="{D82D6FAA-505A-4209-8003-7DAE3EADDAB8}"/>
              </a:ext>
            </a:extLst>
          </p:cNvPr>
          <p:cNvGrpSpPr>
            <a:grpSpLocks noChangeAspect="1"/>
          </p:cNvGrpSpPr>
          <p:nvPr/>
        </p:nvGrpSpPr>
        <p:grpSpPr>
          <a:xfrm>
            <a:off x="4054190" y="4965359"/>
            <a:ext cx="365813" cy="388653"/>
            <a:chOff x="4567396" y="1757642"/>
            <a:chExt cx="437197" cy="517644"/>
          </a:xfrm>
        </p:grpSpPr>
        <p:sp>
          <p:nvSpPr>
            <p:cNvPr id="312" name="Bogen 441">
              <a:extLst>
                <a:ext uri="{FF2B5EF4-FFF2-40B4-BE49-F238E27FC236}">
                  <a16:creationId xmlns:a16="http://schemas.microsoft.com/office/drawing/2014/main" id="{7B5F7C99-C0E6-42C5-A93D-6D519A730180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13" name="Gerader Verbinder 442">
              <a:extLst>
                <a:ext uri="{FF2B5EF4-FFF2-40B4-BE49-F238E27FC236}">
                  <a16:creationId xmlns:a16="http://schemas.microsoft.com/office/drawing/2014/main" id="{13E405A5-5542-4C20-BEFF-8D816D54C0B8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Gerader Verbinder 443">
              <a:extLst>
                <a:ext uri="{FF2B5EF4-FFF2-40B4-BE49-F238E27FC236}">
                  <a16:creationId xmlns:a16="http://schemas.microsoft.com/office/drawing/2014/main" id="{242457EF-1569-4257-8FCE-70B50E3212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9" name="Gruppieren 448">
            <a:extLst>
              <a:ext uri="{FF2B5EF4-FFF2-40B4-BE49-F238E27FC236}">
                <a16:creationId xmlns:a16="http://schemas.microsoft.com/office/drawing/2014/main" id="{D73DE0B5-98D7-4C41-8276-F6A2D84EB8E4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4055787" y="5469713"/>
            <a:ext cx="365813" cy="388653"/>
            <a:chOff x="4567396" y="1757642"/>
            <a:chExt cx="437197" cy="517644"/>
          </a:xfrm>
        </p:grpSpPr>
        <p:sp>
          <p:nvSpPr>
            <p:cNvPr id="320" name="Bogen 449">
              <a:extLst>
                <a:ext uri="{FF2B5EF4-FFF2-40B4-BE49-F238E27FC236}">
                  <a16:creationId xmlns:a16="http://schemas.microsoft.com/office/drawing/2014/main" id="{4906CFC4-49B2-44A2-9CCB-4F72929A9307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21" name="Gerader Verbinder 450">
              <a:extLst>
                <a:ext uri="{FF2B5EF4-FFF2-40B4-BE49-F238E27FC236}">
                  <a16:creationId xmlns:a16="http://schemas.microsoft.com/office/drawing/2014/main" id="{687B964D-1AE3-4764-B036-DC831F00519A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Gerader Verbinder 451">
              <a:extLst>
                <a:ext uri="{FF2B5EF4-FFF2-40B4-BE49-F238E27FC236}">
                  <a16:creationId xmlns:a16="http://schemas.microsoft.com/office/drawing/2014/main" id="{D2AAF76F-51F4-4D06-B186-19F789D7D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7" name="Gruppieren 456">
            <a:extLst>
              <a:ext uri="{FF2B5EF4-FFF2-40B4-BE49-F238E27FC236}">
                <a16:creationId xmlns:a16="http://schemas.microsoft.com/office/drawing/2014/main" id="{4D6A2A36-7A06-4A70-AA7C-429808419E42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7281741" y="1623627"/>
            <a:ext cx="365813" cy="388653"/>
            <a:chOff x="4567396" y="1757642"/>
            <a:chExt cx="437197" cy="517644"/>
          </a:xfrm>
        </p:grpSpPr>
        <p:sp>
          <p:nvSpPr>
            <p:cNvPr id="328" name="Bogen 457">
              <a:extLst>
                <a:ext uri="{FF2B5EF4-FFF2-40B4-BE49-F238E27FC236}">
                  <a16:creationId xmlns:a16="http://schemas.microsoft.com/office/drawing/2014/main" id="{3AAB887F-1372-4F1A-98F3-782F45697158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29" name="Gerader Verbinder 458">
              <a:extLst>
                <a:ext uri="{FF2B5EF4-FFF2-40B4-BE49-F238E27FC236}">
                  <a16:creationId xmlns:a16="http://schemas.microsoft.com/office/drawing/2014/main" id="{2CBE9C4E-B5ED-4518-A289-286146836698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Gerader Verbinder 459">
              <a:extLst>
                <a:ext uri="{FF2B5EF4-FFF2-40B4-BE49-F238E27FC236}">
                  <a16:creationId xmlns:a16="http://schemas.microsoft.com/office/drawing/2014/main" id="{EC5BCF3E-2D49-414D-AC73-684C454A12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48" name="Image 347">
            <a:extLst>
              <a:ext uri="{FF2B5EF4-FFF2-40B4-BE49-F238E27FC236}">
                <a16:creationId xmlns:a16="http://schemas.microsoft.com/office/drawing/2014/main" id="{77F2627A-75E7-4B22-B733-526162E6E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4620" y="4427450"/>
            <a:ext cx="212098" cy="205814"/>
          </a:xfrm>
          <a:prstGeom prst="rect">
            <a:avLst/>
          </a:prstGeom>
        </p:spPr>
      </p:pic>
      <p:pic>
        <p:nvPicPr>
          <p:cNvPr id="351" name="Image 350">
            <a:extLst>
              <a:ext uri="{FF2B5EF4-FFF2-40B4-BE49-F238E27FC236}">
                <a16:creationId xmlns:a16="http://schemas.microsoft.com/office/drawing/2014/main" id="{3CF06D46-575B-45F0-8035-7552601315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8421" y="3777939"/>
            <a:ext cx="160941" cy="162000"/>
          </a:xfrm>
          <a:prstGeom prst="rect">
            <a:avLst/>
          </a:prstGeom>
        </p:spPr>
      </p:pic>
      <p:pic>
        <p:nvPicPr>
          <p:cNvPr id="353" name="Image 352">
            <a:extLst>
              <a:ext uri="{FF2B5EF4-FFF2-40B4-BE49-F238E27FC236}">
                <a16:creationId xmlns:a16="http://schemas.microsoft.com/office/drawing/2014/main" id="{2896BB9E-B3F1-4328-BB15-3787F4D55D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8421" y="3450637"/>
            <a:ext cx="160941" cy="162000"/>
          </a:xfrm>
          <a:prstGeom prst="rect">
            <a:avLst/>
          </a:prstGeom>
        </p:spPr>
      </p:pic>
      <p:pic>
        <p:nvPicPr>
          <p:cNvPr id="356" name="Image 355">
            <a:extLst>
              <a:ext uri="{FF2B5EF4-FFF2-40B4-BE49-F238E27FC236}">
                <a16:creationId xmlns:a16="http://schemas.microsoft.com/office/drawing/2014/main" id="{A45C29C9-50F3-4940-A3C6-9E0A6B34C1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40691" y="3125217"/>
            <a:ext cx="161358" cy="162420"/>
          </a:xfrm>
          <a:prstGeom prst="rect">
            <a:avLst/>
          </a:prstGeom>
        </p:spPr>
      </p:pic>
      <p:pic>
        <p:nvPicPr>
          <p:cNvPr id="370" name="Image 369">
            <a:extLst>
              <a:ext uri="{FF2B5EF4-FFF2-40B4-BE49-F238E27FC236}">
                <a16:creationId xmlns:a16="http://schemas.microsoft.com/office/drawing/2014/main" id="{394C113C-0648-4F22-94C4-2F662C1F5F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6429" y="2854023"/>
            <a:ext cx="269882" cy="159608"/>
          </a:xfrm>
          <a:prstGeom prst="rect">
            <a:avLst/>
          </a:prstGeom>
        </p:spPr>
      </p:pic>
      <p:pic>
        <p:nvPicPr>
          <p:cNvPr id="376" name="Image 375">
            <a:extLst>
              <a:ext uri="{FF2B5EF4-FFF2-40B4-BE49-F238E27FC236}">
                <a16:creationId xmlns:a16="http://schemas.microsoft.com/office/drawing/2014/main" id="{472EB6A0-67E4-4C96-898D-58AD3BB26E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4620" y="5137736"/>
            <a:ext cx="228960" cy="270000"/>
          </a:xfrm>
          <a:prstGeom prst="rect">
            <a:avLst/>
          </a:prstGeom>
        </p:spPr>
      </p:pic>
      <p:pic>
        <p:nvPicPr>
          <p:cNvPr id="381" name="Image 380">
            <a:extLst>
              <a:ext uri="{FF2B5EF4-FFF2-40B4-BE49-F238E27FC236}">
                <a16:creationId xmlns:a16="http://schemas.microsoft.com/office/drawing/2014/main" id="{2F353C84-E3C5-48CE-9981-CC15FD4B88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27351" y="5523993"/>
            <a:ext cx="228960" cy="270000"/>
          </a:xfrm>
          <a:prstGeom prst="rect">
            <a:avLst/>
          </a:prstGeom>
        </p:spPr>
      </p:pic>
      <p:pic>
        <p:nvPicPr>
          <p:cNvPr id="384" name="Image 383">
            <a:extLst>
              <a:ext uri="{FF2B5EF4-FFF2-40B4-BE49-F238E27FC236}">
                <a16:creationId xmlns:a16="http://schemas.microsoft.com/office/drawing/2014/main" id="{F6CE6030-872A-4237-AE01-31FD523855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16458" y="4751537"/>
            <a:ext cx="228911" cy="269942"/>
          </a:xfrm>
          <a:prstGeom prst="rect">
            <a:avLst/>
          </a:prstGeom>
        </p:spPr>
      </p:pic>
      <p:pic>
        <p:nvPicPr>
          <p:cNvPr id="386" name="Image 385">
            <a:extLst>
              <a:ext uri="{FF2B5EF4-FFF2-40B4-BE49-F238E27FC236}">
                <a16:creationId xmlns:a16="http://schemas.microsoft.com/office/drawing/2014/main" id="{647C12B8-9F46-48AB-ACCF-45D7813DB2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99595" y="4101867"/>
            <a:ext cx="238591" cy="165387"/>
          </a:xfrm>
          <a:prstGeom prst="rect">
            <a:avLst/>
          </a:prstGeom>
        </p:spPr>
      </p:pic>
      <p:sp>
        <p:nvSpPr>
          <p:cNvPr id="388" name="Rechteck 59">
            <a:extLst>
              <a:ext uri="{FF2B5EF4-FFF2-40B4-BE49-F238E27FC236}">
                <a16:creationId xmlns:a16="http://schemas.microsoft.com/office/drawing/2014/main" id="{AA3A2709-D0F7-4548-913B-4E7CC429524F}"/>
              </a:ext>
            </a:extLst>
          </p:cNvPr>
          <p:cNvSpPr/>
          <p:nvPr/>
        </p:nvSpPr>
        <p:spPr>
          <a:xfrm>
            <a:off x="9353450" y="2803131"/>
            <a:ext cx="914400" cy="261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err="1">
                <a:solidFill>
                  <a:schemeClr val="tx1"/>
                </a:solidFill>
              </a:rPr>
              <a:t>Process</a:t>
            </a:r>
            <a:r>
              <a:rPr lang="de-DE" sz="1000">
                <a:solidFill>
                  <a:schemeClr val="tx1"/>
                </a:solidFill>
              </a:rPr>
              <a:t> Gases (N</a:t>
            </a:r>
            <a:r>
              <a:rPr lang="de-DE" sz="1000" baseline="-25000">
                <a:solidFill>
                  <a:schemeClr val="tx1"/>
                </a:solidFill>
              </a:rPr>
              <a:t>2</a:t>
            </a:r>
            <a:r>
              <a:rPr lang="de-DE" sz="1000">
                <a:solidFill>
                  <a:schemeClr val="tx1"/>
                </a:solidFill>
              </a:rPr>
              <a:t>, O</a:t>
            </a:r>
            <a:r>
              <a:rPr lang="de-DE" sz="1000" baseline="-25000">
                <a:solidFill>
                  <a:schemeClr val="tx1"/>
                </a:solidFill>
              </a:rPr>
              <a:t>2</a:t>
            </a:r>
            <a:r>
              <a:rPr lang="de-DE" sz="1000">
                <a:solidFill>
                  <a:schemeClr val="tx1"/>
                </a:solidFill>
              </a:rPr>
              <a:t>, CO</a:t>
            </a:r>
            <a:r>
              <a:rPr lang="de-DE" sz="1000" baseline="-25000">
                <a:solidFill>
                  <a:schemeClr val="tx1"/>
                </a:solidFill>
              </a:rPr>
              <a:t>2</a:t>
            </a:r>
            <a:r>
              <a:rPr lang="de-DE" sz="1000">
                <a:solidFill>
                  <a:schemeClr val="tx1"/>
                </a:solidFill>
              </a:rPr>
              <a:t>)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89" name="Rechteck 59">
            <a:extLst>
              <a:ext uri="{FF2B5EF4-FFF2-40B4-BE49-F238E27FC236}">
                <a16:creationId xmlns:a16="http://schemas.microsoft.com/office/drawing/2014/main" id="{330DE28E-E5B6-4924-9DDD-75EFCC9CFA16}"/>
              </a:ext>
            </a:extLst>
          </p:cNvPr>
          <p:cNvSpPr/>
          <p:nvPr/>
        </p:nvSpPr>
        <p:spPr>
          <a:xfrm>
            <a:off x="9353450" y="2049815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Personal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90" name="Rechteck 59">
            <a:extLst>
              <a:ext uri="{FF2B5EF4-FFF2-40B4-BE49-F238E27FC236}">
                <a16:creationId xmlns:a16="http://schemas.microsoft.com/office/drawing/2014/main" id="{CA3A409C-6246-4F0F-9F3A-1C6194982DA4}"/>
              </a:ext>
            </a:extLst>
          </p:cNvPr>
          <p:cNvSpPr/>
          <p:nvPr/>
        </p:nvSpPr>
        <p:spPr>
          <a:xfrm>
            <a:off x="9353450" y="3447251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Solid </a:t>
            </a:r>
            <a:r>
              <a:rPr lang="de-DE" sz="1000" err="1">
                <a:solidFill>
                  <a:schemeClr val="tx1"/>
                </a:solidFill>
              </a:rPr>
              <a:t>Waste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91" name="Rechteck 59">
            <a:extLst>
              <a:ext uri="{FF2B5EF4-FFF2-40B4-BE49-F238E27FC236}">
                <a16:creationId xmlns:a16="http://schemas.microsoft.com/office/drawing/2014/main" id="{E1252B46-3A70-4416-85FB-6D460B98A1D0}"/>
              </a:ext>
            </a:extLst>
          </p:cNvPr>
          <p:cNvSpPr/>
          <p:nvPr/>
        </p:nvSpPr>
        <p:spPr>
          <a:xfrm>
            <a:off x="9353450" y="3774551"/>
            <a:ext cx="1069357" cy="188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Biological Liquid </a:t>
            </a:r>
            <a:r>
              <a:rPr lang="de-DE" sz="1000" err="1">
                <a:solidFill>
                  <a:schemeClr val="tx1"/>
                </a:solidFill>
              </a:rPr>
              <a:t>Waste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92" name="Rechteck 59">
            <a:extLst>
              <a:ext uri="{FF2B5EF4-FFF2-40B4-BE49-F238E27FC236}">
                <a16:creationId xmlns:a16="http://schemas.microsoft.com/office/drawing/2014/main" id="{ED8727BF-4CA4-4CE9-B11F-C68961CE6F3B}"/>
              </a:ext>
            </a:extLst>
          </p:cNvPr>
          <p:cNvSpPr/>
          <p:nvPr/>
        </p:nvSpPr>
        <p:spPr>
          <a:xfrm>
            <a:off x="9353450" y="4077731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Clean Steam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93" name="Rechteck 59">
            <a:extLst>
              <a:ext uri="{FF2B5EF4-FFF2-40B4-BE49-F238E27FC236}">
                <a16:creationId xmlns:a16="http://schemas.microsoft.com/office/drawing/2014/main" id="{1DC2CBD0-51B3-49DC-918D-02A85A1601B0}"/>
              </a:ext>
            </a:extLst>
          </p:cNvPr>
          <p:cNvSpPr/>
          <p:nvPr/>
        </p:nvSpPr>
        <p:spPr>
          <a:xfrm>
            <a:off x="9353450" y="4438698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err="1">
                <a:solidFill>
                  <a:schemeClr val="tx1"/>
                </a:solidFill>
              </a:rPr>
              <a:t>Process</a:t>
            </a:r>
            <a:r>
              <a:rPr lang="de-DE" sz="1000">
                <a:solidFill>
                  <a:schemeClr val="tx1"/>
                </a:solidFill>
              </a:rPr>
              <a:t> Air</a:t>
            </a:r>
            <a:endParaRPr lang="de-DE" sz="1200">
              <a:solidFill>
                <a:schemeClr val="tx1"/>
              </a:solidFill>
            </a:endParaRPr>
          </a:p>
        </p:txBody>
      </p:sp>
      <p:pic>
        <p:nvPicPr>
          <p:cNvPr id="395" name="Graphique 394" descr="Flèche en cercle avec un remplissage uni">
            <a:extLst>
              <a:ext uri="{FF2B5EF4-FFF2-40B4-BE49-F238E27FC236}">
                <a16:creationId xmlns:a16="http://schemas.microsoft.com/office/drawing/2014/main" id="{584B800B-023F-4A5D-8351-42AAF7A3C0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50923" y="5899082"/>
            <a:ext cx="414884" cy="414884"/>
          </a:xfrm>
          <a:prstGeom prst="rect">
            <a:avLst/>
          </a:prstGeom>
        </p:spPr>
      </p:pic>
      <p:sp>
        <p:nvSpPr>
          <p:cNvPr id="396" name="Rechteck 59">
            <a:extLst>
              <a:ext uri="{FF2B5EF4-FFF2-40B4-BE49-F238E27FC236}">
                <a16:creationId xmlns:a16="http://schemas.microsoft.com/office/drawing/2014/main" id="{6217F229-8C9B-49B5-868B-C9D532D3338B}"/>
              </a:ext>
            </a:extLst>
          </p:cNvPr>
          <p:cNvSpPr/>
          <p:nvPr/>
        </p:nvSpPr>
        <p:spPr>
          <a:xfrm>
            <a:off x="9362903" y="4749971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WFI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97" name="Rechteck 59">
            <a:extLst>
              <a:ext uri="{FF2B5EF4-FFF2-40B4-BE49-F238E27FC236}">
                <a16:creationId xmlns:a16="http://schemas.microsoft.com/office/drawing/2014/main" id="{603E5791-4A94-45A3-89D1-1EC45556C2F4}"/>
              </a:ext>
            </a:extLst>
          </p:cNvPr>
          <p:cNvSpPr/>
          <p:nvPr/>
        </p:nvSpPr>
        <p:spPr>
          <a:xfrm>
            <a:off x="9362903" y="5576300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PW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98" name="Rechteck 59">
            <a:extLst>
              <a:ext uri="{FF2B5EF4-FFF2-40B4-BE49-F238E27FC236}">
                <a16:creationId xmlns:a16="http://schemas.microsoft.com/office/drawing/2014/main" id="{9FC62407-E0D8-4DD6-AAF4-AA84BB6BFD11}"/>
              </a:ext>
            </a:extLst>
          </p:cNvPr>
          <p:cNvSpPr/>
          <p:nvPr/>
        </p:nvSpPr>
        <p:spPr>
          <a:xfrm>
            <a:off x="9341173" y="5158806"/>
            <a:ext cx="1097473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Cooling </a:t>
            </a:r>
            <a:r>
              <a:rPr lang="de-DE" sz="1000" err="1">
                <a:solidFill>
                  <a:schemeClr val="tx1"/>
                </a:solidFill>
              </a:rPr>
              <a:t>Water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99" name="Rechteck 59">
            <a:extLst>
              <a:ext uri="{FF2B5EF4-FFF2-40B4-BE49-F238E27FC236}">
                <a16:creationId xmlns:a16="http://schemas.microsoft.com/office/drawing/2014/main" id="{02493493-82B2-4453-B4CB-A0897D2A21D3}"/>
              </a:ext>
            </a:extLst>
          </p:cNvPr>
          <p:cNvSpPr/>
          <p:nvPr/>
        </p:nvSpPr>
        <p:spPr>
          <a:xfrm>
            <a:off x="9353450" y="6041267"/>
            <a:ext cx="1097473" cy="122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Clean Compressed Air</a:t>
            </a:r>
            <a:endParaRPr lang="de-DE" sz="1200">
              <a:solidFill>
                <a:schemeClr val="tx1"/>
              </a:solidFill>
            </a:endParaRPr>
          </a:p>
        </p:txBody>
      </p:sp>
      <p:pic>
        <p:nvPicPr>
          <p:cNvPr id="400" name="Graphique 399" descr="Flèche en cercle avec un remplissage uni">
            <a:extLst>
              <a:ext uri="{FF2B5EF4-FFF2-40B4-BE49-F238E27FC236}">
                <a16:creationId xmlns:a16="http://schemas.microsoft.com/office/drawing/2014/main" id="{DEF94563-970B-430D-9CE7-372E6225E4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13014" y="4773153"/>
            <a:ext cx="341722" cy="341722"/>
          </a:xfrm>
          <a:prstGeom prst="rect">
            <a:avLst/>
          </a:prstGeom>
        </p:spPr>
      </p:pic>
      <p:pic>
        <p:nvPicPr>
          <p:cNvPr id="401" name="Image 400">
            <a:extLst>
              <a:ext uri="{FF2B5EF4-FFF2-40B4-BE49-F238E27FC236}">
                <a16:creationId xmlns:a16="http://schemas.microsoft.com/office/drawing/2014/main" id="{4F72FB5E-88BF-4D13-A01F-6CF7B879F8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1237" y="5606645"/>
            <a:ext cx="228960" cy="270000"/>
          </a:xfrm>
          <a:prstGeom prst="rect">
            <a:avLst/>
          </a:prstGeom>
        </p:spPr>
      </p:pic>
      <p:pic>
        <p:nvPicPr>
          <p:cNvPr id="402" name="Image 401">
            <a:extLst>
              <a:ext uri="{FF2B5EF4-FFF2-40B4-BE49-F238E27FC236}">
                <a16:creationId xmlns:a16="http://schemas.microsoft.com/office/drawing/2014/main" id="{50151ACC-8987-4E4E-AF2C-4CB199B292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94576" y="6176866"/>
            <a:ext cx="228911" cy="269942"/>
          </a:xfrm>
          <a:prstGeom prst="rect">
            <a:avLst/>
          </a:prstGeom>
        </p:spPr>
      </p:pic>
      <p:pic>
        <p:nvPicPr>
          <p:cNvPr id="403" name="Image 402">
            <a:extLst>
              <a:ext uri="{FF2B5EF4-FFF2-40B4-BE49-F238E27FC236}">
                <a16:creationId xmlns:a16="http://schemas.microsoft.com/office/drawing/2014/main" id="{3C32ECDF-FDB2-40F3-B9B8-F1A435A017C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0403" y="6402421"/>
            <a:ext cx="238591" cy="165387"/>
          </a:xfrm>
          <a:prstGeom prst="rect">
            <a:avLst/>
          </a:prstGeom>
        </p:spPr>
      </p:pic>
      <p:pic>
        <p:nvPicPr>
          <p:cNvPr id="404" name="Image 403">
            <a:extLst>
              <a:ext uri="{FF2B5EF4-FFF2-40B4-BE49-F238E27FC236}">
                <a16:creationId xmlns:a16="http://schemas.microsoft.com/office/drawing/2014/main" id="{D784FCC6-950D-4CC1-A20E-CFEDECC13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9831" y="4760580"/>
            <a:ext cx="160941" cy="162000"/>
          </a:xfrm>
          <a:prstGeom prst="rect">
            <a:avLst/>
          </a:prstGeom>
        </p:spPr>
      </p:pic>
      <p:pic>
        <p:nvPicPr>
          <p:cNvPr id="406" name="Image 405">
            <a:extLst>
              <a:ext uri="{FF2B5EF4-FFF2-40B4-BE49-F238E27FC236}">
                <a16:creationId xmlns:a16="http://schemas.microsoft.com/office/drawing/2014/main" id="{8678BFC8-53B3-41BE-8C35-EF3B21BEB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6387" y="2875463"/>
            <a:ext cx="212098" cy="205814"/>
          </a:xfrm>
          <a:prstGeom prst="rect">
            <a:avLst/>
          </a:prstGeom>
        </p:spPr>
      </p:pic>
      <p:pic>
        <p:nvPicPr>
          <p:cNvPr id="407" name="Graphique 406" descr="Flèche en cercle avec un remplissage uni">
            <a:extLst>
              <a:ext uri="{FF2B5EF4-FFF2-40B4-BE49-F238E27FC236}">
                <a16:creationId xmlns:a16="http://schemas.microsoft.com/office/drawing/2014/main" id="{AC0CFF37-D6F5-4F92-ACA2-8789744CA0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66198" y="3373228"/>
            <a:ext cx="306061" cy="306061"/>
          </a:xfrm>
          <a:prstGeom prst="rect">
            <a:avLst/>
          </a:prstGeom>
        </p:spPr>
      </p:pic>
      <p:pic>
        <p:nvPicPr>
          <p:cNvPr id="408" name="Image 407">
            <a:extLst>
              <a:ext uri="{FF2B5EF4-FFF2-40B4-BE49-F238E27FC236}">
                <a16:creationId xmlns:a16="http://schemas.microsoft.com/office/drawing/2014/main" id="{1A30D317-B11F-4521-BBDB-B0C1CBCDC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986" y="2683577"/>
            <a:ext cx="160941" cy="162000"/>
          </a:xfrm>
          <a:prstGeom prst="rect">
            <a:avLst/>
          </a:prstGeom>
        </p:spPr>
      </p:pic>
      <p:pic>
        <p:nvPicPr>
          <p:cNvPr id="409" name="Image 408">
            <a:extLst>
              <a:ext uri="{FF2B5EF4-FFF2-40B4-BE49-F238E27FC236}">
                <a16:creationId xmlns:a16="http://schemas.microsoft.com/office/drawing/2014/main" id="{4EC94E1A-EC9F-49C8-9FE1-233A6BD20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0393" y="2679227"/>
            <a:ext cx="161358" cy="162420"/>
          </a:xfrm>
          <a:prstGeom prst="rect">
            <a:avLst/>
          </a:prstGeom>
        </p:spPr>
      </p:pic>
      <p:pic>
        <p:nvPicPr>
          <p:cNvPr id="410" name="Image 409">
            <a:extLst>
              <a:ext uri="{FF2B5EF4-FFF2-40B4-BE49-F238E27FC236}">
                <a16:creationId xmlns:a16="http://schemas.microsoft.com/office/drawing/2014/main" id="{B3FCE6A9-2646-4429-A6F6-5DB1E2026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5299" y="2675131"/>
            <a:ext cx="160941" cy="162000"/>
          </a:xfrm>
          <a:prstGeom prst="rect">
            <a:avLst/>
          </a:prstGeom>
        </p:spPr>
      </p:pic>
      <p:pic>
        <p:nvPicPr>
          <p:cNvPr id="411" name="Image 410">
            <a:extLst>
              <a:ext uri="{FF2B5EF4-FFF2-40B4-BE49-F238E27FC236}">
                <a16:creationId xmlns:a16="http://schemas.microsoft.com/office/drawing/2014/main" id="{0E945324-256A-400A-AE96-4AC39514F7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7164" y="2973604"/>
            <a:ext cx="228960" cy="270000"/>
          </a:xfrm>
          <a:prstGeom prst="rect">
            <a:avLst/>
          </a:prstGeom>
        </p:spPr>
      </p:pic>
      <p:pic>
        <p:nvPicPr>
          <p:cNvPr id="412" name="Image 411">
            <a:extLst>
              <a:ext uri="{FF2B5EF4-FFF2-40B4-BE49-F238E27FC236}">
                <a16:creationId xmlns:a16="http://schemas.microsoft.com/office/drawing/2014/main" id="{414FF16F-BF1F-4495-8A57-659EE7ECD7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4122" y="1243732"/>
            <a:ext cx="228911" cy="269942"/>
          </a:xfrm>
          <a:prstGeom prst="rect">
            <a:avLst/>
          </a:prstGeom>
        </p:spPr>
      </p:pic>
      <p:pic>
        <p:nvPicPr>
          <p:cNvPr id="413" name="Image 412">
            <a:extLst>
              <a:ext uri="{FF2B5EF4-FFF2-40B4-BE49-F238E27FC236}">
                <a16:creationId xmlns:a16="http://schemas.microsoft.com/office/drawing/2014/main" id="{48323D85-F4F2-41E1-BE31-0F0D1F08D5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65" y="1603617"/>
            <a:ext cx="228960" cy="270000"/>
          </a:xfrm>
          <a:prstGeom prst="rect">
            <a:avLst/>
          </a:prstGeom>
        </p:spPr>
      </p:pic>
      <p:pic>
        <p:nvPicPr>
          <p:cNvPr id="414" name="Image 413">
            <a:extLst>
              <a:ext uri="{FF2B5EF4-FFF2-40B4-BE49-F238E27FC236}">
                <a16:creationId xmlns:a16="http://schemas.microsoft.com/office/drawing/2014/main" id="{A991194D-E902-4E4D-A035-1EC6457395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3887" y="1233483"/>
            <a:ext cx="160941" cy="162000"/>
          </a:xfrm>
          <a:prstGeom prst="rect">
            <a:avLst/>
          </a:prstGeom>
        </p:spPr>
      </p:pic>
      <p:pic>
        <p:nvPicPr>
          <p:cNvPr id="415" name="Image 414">
            <a:extLst>
              <a:ext uri="{FF2B5EF4-FFF2-40B4-BE49-F238E27FC236}">
                <a16:creationId xmlns:a16="http://schemas.microsoft.com/office/drawing/2014/main" id="{2840A8BA-BCC8-4892-B466-F09A9A4D4B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10172" y="666846"/>
            <a:ext cx="228911" cy="269942"/>
          </a:xfrm>
          <a:prstGeom prst="rect">
            <a:avLst/>
          </a:prstGeom>
        </p:spPr>
      </p:pic>
      <p:pic>
        <p:nvPicPr>
          <p:cNvPr id="416" name="Image 415">
            <a:extLst>
              <a:ext uri="{FF2B5EF4-FFF2-40B4-BE49-F238E27FC236}">
                <a16:creationId xmlns:a16="http://schemas.microsoft.com/office/drawing/2014/main" id="{82B4A7F6-E464-4D84-B8AC-DC3A321555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8562" y="946514"/>
            <a:ext cx="228960" cy="270000"/>
          </a:xfrm>
          <a:prstGeom prst="rect">
            <a:avLst/>
          </a:prstGeom>
        </p:spPr>
      </p:pic>
      <p:pic>
        <p:nvPicPr>
          <p:cNvPr id="417" name="Image 416">
            <a:extLst>
              <a:ext uri="{FF2B5EF4-FFF2-40B4-BE49-F238E27FC236}">
                <a16:creationId xmlns:a16="http://schemas.microsoft.com/office/drawing/2014/main" id="{C8F902CD-81C9-4A0C-A1BF-4F49BA3F24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2739" y="393868"/>
            <a:ext cx="160941" cy="162000"/>
          </a:xfrm>
          <a:prstGeom prst="rect">
            <a:avLst/>
          </a:prstGeom>
        </p:spPr>
      </p:pic>
      <p:pic>
        <p:nvPicPr>
          <p:cNvPr id="418" name="Image 417">
            <a:extLst>
              <a:ext uri="{FF2B5EF4-FFF2-40B4-BE49-F238E27FC236}">
                <a16:creationId xmlns:a16="http://schemas.microsoft.com/office/drawing/2014/main" id="{46C9A6EE-3952-40B1-9317-9A50881AF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151" y="3129707"/>
            <a:ext cx="212098" cy="205814"/>
          </a:xfrm>
          <a:prstGeom prst="rect">
            <a:avLst/>
          </a:prstGeom>
        </p:spPr>
      </p:pic>
      <p:pic>
        <p:nvPicPr>
          <p:cNvPr id="419" name="Image 418">
            <a:extLst>
              <a:ext uri="{FF2B5EF4-FFF2-40B4-BE49-F238E27FC236}">
                <a16:creationId xmlns:a16="http://schemas.microsoft.com/office/drawing/2014/main" id="{AFF9731A-2340-425A-9E46-8E9D0FC1D3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6664952" y="2854518"/>
            <a:ext cx="228911" cy="269942"/>
          </a:xfrm>
          <a:prstGeom prst="rect">
            <a:avLst/>
          </a:prstGeom>
        </p:spPr>
      </p:pic>
      <p:pic>
        <p:nvPicPr>
          <p:cNvPr id="420" name="Image 419">
            <a:extLst>
              <a:ext uri="{FF2B5EF4-FFF2-40B4-BE49-F238E27FC236}">
                <a16:creationId xmlns:a16="http://schemas.microsoft.com/office/drawing/2014/main" id="{39E0E8D5-D4F1-4C4E-A235-DAE7FF6F41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6434507" y="2848980"/>
            <a:ext cx="228960" cy="270000"/>
          </a:xfrm>
          <a:prstGeom prst="rect">
            <a:avLst/>
          </a:prstGeom>
        </p:spPr>
      </p:pic>
      <p:pic>
        <p:nvPicPr>
          <p:cNvPr id="421" name="Image 420">
            <a:extLst>
              <a:ext uri="{FF2B5EF4-FFF2-40B4-BE49-F238E27FC236}">
                <a16:creationId xmlns:a16="http://schemas.microsoft.com/office/drawing/2014/main" id="{2404CF62-B254-4925-A0C5-4A93253BF1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7214" y="1277116"/>
            <a:ext cx="269882" cy="159608"/>
          </a:xfrm>
          <a:prstGeom prst="rect">
            <a:avLst/>
          </a:prstGeom>
        </p:spPr>
      </p:pic>
      <p:pic>
        <p:nvPicPr>
          <p:cNvPr id="422" name="Image 421">
            <a:extLst>
              <a:ext uri="{FF2B5EF4-FFF2-40B4-BE49-F238E27FC236}">
                <a16:creationId xmlns:a16="http://schemas.microsoft.com/office/drawing/2014/main" id="{AE4ED54D-189E-4E0B-80E2-2AD63E4762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1087" y="3719195"/>
            <a:ext cx="269882" cy="159608"/>
          </a:xfrm>
          <a:prstGeom prst="rect">
            <a:avLst/>
          </a:prstGeom>
        </p:spPr>
      </p:pic>
      <p:pic>
        <p:nvPicPr>
          <p:cNvPr id="423" name="Image 422">
            <a:extLst>
              <a:ext uri="{FF2B5EF4-FFF2-40B4-BE49-F238E27FC236}">
                <a16:creationId xmlns:a16="http://schemas.microsoft.com/office/drawing/2014/main" id="{7B4C2278-547B-4814-8FE3-74EBC0085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6358" y="2877684"/>
            <a:ext cx="160941" cy="162000"/>
          </a:xfrm>
          <a:prstGeom prst="rect">
            <a:avLst/>
          </a:prstGeom>
        </p:spPr>
      </p:pic>
      <p:pic>
        <p:nvPicPr>
          <p:cNvPr id="424" name="Graphique 423" descr="Flèche en cercle avec un remplissage uni">
            <a:extLst>
              <a:ext uri="{FF2B5EF4-FFF2-40B4-BE49-F238E27FC236}">
                <a16:creationId xmlns:a16="http://schemas.microsoft.com/office/drawing/2014/main" id="{2DC32992-3D11-421C-B96A-EBE68FE8D5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96110" y="3645645"/>
            <a:ext cx="293692" cy="293692"/>
          </a:xfrm>
          <a:prstGeom prst="rect">
            <a:avLst/>
          </a:prstGeom>
        </p:spPr>
      </p:pic>
      <p:pic>
        <p:nvPicPr>
          <p:cNvPr id="425" name="Image 424">
            <a:extLst>
              <a:ext uri="{FF2B5EF4-FFF2-40B4-BE49-F238E27FC236}">
                <a16:creationId xmlns:a16="http://schemas.microsoft.com/office/drawing/2014/main" id="{5C335714-B79F-4C54-B72D-36DDB4E3A9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56760" y="2168365"/>
            <a:ext cx="228911" cy="269942"/>
          </a:xfrm>
          <a:prstGeom prst="rect">
            <a:avLst/>
          </a:prstGeom>
        </p:spPr>
      </p:pic>
      <p:pic>
        <p:nvPicPr>
          <p:cNvPr id="426" name="Image 425">
            <a:extLst>
              <a:ext uri="{FF2B5EF4-FFF2-40B4-BE49-F238E27FC236}">
                <a16:creationId xmlns:a16="http://schemas.microsoft.com/office/drawing/2014/main" id="{F3411228-661D-41E8-A69E-F6FFCB5513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60345" y="2454888"/>
            <a:ext cx="228960" cy="270000"/>
          </a:xfrm>
          <a:prstGeom prst="rect">
            <a:avLst/>
          </a:prstGeom>
        </p:spPr>
      </p:pic>
      <p:pic>
        <p:nvPicPr>
          <p:cNvPr id="427" name="Image 426">
            <a:extLst>
              <a:ext uri="{FF2B5EF4-FFF2-40B4-BE49-F238E27FC236}">
                <a16:creationId xmlns:a16="http://schemas.microsoft.com/office/drawing/2014/main" id="{A3375FEE-9B65-437A-95DC-0FF0E3CB1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7566" y="2164956"/>
            <a:ext cx="161358" cy="162420"/>
          </a:xfrm>
          <a:prstGeom prst="rect">
            <a:avLst/>
          </a:prstGeom>
        </p:spPr>
      </p:pic>
      <p:pic>
        <p:nvPicPr>
          <p:cNvPr id="429" name="Image 428">
            <a:extLst>
              <a:ext uri="{FF2B5EF4-FFF2-40B4-BE49-F238E27FC236}">
                <a16:creationId xmlns:a16="http://schemas.microsoft.com/office/drawing/2014/main" id="{27CF8CCA-1213-4FDC-9E2D-CB6BFFB1B5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1346" y="2166283"/>
            <a:ext cx="160941" cy="162000"/>
          </a:xfrm>
          <a:prstGeom prst="rect">
            <a:avLst/>
          </a:prstGeom>
        </p:spPr>
      </p:pic>
      <p:pic>
        <p:nvPicPr>
          <p:cNvPr id="431" name="Graphique 430" descr="Flèche en cercle avec un remplissage uni">
            <a:extLst>
              <a:ext uri="{FF2B5EF4-FFF2-40B4-BE49-F238E27FC236}">
                <a16:creationId xmlns:a16="http://schemas.microsoft.com/office/drawing/2014/main" id="{77FB2DE6-9141-4889-ABDB-25EFEEFFB7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69736" y="2352725"/>
            <a:ext cx="293692" cy="293692"/>
          </a:xfrm>
          <a:prstGeom prst="rect">
            <a:avLst/>
          </a:prstGeom>
        </p:spPr>
      </p:pic>
      <p:pic>
        <p:nvPicPr>
          <p:cNvPr id="432" name="Graphique 431" descr="Flèche en cercle avec un remplissage uni">
            <a:extLst>
              <a:ext uri="{FF2B5EF4-FFF2-40B4-BE49-F238E27FC236}">
                <a16:creationId xmlns:a16="http://schemas.microsoft.com/office/drawing/2014/main" id="{0085881C-0064-4644-9F82-0FE2F324A6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46948" y="4611817"/>
            <a:ext cx="293692" cy="293692"/>
          </a:xfrm>
          <a:prstGeom prst="rect">
            <a:avLst/>
          </a:prstGeom>
        </p:spPr>
      </p:pic>
      <p:pic>
        <p:nvPicPr>
          <p:cNvPr id="434" name="Image 433">
            <a:extLst>
              <a:ext uri="{FF2B5EF4-FFF2-40B4-BE49-F238E27FC236}">
                <a16:creationId xmlns:a16="http://schemas.microsoft.com/office/drawing/2014/main" id="{087BF5CC-144C-4FC9-AF6E-2A6C29891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0821" y="5192852"/>
            <a:ext cx="161358" cy="162420"/>
          </a:xfrm>
          <a:prstGeom prst="rect">
            <a:avLst/>
          </a:prstGeom>
        </p:spPr>
      </p:pic>
      <p:pic>
        <p:nvPicPr>
          <p:cNvPr id="435" name="Image 434">
            <a:extLst>
              <a:ext uri="{FF2B5EF4-FFF2-40B4-BE49-F238E27FC236}">
                <a16:creationId xmlns:a16="http://schemas.microsoft.com/office/drawing/2014/main" id="{0F5725E5-F397-486E-9B67-5677F61077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8540" y="5178025"/>
            <a:ext cx="160941" cy="162000"/>
          </a:xfrm>
          <a:prstGeom prst="rect">
            <a:avLst/>
          </a:prstGeom>
        </p:spPr>
      </p:pic>
      <p:pic>
        <p:nvPicPr>
          <p:cNvPr id="437" name="Image 436">
            <a:extLst>
              <a:ext uri="{FF2B5EF4-FFF2-40B4-BE49-F238E27FC236}">
                <a16:creationId xmlns:a16="http://schemas.microsoft.com/office/drawing/2014/main" id="{168AAC20-DE25-45C0-9D84-9923524D7B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57970" y="4894462"/>
            <a:ext cx="228960" cy="270000"/>
          </a:xfrm>
          <a:prstGeom prst="rect">
            <a:avLst/>
          </a:prstGeom>
        </p:spPr>
      </p:pic>
      <p:pic>
        <p:nvPicPr>
          <p:cNvPr id="438" name="Image 437">
            <a:extLst>
              <a:ext uri="{FF2B5EF4-FFF2-40B4-BE49-F238E27FC236}">
                <a16:creationId xmlns:a16="http://schemas.microsoft.com/office/drawing/2014/main" id="{1B88E041-8627-4434-A3A5-EE16137970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0591" y="4613959"/>
            <a:ext cx="228960" cy="270000"/>
          </a:xfrm>
          <a:prstGeom prst="rect">
            <a:avLst/>
          </a:prstGeom>
        </p:spPr>
      </p:pic>
      <p:pic>
        <p:nvPicPr>
          <p:cNvPr id="439" name="Image 438">
            <a:extLst>
              <a:ext uri="{FF2B5EF4-FFF2-40B4-BE49-F238E27FC236}">
                <a16:creationId xmlns:a16="http://schemas.microsoft.com/office/drawing/2014/main" id="{3A1EAD86-0C12-4BAB-B948-2AE03D1671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8610" y="5282564"/>
            <a:ext cx="160941" cy="162000"/>
          </a:xfrm>
          <a:prstGeom prst="rect">
            <a:avLst/>
          </a:prstGeom>
        </p:spPr>
      </p:pic>
      <p:pic>
        <p:nvPicPr>
          <p:cNvPr id="440" name="Image 439">
            <a:extLst>
              <a:ext uri="{FF2B5EF4-FFF2-40B4-BE49-F238E27FC236}">
                <a16:creationId xmlns:a16="http://schemas.microsoft.com/office/drawing/2014/main" id="{A9947120-3B60-4ED6-9244-D0C1746D34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7307454" y="1883103"/>
            <a:ext cx="228960" cy="270000"/>
          </a:xfrm>
          <a:prstGeom prst="rect">
            <a:avLst/>
          </a:prstGeom>
        </p:spPr>
      </p:pic>
      <p:pic>
        <p:nvPicPr>
          <p:cNvPr id="441" name="Image 440">
            <a:extLst>
              <a:ext uri="{FF2B5EF4-FFF2-40B4-BE49-F238E27FC236}">
                <a16:creationId xmlns:a16="http://schemas.microsoft.com/office/drawing/2014/main" id="{25B93F6C-B30B-4492-A2E9-F5DDB6EC09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7020626" y="1876841"/>
            <a:ext cx="228911" cy="269942"/>
          </a:xfrm>
          <a:prstGeom prst="rect">
            <a:avLst/>
          </a:prstGeom>
        </p:spPr>
      </p:pic>
      <p:pic>
        <p:nvPicPr>
          <p:cNvPr id="442" name="Image 441">
            <a:extLst>
              <a:ext uri="{FF2B5EF4-FFF2-40B4-BE49-F238E27FC236}">
                <a16:creationId xmlns:a16="http://schemas.microsoft.com/office/drawing/2014/main" id="{4FDAB68D-88B8-4C2F-956C-50B27BD09A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8643" y="1916301"/>
            <a:ext cx="269882" cy="159608"/>
          </a:xfrm>
          <a:prstGeom prst="rect">
            <a:avLst/>
          </a:prstGeom>
        </p:spPr>
      </p:pic>
      <p:pic>
        <p:nvPicPr>
          <p:cNvPr id="443" name="Image 442">
            <a:extLst>
              <a:ext uri="{FF2B5EF4-FFF2-40B4-BE49-F238E27FC236}">
                <a16:creationId xmlns:a16="http://schemas.microsoft.com/office/drawing/2014/main" id="{95B8C856-985F-4916-855D-4EE4233C95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2014" y="5441383"/>
            <a:ext cx="161358" cy="162420"/>
          </a:xfrm>
          <a:prstGeom prst="rect">
            <a:avLst/>
          </a:prstGeom>
        </p:spPr>
      </p:pic>
      <p:pic>
        <p:nvPicPr>
          <p:cNvPr id="444" name="Image 443">
            <a:extLst>
              <a:ext uri="{FF2B5EF4-FFF2-40B4-BE49-F238E27FC236}">
                <a16:creationId xmlns:a16="http://schemas.microsoft.com/office/drawing/2014/main" id="{7C6543B5-5BC9-4B3D-AB76-F40850F7C4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46" y="5453416"/>
            <a:ext cx="160941" cy="162000"/>
          </a:xfrm>
          <a:prstGeom prst="rect">
            <a:avLst/>
          </a:prstGeom>
        </p:spPr>
      </p:pic>
      <p:sp>
        <p:nvSpPr>
          <p:cNvPr id="405" name="Rechteck 26">
            <a:extLst>
              <a:ext uri="{FF2B5EF4-FFF2-40B4-BE49-F238E27FC236}">
                <a16:creationId xmlns:a16="http://schemas.microsoft.com/office/drawing/2014/main" id="{1343F89A-3F08-4177-9C53-096B61FEFD6F}"/>
              </a:ext>
            </a:extLst>
          </p:cNvPr>
          <p:cNvSpPr/>
          <p:nvPr/>
        </p:nvSpPr>
        <p:spPr>
          <a:xfrm>
            <a:off x="7021276" y="4368477"/>
            <a:ext cx="573964" cy="1477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grpSp>
        <p:nvGrpSpPr>
          <p:cNvPr id="428" name="Gruppieren 187">
            <a:extLst>
              <a:ext uri="{FF2B5EF4-FFF2-40B4-BE49-F238E27FC236}">
                <a16:creationId xmlns:a16="http://schemas.microsoft.com/office/drawing/2014/main" id="{B23E2486-C941-416A-9E61-7E0F52E38175}"/>
              </a:ext>
            </a:extLst>
          </p:cNvPr>
          <p:cNvGrpSpPr/>
          <p:nvPr/>
        </p:nvGrpSpPr>
        <p:grpSpPr>
          <a:xfrm>
            <a:off x="7171965" y="4169109"/>
            <a:ext cx="302178" cy="388934"/>
            <a:chOff x="6271766" y="3561386"/>
            <a:chExt cx="437198" cy="484707"/>
          </a:xfrm>
        </p:grpSpPr>
        <p:sp>
          <p:nvSpPr>
            <p:cNvPr id="430" name="Bogen 188">
              <a:extLst>
                <a:ext uri="{FF2B5EF4-FFF2-40B4-BE49-F238E27FC236}">
                  <a16:creationId xmlns:a16="http://schemas.microsoft.com/office/drawing/2014/main" id="{8CB4D120-339C-4BA9-9AD6-B48BED173DFE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36" name="Gerader Verbinder 189">
              <a:extLst>
                <a:ext uri="{FF2B5EF4-FFF2-40B4-BE49-F238E27FC236}">
                  <a16:creationId xmlns:a16="http://schemas.microsoft.com/office/drawing/2014/main" id="{B7AD4DCB-F89F-4F3A-9684-A8FBCEDD9D41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Gerader Verbinder 190">
              <a:extLst>
                <a:ext uri="{FF2B5EF4-FFF2-40B4-BE49-F238E27FC236}">
                  <a16:creationId xmlns:a16="http://schemas.microsoft.com/office/drawing/2014/main" id="{B4CD1506-029D-489C-A2D6-2F237542F4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46" name="Gruppieren 191">
              <a:extLst>
                <a:ext uri="{FF2B5EF4-FFF2-40B4-BE49-F238E27FC236}">
                  <a16:creationId xmlns:a16="http://schemas.microsoft.com/office/drawing/2014/main" id="{BB42ED56-6170-4267-935E-7EF7009E9479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447" name="Bogen 192">
                <a:extLst>
                  <a:ext uri="{FF2B5EF4-FFF2-40B4-BE49-F238E27FC236}">
                    <a16:creationId xmlns:a16="http://schemas.microsoft.com/office/drawing/2014/main" id="{E72CD9DA-CFBA-40AB-B88C-1E48D1FAE390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448" name="Gerader Verbinder 193">
                <a:extLst>
                  <a:ext uri="{FF2B5EF4-FFF2-40B4-BE49-F238E27FC236}">
                    <a16:creationId xmlns:a16="http://schemas.microsoft.com/office/drawing/2014/main" id="{7719B266-094A-4711-9331-215DD2D19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9" name="Gerader Verbinder 194">
                <a:extLst>
                  <a:ext uri="{FF2B5EF4-FFF2-40B4-BE49-F238E27FC236}">
                    <a16:creationId xmlns:a16="http://schemas.microsoft.com/office/drawing/2014/main" id="{36C73329-A4B4-4282-B630-FDE1E0F719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0" name="Gerade Verbindung mit Pfeil 396">
            <a:extLst>
              <a:ext uri="{FF2B5EF4-FFF2-40B4-BE49-F238E27FC236}">
                <a16:creationId xmlns:a16="http://schemas.microsoft.com/office/drawing/2014/main" id="{E4403DC1-36B2-47CF-8857-98F3F692D573}"/>
              </a:ext>
            </a:extLst>
          </p:cNvPr>
          <p:cNvCxnSpPr>
            <a:cxnSpLocks/>
          </p:cNvCxnSpPr>
          <p:nvPr/>
        </p:nvCxnSpPr>
        <p:spPr>
          <a:xfrm flipV="1">
            <a:off x="7421934" y="4169109"/>
            <a:ext cx="0" cy="237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Gerade Verbindung mit Pfeil 150">
            <a:extLst>
              <a:ext uri="{FF2B5EF4-FFF2-40B4-BE49-F238E27FC236}">
                <a16:creationId xmlns:a16="http://schemas.microsoft.com/office/drawing/2014/main" id="{A51EDF8F-E27F-4DBF-960D-2040C350EB29}"/>
              </a:ext>
            </a:extLst>
          </p:cNvPr>
          <p:cNvCxnSpPr>
            <a:cxnSpLocks/>
          </p:cNvCxnSpPr>
          <p:nvPr/>
        </p:nvCxnSpPr>
        <p:spPr>
          <a:xfrm flipV="1">
            <a:off x="7256937" y="4182489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151">
            <a:extLst>
              <a:ext uri="{FF2B5EF4-FFF2-40B4-BE49-F238E27FC236}">
                <a16:creationId xmlns:a16="http://schemas.microsoft.com/office/drawing/2014/main" id="{0030F9F7-A143-474C-B523-A9317C90E813}"/>
              </a:ext>
            </a:extLst>
          </p:cNvPr>
          <p:cNvCxnSpPr>
            <a:cxnSpLocks/>
          </p:cNvCxnSpPr>
          <p:nvPr/>
        </p:nvCxnSpPr>
        <p:spPr>
          <a:xfrm flipV="1">
            <a:off x="6579848" y="4226468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 Verbindung mit Pfeil 378">
            <a:extLst>
              <a:ext uri="{FF2B5EF4-FFF2-40B4-BE49-F238E27FC236}">
                <a16:creationId xmlns:a16="http://schemas.microsoft.com/office/drawing/2014/main" id="{455E37B1-55B7-4F50-BFF6-9A163E4D7AEC}"/>
              </a:ext>
            </a:extLst>
          </p:cNvPr>
          <p:cNvCxnSpPr>
            <a:cxnSpLocks/>
          </p:cNvCxnSpPr>
          <p:nvPr/>
        </p:nvCxnSpPr>
        <p:spPr>
          <a:xfrm flipV="1">
            <a:off x="6688052" y="4227793"/>
            <a:ext cx="0" cy="22873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95">
            <a:extLst>
              <a:ext uri="{FF2B5EF4-FFF2-40B4-BE49-F238E27FC236}">
                <a16:creationId xmlns:a16="http://schemas.microsoft.com/office/drawing/2014/main" id="{3F37FD3B-44B0-4632-B6CC-EC2A09665A1C}"/>
              </a:ext>
            </a:extLst>
          </p:cNvPr>
          <p:cNvSpPr/>
          <p:nvPr/>
        </p:nvSpPr>
        <p:spPr>
          <a:xfrm>
            <a:off x="6269944" y="5182403"/>
            <a:ext cx="382980" cy="52446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sp>
        <p:nvSpPr>
          <p:cNvPr id="454" name="Rechteck 95">
            <a:extLst>
              <a:ext uri="{FF2B5EF4-FFF2-40B4-BE49-F238E27FC236}">
                <a16:creationId xmlns:a16="http://schemas.microsoft.com/office/drawing/2014/main" id="{36FAF387-0A9F-4EBA-8FD8-E68FBD4A1ED9}"/>
              </a:ext>
            </a:extLst>
          </p:cNvPr>
          <p:cNvSpPr/>
          <p:nvPr/>
        </p:nvSpPr>
        <p:spPr>
          <a:xfrm>
            <a:off x="6637345" y="5185992"/>
            <a:ext cx="382980" cy="5156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grpSp>
        <p:nvGrpSpPr>
          <p:cNvPr id="298" name="Gruppieren 427">
            <a:extLst>
              <a:ext uri="{FF2B5EF4-FFF2-40B4-BE49-F238E27FC236}">
                <a16:creationId xmlns:a16="http://schemas.microsoft.com/office/drawing/2014/main" id="{58C5FDBD-B92A-4CEC-AA5E-1C9316B9AEBD}"/>
              </a:ext>
            </a:extLst>
          </p:cNvPr>
          <p:cNvGrpSpPr>
            <a:grpSpLocks noChangeAspect="1"/>
          </p:cNvGrpSpPr>
          <p:nvPr/>
        </p:nvGrpSpPr>
        <p:grpSpPr>
          <a:xfrm>
            <a:off x="6205452" y="5523281"/>
            <a:ext cx="365813" cy="388653"/>
            <a:chOff x="4567396" y="1757642"/>
            <a:chExt cx="437197" cy="517644"/>
          </a:xfrm>
        </p:grpSpPr>
        <p:sp>
          <p:nvSpPr>
            <p:cNvPr id="299" name="Bogen 428">
              <a:extLst>
                <a:ext uri="{FF2B5EF4-FFF2-40B4-BE49-F238E27FC236}">
                  <a16:creationId xmlns:a16="http://schemas.microsoft.com/office/drawing/2014/main" id="{CEA1C8F1-758B-46B8-BD86-27DBFC26289A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00" name="Gerader Verbinder 429">
              <a:extLst>
                <a:ext uri="{FF2B5EF4-FFF2-40B4-BE49-F238E27FC236}">
                  <a16:creationId xmlns:a16="http://schemas.microsoft.com/office/drawing/2014/main" id="{96EBAEB4-6702-4685-9236-36238BB5DA98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Gerader Verbinder 430">
              <a:extLst>
                <a:ext uri="{FF2B5EF4-FFF2-40B4-BE49-F238E27FC236}">
                  <a16:creationId xmlns:a16="http://schemas.microsoft.com/office/drawing/2014/main" id="{A9F7DE56-6B4E-4506-B3D1-B49DB0F49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5" name="Rechteck 38">
            <a:extLst>
              <a:ext uri="{FF2B5EF4-FFF2-40B4-BE49-F238E27FC236}">
                <a16:creationId xmlns:a16="http://schemas.microsoft.com/office/drawing/2014/main" id="{9C38DABA-4DBA-4C44-9643-6C6182026630}"/>
              </a:ext>
            </a:extLst>
          </p:cNvPr>
          <p:cNvSpPr/>
          <p:nvPr/>
        </p:nvSpPr>
        <p:spPr>
          <a:xfrm>
            <a:off x="4556885" y="3964185"/>
            <a:ext cx="575066" cy="733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456" name="Rechteck 95">
            <a:extLst>
              <a:ext uri="{FF2B5EF4-FFF2-40B4-BE49-F238E27FC236}">
                <a16:creationId xmlns:a16="http://schemas.microsoft.com/office/drawing/2014/main" id="{7528987F-C22B-43AB-BE8E-B8620777D934}"/>
              </a:ext>
            </a:extLst>
          </p:cNvPr>
          <p:cNvSpPr/>
          <p:nvPr/>
        </p:nvSpPr>
        <p:spPr>
          <a:xfrm>
            <a:off x="6267043" y="5708366"/>
            <a:ext cx="382980" cy="34425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grpSp>
        <p:nvGrpSpPr>
          <p:cNvPr id="458" name="Gruppieren 423">
            <a:extLst>
              <a:ext uri="{FF2B5EF4-FFF2-40B4-BE49-F238E27FC236}">
                <a16:creationId xmlns:a16="http://schemas.microsoft.com/office/drawing/2014/main" id="{F68686EB-774B-49E7-9804-A4BAD3956B3B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6083279" y="5787953"/>
            <a:ext cx="365813" cy="388653"/>
            <a:chOff x="4567396" y="1757642"/>
            <a:chExt cx="437197" cy="517644"/>
          </a:xfrm>
        </p:grpSpPr>
        <p:sp>
          <p:nvSpPr>
            <p:cNvPr id="459" name="Bogen 424">
              <a:extLst>
                <a:ext uri="{FF2B5EF4-FFF2-40B4-BE49-F238E27FC236}">
                  <a16:creationId xmlns:a16="http://schemas.microsoft.com/office/drawing/2014/main" id="{BE7733D7-FD73-4604-9AA8-DB8296139C35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60" name="Gerader Verbinder 425">
              <a:extLst>
                <a:ext uri="{FF2B5EF4-FFF2-40B4-BE49-F238E27FC236}">
                  <a16:creationId xmlns:a16="http://schemas.microsoft.com/office/drawing/2014/main" id="{4722EF07-A3D1-45DC-A441-0E1B9EB02B02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Gerader Verbinder 426">
              <a:extLst>
                <a:ext uri="{FF2B5EF4-FFF2-40B4-BE49-F238E27FC236}">
                  <a16:creationId xmlns:a16="http://schemas.microsoft.com/office/drawing/2014/main" id="{466D07D4-B9D0-43A0-A814-6DF758B80B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2" name="Gerade Verbindung mit Pfeil 134">
            <a:extLst>
              <a:ext uri="{FF2B5EF4-FFF2-40B4-BE49-F238E27FC236}">
                <a16:creationId xmlns:a16="http://schemas.microsoft.com/office/drawing/2014/main" id="{5BB7184C-493E-4CD6-9B32-81C80EEE9CB9}"/>
              </a:ext>
            </a:extLst>
          </p:cNvPr>
          <p:cNvCxnSpPr>
            <a:cxnSpLocks/>
          </p:cNvCxnSpPr>
          <p:nvPr/>
        </p:nvCxnSpPr>
        <p:spPr>
          <a:xfrm flipH="1" flipV="1">
            <a:off x="6826705" y="5499356"/>
            <a:ext cx="16871" cy="31364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Gruppieren 427">
            <a:extLst>
              <a:ext uri="{FF2B5EF4-FFF2-40B4-BE49-F238E27FC236}">
                <a16:creationId xmlns:a16="http://schemas.microsoft.com/office/drawing/2014/main" id="{6546AA94-B0D3-4080-8BB2-BC52C1250103}"/>
              </a:ext>
            </a:extLst>
          </p:cNvPr>
          <p:cNvGrpSpPr>
            <a:grpSpLocks noChangeAspect="1"/>
          </p:cNvGrpSpPr>
          <p:nvPr/>
        </p:nvGrpSpPr>
        <p:grpSpPr>
          <a:xfrm>
            <a:off x="6550690" y="5516132"/>
            <a:ext cx="365813" cy="388653"/>
            <a:chOff x="4567396" y="1757642"/>
            <a:chExt cx="437197" cy="517644"/>
          </a:xfrm>
        </p:grpSpPr>
        <p:sp>
          <p:nvSpPr>
            <p:cNvPr id="465" name="Bogen 428">
              <a:extLst>
                <a:ext uri="{FF2B5EF4-FFF2-40B4-BE49-F238E27FC236}">
                  <a16:creationId xmlns:a16="http://schemas.microsoft.com/office/drawing/2014/main" id="{0FBCD2BA-8E4C-463F-90B9-503B581AFD1C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66" name="Gerader Verbinder 429">
              <a:extLst>
                <a:ext uri="{FF2B5EF4-FFF2-40B4-BE49-F238E27FC236}">
                  <a16:creationId xmlns:a16="http://schemas.microsoft.com/office/drawing/2014/main" id="{96DE6020-BA0F-49AD-908F-763251CF4C06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7" name="Gerader Verbinder 430">
              <a:extLst>
                <a:ext uri="{FF2B5EF4-FFF2-40B4-BE49-F238E27FC236}">
                  <a16:creationId xmlns:a16="http://schemas.microsoft.com/office/drawing/2014/main" id="{B8D833E3-A519-4A39-AB9E-705DFBB8EF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8" name="Gruppieren 427">
            <a:extLst>
              <a:ext uri="{FF2B5EF4-FFF2-40B4-BE49-F238E27FC236}">
                <a16:creationId xmlns:a16="http://schemas.microsoft.com/office/drawing/2014/main" id="{2D10CB4B-86BD-481D-B1A6-1D4A3CB27062}"/>
              </a:ext>
            </a:extLst>
          </p:cNvPr>
          <p:cNvGrpSpPr>
            <a:grpSpLocks noChangeAspect="1"/>
          </p:cNvGrpSpPr>
          <p:nvPr/>
        </p:nvGrpSpPr>
        <p:grpSpPr>
          <a:xfrm>
            <a:off x="6553479" y="4995143"/>
            <a:ext cx="365813" cy="388653"/>
            <a:chOff x="4567396" y="1757642"/>
            <a:chExt cx="437197" cy="517644"/>
          </a:xfrm>
        </p:grpSpPr>
        <p:sp>
          <p:nvSpPr>
            <p:cNvPr id="469" name="Bogen 428">
              <a:extLst>
                <a:ext uri="{FF2B5EF4-FFF2-40B4-BE49-F238E27FC236}">
                  <a16:creationId xmlns:a16="http://schemas.microsoft.com/office/drawing/2014/main" id="{1BBFFFB6-0C88-4AFB-AA3F-51F45CC407E9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70" name="Gerader Verbinder 429">
              <a:extLst>
                <a:ext uri="{FF2B5EF4-FFF2-40B4-BE49-F238E27FC236}">
                  <a16:creationId xmlns:a16="http://schemas.microsoft.com/office/drawing/2014/main" id="{6AAF682A-B99A-4445-A0FB-DD86C3386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" name="Gerader Verbinder 430">
              <a:extLst>
                <a:ext uri="{FF2B5EF4-FFF2-40B4-BE49-F238E27FC236}">
                  <a16:creationId xmlns:a16="http://schemas.microsoft.com/office/drawing/2014/main" id="{D903A261-2C0D-4853-BAB2-20DF86C84D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2" name="Gruppieren 427">
            <a:extLst>
              <a:ext uri="{FF2B5EF4-FFF2-40B4-BE49-F238E27FC236}">
                <a16:creationId xmlns:a16="http://schemas.microsoft.com/office/drawing/2014/main" id="{9BE28EAE-A1D8-428B-AE64-1BFE71E0F9C4}"/>
              </a:ext>
            </a:extLst>
          </p:cNvPr>
          <p:cNvGrpSpPr>
            <a:grpSpLocks noChangeAspect="1"/>
          </p:cNvGrpSpPr>
          <p:nvPr/>
        </p:nvGrpSpPr>
        <p:grpSpPr>
          <a:xfrm>
            <a:off x="6211901" y="4991009"/>
            <a:ext cx="365813" cy="388653"/>
            <a:chOff x="4567396" y="1757642"/>
            <a:chExt cx="437197" cy="517644"/>
          </a:xfrm>
        </p:grpSpPr>
        <p:sp>
          <p:nvSpPr>
            <p:cNvPr id="473" name="Bogen 428">
              <a:extLst>
                <a:ext uri="{FF2B5EF4-FFF2-40B4-BE49-F238E27FC236}">
                  <a16:creationId xmlns:a16="http://schemas.microsoft.com/office/drawing/2014/main" id="{E04B4C66-2C7F-429D-8769-2C49268A15AD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74" name="Gerader Verbinder 429">
              <a:extLst>
                <a:ext uri="{FF2B5EF4-FFF2-40B4-BE49-F238E27FC236}">
                  <a16:creationId xmlns:a16="http://schemas.microsoft.com/office/drawing/2014/main" id="{CC6CBEAF-4FB0-4206-BF5C-AA3212A46C3F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5" name="Gerader Verbinder 430">
              <a:extLst>
                <a:ext uri="{FF2B5EF4-FFF2-40B4-BE49-F238E27FC236}">
                  <a16:creationId xmlns:a16="http://schemas.microsoft.com/office/drawing/2014/main" id="{81668C24-BDCF-40E3-AC65-2C892B98E9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6" name="Gruppieren 427">
            <a:extLst>
              <a:ext uri="{FF2B5EF4-FFF2-40B4-BE49-F238E27FC236}">
                <a16:creationId xmlns:a16="http://schemas.microsoft.com/office/drawing/2014/main" id="{979EDF03-FB53-43E1-8314-8E3186B87F9A}"/>
              </a:ext>
            </a:extLst>
          </p:cNvPr>
          <p:cNvGrpSpPr>
            <a:grpSpLocks noChangeAspect="1"/>
          </p:cNvGrpSpPr>
          <p:nvPr/>
        </p:nvGrpSpPr>
        <p:grpSpPr>
          <a:xfrm>
            <a:off x="6562009" y="4715241"/>
            <a:ext cx="365813" cy="388653"/>
            <a:chOff x="4567396" y="1757642"/>
            <a:chExt cx="437197" cy="517644"/>
          </a:xfrm>
        </p:grpSpPr>
        <p:sp>
          <p:nvSpPr>
            <p:cNvPr id="477" name="Bogen 428">
              <a:extLst>
                <a:ext uri="{FF2B5EF4-FFF2-40B4-BE49-F238E27FC236}">
                  <a16:creationId xmlns:a16="http://schemas.microsoft.com/office/drawing/2014/main" id="{7918FB6E-684A-4078-8BF8-0F7B77616D96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78" name="Gerader Verbinder 429">
              <a:extLst>
                <a:ext uri="{FF2B5EF4-FFF2-40B4-BE49-F238E27FC236}">
                  <a16:creationId xmlns:a16="http://schemas.microsoft.com/office/drawing/2014/main" id="{74E1D0A3-2FB9-42A7-BED7-4BF4BC1EBE9D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9" name="Gerader Verbinder 430">
              <a:extLst>
                <a:ext uri="{FF2B5EF4-FFF2-40B4-BE49-F238E27FC236}">
                  <a16:creationId xmlns:a16="http://schemas.microsoft.com/office/drawing/2014/main" id="{30B56F9B-3C3C-4E07-97BE-5CEFD1FA85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0" name="Gerade Verbindung mit Pfeil 134">
            <a:extLst>
              <a:ext uri="{FF2B5EF4-FFF2-40B4-BE49-F238E27FC236}">
                <a16:creationId xmlns:a16="http://schemas.microsoft.com/office/drawing/2014/main" id="{BA4C3E03-68BB-4B35-AC64-4F2C2BAE4B85}"/>
              </a:ext>
            </a:extLst>
          </p:cNvPr>
          <p:cNvCxnSpPr>
            <a:cxnSpLocks/>
          </p:cNvCxnSpPr>
          <p:nvPr/>
        </p:nvCxnSpPr>
        <p:spPr>
          <a:xfrm flipV="1">
            <a:off x="6826705" y="5022583"/>
            <a:ext cx="0" cy="25930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Gerade Verbindung mit Pfeil 134">
            <a:extLst>
              <a:ext uri="{FF2B5EF4-FFF2-40B4-BE49-F238E27FC236}">
                <a16:creationId xmlns:a16="http://schemas.microsoft.com/office/drawing/2014/main" id="{1E39654A-CA5D-4B5F-BA64-9E1028984BE8}"/>
              </a:ext>
            </a:extLst>
          </p:cNvPr>
          <p:cNvCxnSpPr>
            <a:cxnSpLocks/>
          </p:cNvCxnSpPr>
          <p:nvPr/>
        </p:nvCxnSpPr>
        <p:spPr>
          <a:xfrm flipV="1">
            <a:off x="6849934" y="4760580"/>
            <a:ext cx="0" cy="25930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Gerade Verbindung mit Pfeil 378">
            <a:extLst>
              <a:ext uri="{FF2B5EF4-FFF2-40B4-BE49-F238E27FC236}">
                <a16:creationId xmlns:a16="http://schemas.microsoft.com/office/drawing/2014/main" id="{5A3A58AB-147B-4334-979F-E158AAE8BB3B}"/>
              </a:ext>
            </a:extLst>
          </p:cNvPr>
          <p:cNvCxnSpPr>
            <a:cxnSpLocks/>
          </p:cNvCxnSpPr>
          <p:nvPr/>
        </p:nvCxnSpPr>
        <p:spPr>
          <a:xfrm flipV="1">
            <a:off x="6790674" y="4749971"/>
            <a:ext cx="0" cy="22873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Gerade Verbindung mit Pfeil 378">
            <a:extLst>
              <a:ext uri="{FF2B5EF4-FFF2-40B4-BE49-F238E27FC236}">
                <a16:creationId xmlns:a16="http://schemas.microsoft.com/office/drawing/2014/main" id="{A56EE1FE-192D-4C10-AA2E-2DE7E6DA7794}"/>
              </a:ext>
            </a:extLst>
          </p:cNvPr>
          <p:cNvCxnSpPr>
            <a:cxnSpLocks/>
          </p:cNvCxnSpPr>
          <p:nvPr/>
        </p:nvCxnSpPr>
        <p:spPr>
          <a:xfrm flipV="1">
            <a:off x="6470969" y="5004220"/>
            <a:ext cx="0" cy="22873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Gerade Verbindung mit Pfeil 378">
            <a:extLst>
              <a:ext uri="{FF2B5EF4-FFF2-40B4-BE49-F238E27FC236}">
                <a16:creationId xmlns:a16="http://schemas.microsoft.com/office/drawing/2014/main" id="{65A58C63-727A-42C6-BE17-F083FCAD9A49}"/>
              </a:ext>
            </a:extLst>
          </p:cNvPr>
          <p:cNvCxnSpPr>
            <a:cxnSpLocks/>
          </p:cNvCxnSpPr>
          <p:nvPr/>
        </p:nvCxnSpPr>
        <p:spPr>
          <a:xfrm flipV="1">
            <a:off x="6453330" y="5512915"/>
            <a:ext cx="0" cy="22873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Gerade Verbindung mit Pfeil 378">
            <a:extLst>
              <a:ext uri="{FF2B5EF4-FFF2-40B4-BE49-F238E27FC236}">
                <a16:creationId xmlns:a16="http://schemas.microsoft.com/office/drawing/2014/main" id="{F4C50CE7-FF87-4F1A-A481-6F1D73C061BD}"/>
              </a:ext>
            </a:extLst>
          </p:cNvPr>
          <p:cNvCxnSpPr>
            <a:cxnSpLocks/>
          </p:cNvCxnSpPr>
          <p:nvPr/>
        </p:nvCxnSpPr>
        <p:spPr>
          <a:xfrm>
            <a:off x="6194372" y="5897653"/>
            <a:ext cx="168973" cy="623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6" name="Image 485">
            <a:extLst>
              <a:ext uri="{FF2B5EF4-FFF2-40B4-BE49-F238E27FC236}">
                <a16:creationId xmlns:a16="http://schemas.microsoft.com/office/drawing/2014/main" id="{91C83F9D-59DC-49DB-9EAC-57E3B3E5CC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0757" y="5336517"/>
            <a:ext cx="160941" cy="162000"/>
          </a:xfrm>
          <a:prstGeom prst="rect">
            <a:avLst/>
          </a:prstGeom>
        </p:spPr>
      </p:pic>
      <p:pic>
        <p:nvPicPr>
          <p:cNvPr id="487" name="Image 486">
            <a:extLst>
              <a:ext uri="{FF2B5EF4-FFF2-40B4-BE49-F238E27FC236}">
                <a16:creationId xmlns:a16="http://schemas.microsoft.com/office/drawing/2014/main" id="{6431E6F8-B46A-4E37-8902-7651071B4F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3226" y="5578996"/>
            <a:ext cx="161358" cy="162420"/>
          </a:xfrm>
          <a:prstGeom prst="rect">
            <a:avLst/>
          </a:prstGeom>
        </p:spPr>
      </p:pic>
      <p:pic>
        <p:nvPicPr>
          <p:cNvPr id="488" name="Image 487">
            <a:extLst>
              <a:ext uri="{FF2B5EF4-FFF2-40B4-BE49-F238E27FC236}">
                <a16:creationId xmlns:a16="http://schemas.microsoft.com/office/drawing/2014/main" id="{D3FFA0FF-F9D1-4852-A6AF-D232C6212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8132" y="5574900"/>
            <a:ext cx="160941" cy="162000"/>
          </a:xfrm>
          <a:prstGeom prst="rect">
            <a:avLst/>
          </a:prstGeom>
        </p:spPr>
      </p:pic>
      <p:grpSp>
        <p:nvGrpSpPr>
          <p:cNvPr id="506" name="Gruppieren 383">
            <a:extLst>
              <a:ext uri="{FF2B5EF4-FFF2-40B4-BE49-F238E27FC236}">
                <a16:creationId xmlns:a16="http://schemas.microsoft.com/office/drawing/2014/main" id="{66511AF2-B760-4A70-A7A1-8B1349D7131F}"/>
              </a:ext>
            </a:extLst>
          </p:cNvPr>
          <p:cNvGrpSpPr/>
          <p:nvPr/>
        </p:nvGrpSpPr>
        <p:grpSpPr>
          <a:xfrm rot="16200000">
            <a:off x="5940088" y="2448590"/>
            <a:ext cx="302178" cy="388934"/>
            <a:chOff x="6271766" y="3561386"/>
            <a:chExt cx="437198" cy="484707"/>
          </a:xfrm>
        </p:grpSpPr>
        <p:sp>
          <p:nvSpPr>
            <p:cNvPr id="507" name="Bogen 384">
              <a:extLst>
                <a:ext uri="{FF2B5EF4-FFF2-40B4-BE49-F238E27FC236}">
                  <a16:creationId xmlns:a16="http://schemas.microsoft.com/office/drawing/2014/main" id="{3F44AF60-C696-4D83-A1C4-2AD3F127F215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08" name="Gerader Verbinder 385">
              <a:extLst>
                <a:ext uri="{FF2B5EF4-FFF2-40B4-BE49-F238E27FC236}">
                  <a16:creationId xmlns:a16="http://schemas.microsoft.com/office/drawing/2014/main" id="{D6D19390-AC8F-462E-AAE8-6B9CAA9A72A1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9" name="Gerader Verbinder 386">
              <a:extLst>
                <a:ext uri="{FF2B5EF4-FFF2-40B4-BE49-F238E27FC236}">
                  <a16:creationId xmlns:a16="http://schemas.microsoft.com/office/drawing/2014/main" id="{E46ACE74-29BA-4A90-921E-F9967BA3C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0" name="Gruppieren 387">
              <a:extLst>
                <a:ext uri="{FF2B5EF4-FFF2-40B4-BE49-F238E27FC236}">
                  <a16:creationId xmlns:a16="http://schemas.microsoft.com/office/drawing/2014/main" id="{7467001C-79E0-4DA2-BA71-603F64F86112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511" name="Bogen 388">
                <a:extLst>
                  <a:ext uri="{FF2B5EF4-FFF2-40B4-BE49-F238E27FC236}">
                    <a16:creationId xmlns:a16="http://schemas.microsoft.com/office/drawing/2014/main" id="{619B69C6-1E46-45F8-8B89-12C89D96C182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512" name="Gerader Verbinder 389">
                <a:extLst>
                  <a:ext uri="{FF2B5EF4-FFF2-40B4-BE49-F238E27FC236}">
                    <a16:creationId xmlns:a16="http://schemas.microsoft.com/office/drawing/2014/main" id="{AF87DC6A-68A3-4929-B58C-7C81109A8D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Gerader Verbinder 390">
                <a:extLst>
                  <a:ext uri="{FF2B5EF4-FFF2-40B4-BE49-F238E27FC236}">
                    <a16:creationId xmlns:a16="http://schemas.microsoft.com/office/drawing/2014/main" id="{CAD76AD9-ABEC-4600-BA82-2D8D91EB75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4" name="Gerade Verbindung mit Pfeil 409">
            <a:extLst>
              <a:ext uri="{FF2B5EF4-FFF2-40B4-BE49-F238E27FC236}">
                <a16:creationId xmlns:a16="http://schemas.microsoft.com/office/drawing/2014/main" id="{E3CEE9F6-B83B-4A0A-A20F-B46DCD4F055F}"/>
              </a:ext>
            </a:extLst>
          </p:cNvPr>
          <p:cNvCxnSpPr>
            <a:cxnSpLocks/>
          </p:cNvCxnSpPr>
          <p:nvPr/>
        </p:nvCxnSpPr>
        <p:spPr>
          <a:xfrm>
            <a:off x="5959831" y="2698751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Gerade Verbindung mit Pfeil 126">
            <a:extLst>
              <a:ext uri="{FF2B5EF4-FFF2-40B4-BE49-F238E27FC236}">
                <a16:creationId xmlns:a16="http://schemas.microsoft.com/office/drawing/2014/main" id="{0EAEF31B-3409-4B59-9967-802B95628559}"/>
              </a:ext>
            </a:extLst>
          </p:cNvPr>
          <p:cNvCxnSpPr>
            <a:cxnSpLocks/>
          </p:cNvCxnSpPr>
          <p:nvPr/>
        </p:nvCxnSpPr>
        <p:spPr>
          <a:xfrm>
            <a:off x="5956687" y="2570122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Rechteck 95">
            <a:extLst>
              <a:ext uri="{FF2B5EF4-FFF2-40B4-BE49-F238E27FC236}">
                <a16:creationId xmlns:a16="http://schemas.microsoft.com/office/drawing/2014/main" id="{2561C733-3D16-4EFC-9600-7FE8EC8E812B}"/>
              </a:ext>
            </a:extLst>
          </p:cNvPr>
          <p:cNvSpPr/>
          <p:nvPr/>
        </p:nvSpPr>
        <p:spPr>
          <a:xfrm>
            <a:off x="5157010" y="3910120"/>
            <a:ext cx="532291" cy="4516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sp>
        <p:nvSpPr>
          <p:cNvPr id="517" name="Rechteck 95">
            <a:extLst>
              <a:ext uri="{FF2B5EF4-FFF2-40B4-BE49-F238E27FC236}">
                <a16:creationId xmlns:a16="http://schemas.microsoft.com/office/drawing/2014/main" id="{DF9449AF-1D87-40E6-BE19-EC48905AB741}"/>
              </a:ext>
            </a:extLst>
          </p:cNvPr>
          <p:cNvSpPr/>
          <p:nvPr/>
        </p:nvSpPr>
        <p:spPr>
          <a:xfrm>
            <a:off x="5702675" y="3905530"/>
            <a:ext cx="382980" cy="45383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grpSp>
        <p:nvGrpSpPr>
          <p:cNvPr id="529" name="Gruppieren 383">
            <a:extLst>
              <a:ext uri="{FF2B5EF4-FFF2-40B4-BE49-F238E27FC236}">
                <a16:creationId xmlns:a16="http://schemas.microsoft.com/office/drawing/2014/main" id="{2D4CB402-3D2D-492F-A1C2-B1C68554CF34}"/>
              </a:ext>
            </a:extLst>
          </p:cNvPr>
          <p:cNvGrpSpPr/>
          <p:nvPr/>
        </p:nvGrpSpPr>
        <p:grpSpPr>
          <a:xfrm rot="16200000">
            <a:off x="5929789" y="3946925"/>
            <a:ext cx="302178" cy="388934"/>
            <a:chOff x="6271766" y="3561386"/>
            <a:chExt cx="437198" cy="484707"/>
          </a:xfrm>
        </p:grpSpPr>
        <p:sp>
          <p:nvSpPr>
            <p:cNvPr id="530" name="Bogen 384">
              <a:extLst>
                <a:ext uri="{FF2B5EF4-FFF2-40B4-BE49-F238E27FC236}">
                  <a16:creationId xmlns:a16="http://schemas.microsoft.com/office/drawing/2014/main" id="{9452A9DB-AFD6-43CA-BC40-4367E21E1502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31" name="Gerader Verbinder 385">
              <a:extLst>
                <a:ext uri="{FF2B5EF4-FFF2-40B4-BE49-F238E27FC236}">
                  <a16:creationId xmlns:a16="http://schemas.microsoft.com/office/drawing/2014/main" id="{2DB4FDEB-125E-42C3-8073-00B911540D73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2" name="Gerader Verbinder 386">
              <a:extLst>
                <a:ext uri="{FF2B5EF4-FFF2-40B4-BE49-F238E27FC236}">
                  <a16:creationId xmlns:a16="http://schemas.microsoft.com/office/drawing/2014/main" id="{8269DCBA-6079-4F43-A454-137CEAC0B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3" name="Gruppieren 387">
              <a:extLst>
                <a:ext uri="{FF2B5EF4-FFF2-40B4-BE49-F238E27FC236}">
                  <a16:creationId xmlns:a16="http://schemas.microsoft.com/office/drawing/2014/main" id="{610DF950-85E2-433B-B269-6D83E96B28EE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534" name="Bogen 388">
                <a:extLst>
                  <a:ext uri="{FF2B5EF4-FFF2-40B4-BE49-F238E27FC236}">
                    <a16:creationId xmlns:a16="http://schemas.microsoft.com/office/drawing/2014/main" id="{955FFF6A-16B0-4B26-9A03-69A379D2012F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535" name="Gerader Verbinder 389">
                <a:extLst>
                  <a:ext uri="{FF2B5EF4-FFF2-40B4-BE49-F238E27FC236}">
                    <a16:creationId xmlns:a16="http://schemas.microsoft.com/office/drawing/2014/main" id="{0C329554-0693-43D3-A054-C9067FB2F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6" name="Gerader Verbinder 390">
                <a:extLst>
                  <a:ext uri="{FF2B5EF4-FFF2-40B4-BE49-F238E27FC236}">
                    <a16:creationId xmlns:a16="http://schemas.microsoft.com/office/drawing/2014/main" id="{26CF6BC4-F0C0-43F0-A90B-1F83780B7D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7" name="Gerade Verbindung mit Pfeil 409">
            <a:extLst>
              <a:ext uri="{FF2B5EF4-FFF2-40B4-BE49-F238E27FC236}">
                <a16:creationId xmlns:a16="http://schemas.microsoft.com/office/drawing/2014/main" id="{49316111-1FB9-42D1-8507-13F8B23C3533}"/>
              </a:ext>
            </a:extLst>
          </p:cNvPr>
          <p:cNvCxnSpPr>
            <a:cxnSpLocks/>
          </p:cNvCxnSpPr>
          <p:nvPr/>
        </p:nvCxnSpPr>
        <p:spPr>
          <a:xfrm>
            <a:off x="5949532" y="4197086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Gerade Verbindung mit Pfeil 126">
            <a:extLst>
              <a:ext uri="{FF2B5EF4-FFF2-40B4-BE49-F238E27FC236}">
                <a16:creationId xmlns:a16="http://schemas.microsoft.com/office/drawing/2014/main" id="{72D867EC-7A80-4070-BC1B-F757DA454C74}"/>
              </a:ext>
            </a:extLst>
          </p:cNvPr>
          <p:cNvCxnSpPr>
            <a:cxnSpLocks/>
          </p:cNvCxnSpPr>
          <p:nvPr/>
        </p:nvCxnSpPr>
        <p:spPr>
          <a:xfrm>
            <a:off x="5946388" y="4068457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9" name="Gruppieren 383">
            <a:extLst>
              <a:ext uri="{FF2B5EF4-FFF2-40B4-BE49-F238E27FC236}">
                <a16:creationId xmlns:a16="http://schemas.microsoft.com/office/drawing/2014/main" id="{DE5FAC9E-E2C6-4EB9-A3DF-E4AA75783343}"/>
              </a:ext>
            </a:extLst>
          </p:cNvPr>
          <p:cNvGrpSpPr/>
          <p:nvPr/>
        </p:nvGrpSpPr>
        <p:grpSpPr>
          <a:xfrm rot="16200000">
            <a:off x="5534865" y="3952272"/>
            <a:ext cx="302178" cy="388934"/>
            <a:chOff x="6271766" y="3561386"/>
            <a:chExt cx="437198" cy="484707"/>
          </a:xfrm>
        </p:grpSpPr>
        <p:sp>
          <p:nvSpPr>
            <p:cNvPr id="540" name="Bogen 384">
              <a:extLst>
                <a:ext uri="{FF2B5EF4-FFF2-40B4-BE49-F238E27FC236}">
                  <a16:creationId xmlns:a16="http://schemas.microsoft.com/office/drawing/2014/main" id="{4DD45B13-BF81-4193-9151-CA4D5A3A31FC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41" name="Gerader Verbinder 385">
              <a:extLst>
                <a:ext uri="{FF2B5EF4-FFF2-40B4-BE49-F238E27FC236}">
                  <a16:creationId xmlns:a16="http://schemas.microsoft.com/office/drawing/2014/main" id="{1D31EFE2-F88A-46F3-BF5D-F0638B851DB4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2" name="Gerader Verbinder 386">
              <a:extLst>
                <a:ext uri="{FF2B5EF4-FFF2-40B4-BE49-F238E27FC236}">
                  <a16:creationId xmlns:a16="http://schemas.microsoft.com/office/drawing/2014/main" id="{3284A02C-E7D5-43AA-AA93-D4D493FC17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43" name="Gruppieren 387">
              <a:extLst>
                <a:ext uri="{FF2B5EF4-FFF2-40B4-BE49-F238E27FC236}">
                  <a16:creationId xmlns:a16="http://schemas.microsoft.com/office/drawing/2014/main" id="{A1898222-D986-480B-AAF6-9C292373C63A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544" name="Bogen 388">
                <a:extLst>
                  <a:ext uri="{FF2B5EF4-FFF2-40B4-BE49-F238E27FC236}">
                    <a16:creationId xmlns:a16="http://schemas.microsoft.com/office/drawing/2014/main" id="{A1D0CA5B-718F-4AE5-ADC8-8E97E11F41BB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545" name="Gerader Verbinder 389">
                <a:extLst>
                  <a:ext uri="{FF2B5EF4-FFF2-40B4-BE49-F238E27FC236}">
                    <a16:creationId xmlns:a16="http://schemas.microsoft.com/office/drawing/2014/main" id="{1C7BD875-4D73-42C2-B922-669C1498A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Gerader Verbinder 390">
                <a:extLst>
                  <a:ext uri="{FF2B5EF4-FFF2-40B4-BE49-F238E27FC236}">
                    <a16:creationId xmlns:a16="http://schemas.microsoft.com/office/drawing/2014/main" id="{30CD9253-CC93-46A0-9D84-808324177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7" name="Gerade Verbindung mit Pfeil 409">
            <a:extLst>
              <a:ext uri="{FF2B5EF4-FFF2-40B4-BE49-F238E27FC236}">
                <a16:creationId xmlns:a16="http://schemas.microsoft.com/office/drawing/2014/main" id="{13634FBD-6219-4077-BBFB-CAD3A7F90086}"/>
              </a:ext>
            </a:extLst>
          </p:cNvPr>
          <p:cNvCxnSpPr>
            <a:cxnSpLocks/>
          </p:cNvCxnSpPr>
          <p:nvPr/>
        </p:nvCxnSpPr>
        <p:spPr>
          <a:xfrm>
            <a:off x="5554608" y="4202433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Gerade Verbindung mit Pfeil 126">
            <a:extLst>
              <a:ext uri="{FF2B5EF4-FFF2-40B4-BE49-F238E27FC236}">
                <a16:creationId xmlns:a16="http://schemas.microsoft.com/office/drawing/2014/main" id="{F179528C-E4E6-4843-BA98-3DC755562A80}"/>
              </a:ext>
            </a:extLst>
          </p:cNvPr>
          <p:cNvCxnSpPr>
            <a:cxnSpLocks/>
          </p:cNvCxnSpPr>
          <p:nvPr/>
        </p:nvCxnSpPr>
        <p:spPr>
          <a:xfrm>
            <a:off x="5551464" y="4073804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9" name="Gruppieren 383">
            <a:extLst>
              <a:ext uri="{FF2B5EF4-FFF2-40B4-BE49-F238E27FC236}">
                <a16:creationId xmlns:a16="http://schemas.microsoft.com/office/drawing/2014/main" id="{15A87467-2795-4761-B0C4-8AC26CD7DC47}"/>
              </a:ext>
            </a:extLst>
          </p:cNvPr>
          <p:cNvGrpSpPr/>
          <p:nvPr/>
        </p:nvGrpSpPr>
        <p:grpSpPr>
          <a:xfrm rot="16200000">
            <a:off x="4999102" y="3927536"/>
            <a:ext cx="302178" cy="388934"/>
            <a:chOff x="6271766" y="3561386"/>
            <a:chExt cx="437198" cy="484707"/>
          </a:xfrm>
        </p:grpSpPr>
        <p:sp>
          <p:nvSpPr>
            <p:cNvPr id="550" name="Bogen 384">
              <a:extLst>
                <a:ext uri="{FF2B5EF4-FFF2-40B4-BE49-F238E27FC236}">
                  <a16:creationId xmlns:a16="http://schemas.microsoft.com/office/drawing/2014/main" id="{5E299BB8-9C37-4A3E-81A3-E51021D1EA0B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51" name="Gerader Verbinder 385">
              <a:extLst>
                <a:ext uri="{FF2B5EF4-FFF2-40B4-BE49-F238E27FC236}">
                  <a16:creationId xmlns:a16="http://schemas.microsoft.com/office/drawing/2014/main" id="{87EB1AF0-2F5B-45A4-94A1-84E01070745E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2" name="Gerader Verbinder 386">
              <a:extLst>
                <a:ext uri="{FF2B5EF4-FFF2-40B4-BE49-F238E27FC236}">
                  <a16:creationId xmlns:a16="http://schemas.microsoft.com/office/drawing/2014/main" id="{70DF68B6-558F-47E1-BD9D-3D9B6A0E0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53" name="Gruppieren 387">
              <a:extLst>
                <a:ext uri="{FF2B5EF4-FFF2-40B4-BE49-F238E27FC236}">
                  <a16:creationId xmlns:a16="http://schemas.microsoft.com/office/drawing/2014/main" id="{8C12B549-B2B4-47E1-945B-7A25E730AF5A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554" name="Bogen 388">
                <a:extLst>
                  <a:ext uri="{FF2B5EF4-FFF2-40B4-BE49-F238E27FC236}">
                    <a16:creationId xmlns:a16="http://schemas.microsoft.com/office/drawing/2014/main" id="{61E13EB4-A9B6-4EA9-A07B-0D6CE5BB7764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555" name="Gerader Verbinder 389">
                <a:extLst>
                  <a:ext uri="{FF2B5EF4-FFF2-40B4-BE49-F238E27FC236}">
                    <a16:creationId xmlns:a16="http://schemas.microsoft.com/office/drawing/2014/main" id="{443A2873-DE8C-4782-B9C3-869E94A225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6" name="Gerader Verbinder 390">
                <a:extLst>
                  <a:ext uri="{FF2B5EF4-FFF2-40B4-BE49-F238E27FC236}">
                    <a16:creationId xmlns:a16="http://schemas.microsoft.com/office/drawing/2014/main" id="{532367F1-8E2C-4B9D-BC4E-EA62086640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7" name="Gerade Verbindung mit Pfeil 409">
            <a:extLst>
              <a:ext uri="{FF2B5EF4-FFF2-40B4-BE49-F238E27FC236}">
                <a16:creationId xmlns:a16="http://schemas.microsoft.com/office/drawing/2014/main" id="{FE8EBD47-3061-4835-9CBC-4833752E0C2F}"/>
              </a:ext>
            </a:extLst>
          </p:cNvPr>
          <p:cNvCxnSpPr>
            <a:cxnSpLocks/>
          </p:cNvCxnSpPr>
          <p:nvPr/>
        </p:nvCxnSpPr>
        <p:spPr>
          <a:xfrm>
            <a:off x="5018845" y="4177697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mit Pfeil 126">
            <a:extLst>
              <a:ext uri="{FF2B5EF4-FFF2-40B4-BE49-F238E27FC236}">
                <a16:creationId xmlns:a16="http://schemas.microsoft.com/office/drawing/2014/main" id="{5D4B9C8F-F5A3-43D8-B734-BCAFB8E70677}"/>
              </a:ext>
            </a:extLst>
          </p:cNvPr>
          <p:cNvCxnSpPr>
            <a:cxnSpLocks/>
          </p:cNvCxnSpPr>
          <p:nvPr/>
        </p:nvCxnSpPr>
        <p:spPr>
          <a:xfrm>
            <a:off x="5015701" y="4049068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9" name="Gruppieren 301">
            <a:extLst>
              <a:ext uri="{FF2B5EF4-FFF2-40B4-BE49-F238E27FC236}">
                <a16:creationId xmlns:a16="http://schemas.microsoft.com/office/drawing/2014/main" id="{1F3E7427-5ADA-482A-BF4C-AA11AA829669}"/>
              </a:ext>
            </a:extLst>
          </p:cNvPr>
          <p:cNvGrpSpPr>
            <a:grpSpLocks noChangeAspect="1"/>
          </p:cNvGrpSpPr>
          <p:nvPr/>
        </p:nvGrpSpPr>
        <p:grpSpPr>
          <a:xfrm>
            <a:off x="4318467" y="1213973"/>
            <a:ext cx="303468" cy="322415"/>
            <a:chOff x="4567396" y="1757642"/>
            <a:chExt cx="437197" cy="517644"/>
          </a:xfrm>
        </p:grpSpPr>
        <p:sp>
          <p:nvSpPr>
            <p:cNvPr id="560" name="Bogen 302">
              <a:extLst>
                <a:ext uri="{FF2B5EF4-FFF2-40B4-BE49-F238E27FC236}">
                  <a16:creationId xmlns:a16="http://schemas.microsoft.com/office/drawing/2014/main" id="{889594B6-3E84-47DB-8DD5-1161FEC1ADFF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61" name="Gerader Verbinder 303">
              <a:extLst>
                <a:ext uri="{FF2B5EF4-FFF2-40B4-BE49-F238E27FC236}">
                  <a16:creationId xmlns:a16="http://schemas.microsoft.com/office/drawing/2014/main" id="{D88D27BE-130E-41EF-B4FC-48E0D361489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2" name="Gerader Verbinder 304">
              <a:extLst>
                <a:ext uri="{FF2B5EF4-FFF2-40B4-BE49-F238E27FC236}">
                  <a16:creationId xmlns:a16="http://schemas.microsoft.com/office/drawing/2014/main" id="{73ADCCF4-D88C-4CAF-9CAC-7A00AAE191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7" name="Rechteck 90">
            <a:extLst>
              <a:ext uri="{FF2B5EF4-FFF2-40B4-BE49-F238E27FC236}">
                <a16:creationId xmlns:a16="http://schemas.microsoft.com/office/drawing/2014/main" id="{3B3F1D3B-A242-47E4-944D-E86DDC9A55C0}"/>
              </a:ext>
            </a:extLst>
          </p:cNvPr>
          <p:cNvSpPr/>
          <p:nvPr/>
        </p:nvSpPr>
        <p:spPr>
          <a:xfrm>
            <a:off x="3953780" y="4117485"/>
            <a:ext cx="705951" cy="5156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Personnel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Airlock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519" name="Gruppieren 195">
            <a:extLst>
              <a:ext uri="{FF2B5EF4-FFF2-40B4-BE49-F238E27FC236}">
                <a16:creationId xmlns:a16="http://schemas.microsoft.com/office/drawing/2014/main" id="{8BAEB35D-5BC0-499C-BDF1-5F18054E7E50}"/>
              </a:ext>
            </a:extLst>
          </p:cNvPr>
          <p:cNvGrpSpPr/>
          <p:nvPr/>
        </p:nvGrpSpPr>
        <p:grpSpPr>
          <a:xfrm rot="16200000">
            <a:off x="3782027" y="4199057"/>
            <a:ext cx="341175" cy="415096"/>
            <a:chOff x="6271766" y="3561386"/>
            <a:chExt cx="437198" cy="484707"/>
          </a:xfrm>
        </p:grpSpPr>
        <p:sp>
          <p:nvSpPr>
            <p:cNvPr id="520" name="Bogen 196">
              <a:extLst>
                <a:ext uri="{FF2B5EF4-FFF2-40B4-BE49-F238E27FC236}">
                  <a16:creationId xmlns:a16="http://schemas.microsoft.com/office/drawing/2014/main" id="{D7810E4C-DEE6-4EA7-AFD1-51E579AF08CD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21" name="Gerader Verbinder 197">
              <a:extLst>
                <a:ext uri="{FF2B5EF4-FFF2-40B4-BE49-F238E27FC236}">
                  <a16:creationId xmlns:a16="http://schemas.microsoft.com/office/drawing/2014/main" id="{67E9FFD3-B0E2-43A2-AB7B-9F72F5DE6EA6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2" name="Gerader Verbinder 198">
              <a:extLst>
                <a:ext uri="{FF2B5EF4-FFF2-40B4-BE49-F238E27FC236}">
                  <a16:creationId xmlns:a16="http://schemas.microsoft.com/office/drawing/2014/main" id="{EBF9D006-70CE-4836-9AFC-4E00F4E0D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3" name="Gruppieren 199">
              <a:extLst>
                <a:ext uri="{FF2B5EF4-FFF2-40B4-BE49-F238E27FC236}">
                  <a16:creationId xmlns:a16="http://schemas.microsoft.com/office/drawing/2014/main" id="{E97CFD55-5847-4123-9404-9D7905E7FE78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524" name="Bogen 200">
                <a:extLst>
                  <a:ext uri="{FF2B5EF4-FFF2-40B4-BE49-F238E27FC236}">
                    <a16:creationId xmlns:a16="http://schemas.microsoft.com/office/drawing/2014/main" id="{FEA394D2-A070-4281-BDCF-BCCA00AF3D64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525" name="Gerader Verbinder 201">
                <a:extLst>
                  <a:ext uri="{FF2B5EF4-FFF2-40B4-BE49-F238E27FC236}">
                    <a16:creationId xmlns:a16="http://schemas.microsoft.com/office/drawing/2014/main" id="{7105F17D-98C8-44DD-8D70-D567A0D8A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6" name="Gerader Verbinder 202">
                <a:extLst>
                  <a:ext uri="{FF2B5EF4-FFF2-40B4-BE49-F238E27FC236}">
                    <a16:creationId xmlns:a16="http://schemas.microsoft.com/office/drawing/2014/main" id="{B27A868E-B160-4C8C-91E2-12A9822105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27" name="Gerade Verbindung mit Pfeil 330">
            <a:extLst>
              <a:ext uri="{FF2B5EF4-FFF2-40B4-BE49-F238E27FC236}">
                <a16:creationId xmlns:a16="http://schemas.microsoft.com/office/drawing/2014/main" id="{A1437B28-F37C-40D8-B14A-B2A0D99ABBFE}"/>
              </a:ext>
            </a:extLst>
          </p:cNvPr>
          <p:cNvCxnSpPr>
            <a:cxnSpLocks/>
          </p:cNvCxnSpPr>
          <p:nvPr/>
        </p:nvCxnSpPr>
        <p:spPr>
          <a:xfrm flipH="1">
            <a:off x="3797867" y="4275538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 Verbindung mit Pfeil 392">
            <a:extLst>
              <a:ext uri="{FF2B5EF4-FFF2-40B4-BE49-F238E27FC236}">
                <a16:creationId xmlns:a16="http://schemas.microsoft.com/office/drawing/2014/main" id="{6A6C0A9B-7698-4413-8E9E-23B9980B1D76}"/>
              </a:ext>
            </a:extLst>
          </p:cNvPr>
          <p:cNvCxnSpPr>
            <a:cxnSpLocks/>
          </p:cNvCxnSpPr>
          <p:nvPr/>
        </p:nvCxnSpPr>
        <p:spPr>
          <a:xfrm>
            <a:off x="3844187" y="4468776"/>
            <a:ext cx="20314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4" name="Gruppieren 195">
            <a:extLst>
              <a:ext uri="{FF2B5EF4-FFF2-40B4-BE49-F238E27FC236}">
                <a16:creationId xmlns:a16="http://schemas.microsoft.com/office/drawing/2014/main" id="{6D0CD545-DE67-495E-8EF8-4D3E17B9042F}"/>
              </a:ext>
            </a:extLst>
          </p:cNvPr>
          <p:cNvGrpSpPr/>
          <p:nvPr/>
        </p:nvGrpSpPr>
        <p:grpSpPr>
          <a:xfrm rot="16200000">
            <a:off x="4502977" y="4182326"/>
            <a:ext cx="302178" cy="388934"/>
            <a:chOff x="6271766" y="3561386"/>
            <a:chExt cx="437198" cy="484707"/>
          </a:xfrm>
        </p:grpSpPr>
        <p:sp>
          <p:nvSpPr>
            <p:cNvPr id="565" name="Bogen 196">
              <a:extLst>
                <a:ext uri="{FF2B5EF4-FFF2-40B4-BE49-F238E27FC236}">
                  <a16:creationId xmlns:a16="http://schemas.microsoft.com/office/drawing/2014/main" id="{77A4F7A2-9EB4-4FF3-9EA2-09A37AA6A62C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66" name="Gerader Verbinder 197">
              <a:extLst>
                <a:ext uri="{FF2B5EF4-FFF2-40B4-BE49-F238E27FC236}">
                  <a16:creationId xmlns:a16="http://schemas.microsoft.com/office/drawing/2014/main" id="{D8BC8523-BC54-49AC-AB2A-2C982BB09855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7" name="Gerader Verbinder 198">
              <a:extLst>
                <a:ext uri="{FF2B5EF4-FFF2-40B4-BE49-F238E27FC236}">
                  <a16:creationId xmlns:a16="http://schemas.microsoft.com/office/drawing/2014/main" id="{AB8D187A-639B-47A8-AE5A-D62DE15D77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8" name="Gruppieren 199">
              <a:extLst>
                <a:ext uri="{FF2B5EF4-FFF2-40B4-BE49-F238E27FC236}">
                  <a16:creationId xmlns:a16="http://schemas.microsoft.com/office/drawing/2014/main" id="{7D4545CC-8488-4ADE-9210-F6BB02EF4F3B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569" name="Bogen 200">
                <a:extLst>
                  <a:ext uri="{FF2B5EF4-FFF2-40B4-BE49-F238E27FC236}">
                    <a16:creationId xmlns:a16="http://schemas.microsoft.com/office/drawing/2014/main" id="{DF62AD2F-B5FD-40E9-BF15-E9ADE6999F2B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570" name="Gerader Verbinder 201">
                <a:extLst>
                  <a:ext uri="{FF2B5EF4-FFF2-40B4-BE49-F238E27FC236}">
                    <a16:creationId xmlns:a16="http://schemas.microsoft.com/office/drawing/2014/main" id="{B8034703-C13F-45E6-86DC-EAF00E4E1D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1" name="Gerader Verbinder 202">
                <a:extLst>
                  <a:ext uri="{FF2B5EF4-FFF2-40B4-BE49-F238E27FC236}">
                    <a16:creationId xmlns:a16="http://schemas.microsoft.com/office/drawing/2014/main" id="{FD52316C-AB68-4F88-BC46-4B734E40A7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2" name="Gerade Verbindung mit Pfeil 330">
            <a:extLst>
              <a:ext uri="{FF2B5EF4-FFF2-40B4-BE49-F238E27FC236}">
                <a16:creationId xmlns:a16="http://schemas.microsoft.com/office/drawing/2014/main" id="{2057681D-BE21-4AA3-BAE3-B9EF0F8E8EEC}"/>
              </a:ext>
            </a:extLst>
          </p:cNvPr>
          <p:cNvCxnSpPr>
            <a:cxnSpLocks/>
          </p:cNvCxnSpPr>
          <p:nvPr/>
        </p:nvCxnSpPr>
        <p:spPr>
          <a:xfrm flipH="1">
            <a:off x="4511359" y="4257947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 Verbindung mit Pfeil 392">
            <a:extLst>
              <a:ext uri="{FF2B5EF4-FFF2-40B4-BE49-F238E27FC236}">
                <a16:creationId xmlns:a16="http://schemas.microsoft.com/office/drawing/2014/main" id="{E26DD590-5D3B-42A6-95DB-945642DDF265}"/>
              </a:ext>
            </a:extLst>
          </p:cNvPr>
          <p:cNvCxnSpPr>
            <a:cxnSpLocks/>
          </p:cNvCxnSpPr>
          <p:nvPr/>
        </p:nvCxnSpPr>
        <p:spPr>
          <a:xfrm>
            <a:off x="4557679" y="4451185"/>
            <a:ext cx="20314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Gerade Verbindung mit Pfeil 139">
            <a:extLst>
              <a:ext uri="{FF2B5EF4-FFF2-40B4-BE49-F238E27FC236}">
                <a16:creationId xmlns:a16="http://schemas.microsoft.com/office/drawing/2014/main" id="{4E330BBC-44B3-4638-80E3-EF4FC95C40B1}"/>
              </a:ext>
            </a:extLst>
          </p:cNvPr>
          <p:cNvCxnSpPr>
            <a:cxnSpLocks/>
          </p:cNvCxnSpPr>
          <p:nvPr/>
        </p:nvCxnSpPr>
        <p:spPr>
          <a:xfrm>
            <a:off x="4497188" y="4374282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 Verbindung mit Pfeil 139">
            <a:extLst>
              <a:ext uri="{FF2B5EF4-FFF2-40B4-BE49-F238E27FC236}">
                <a16:creationId xmlns:a16="http://schemas.microsoft.com/office/drawing/2014/main" id="{4BDB64A6-4367-4090-B5C1-8375C5CB769C}"/>
              </a:ext>
            </a:extLst>
          </p:cNvPr>
          <p:cNvCxnSpPr>
            <a:cxnSpLocks/>
          </p:cNvCxnSpPr>
          <p:nvPr/>
        </p:nvCxnSpPr>
        <p:spPr>
          <a:xfrm>
            <a:off x="3806287" y="4378513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Rechteck 95">
            <a:extLst>
              <a:ext uri="{FF2B5EF4-FFF2-40B4-BE49-F238E27FC236}">
                <a16:creationId xmlns:a16="http://schemas.microsoft.com/office/drawing/2014/main" id="{9583CC47-0ED4-4E03-9432-068AF0B51842}"/>
              </a:ext>
            </a:extLst>
          </p:cNvPr>
          <p:cNvSpPr/>
          <p:nvPr/>
        </p:nvSpPr>
        <p:spPr>
          <a:xfrm>
            <a:off x="5741476" y="4364544"/>
            <a:ext cx="532291" cy="34552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grpSp>
        <p:nvGrpSpPr>
          <p:cNvPr id="594" name="Gruppieren 383">
            <a:extLst>
              <a:ext uri="{FF2B5EF4-FFF2-40B4-BE49-F238E27FC236}">
                <a16:creationId xmlns:a16="http://schemas.microsoft.com/office/drawing/2014/main" id="{5C0C644E-ACD8-434F-9409-AC1134074C0B}"/>
              </a:ext>
            </a:extLst>
          </p:cNvPr>
          <p:cNvGrpSpPr/>
          <p:nvPr/>
        </p:nvGrpSpPr>
        <p:grpSpPr>
          <a:xfrm rot="16200000">
            <a:off x="6132006" y="4335690"/>
            <a:ext cx="302178" cy="388934"/>
            <a:chOff x="6271766" y="3561386"/>
            <a:chExt cx="437198" cy="484707"/>
          </a:xfrm>
        </p:grpSpPr>
        <p:sp>
          <p:nvSpPr>
            <p:cNvPr id="595" name="Bogen 384">
              <a:extLst>
                <a:ext uri="{FF2B5EF4-FFF2-40B4-BE49-F238E27FC236}">
                  <a16:creationId xmlns:a16="http://schemas.microsoft.com/office/drawing/2014/main" id="{B5550A76-559D-4F02-812E-879E8BAF0EE7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96" name="Gerader Verbinder 385">
              <a:extLst>
                <a:ext uri="{FF2B5EF4-FFF2-40B4-BE49-F238E27FC236}">
                  <a16:creationId xmlns:a16="http://schemas.microsoft.com/office/drawing/2014/main" id="{46D8343E-BD4F-4509-8EEC-362C9E5C53B7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7" name="Gerader Verbinder 386">
              <a:extLst>
                <a:ext uri="{FF2B5EF4-FFF2-40B4-BE49-F238E27FC236}">
                  <a16:creationId xmlns:a16="http://schemas.microsoft.com/office/drawing/2014/main" id="{E661D558-B347-4F71-9CAE-2890562C60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98" name="Gruppieren 387">
              <a:extLst>
                <a:ext uri="{FF2B5EF4-FFF2-40B4-BE49-F238E27FC236}">
                  <a16:creationId xmlns:a16="http://schemas.microsoft.com/office/drawing/2014/main" id="{3D90163C-3CB2-4BD8-BCD4-D37AB179DB15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599" name="Bogen 388">
                <a:extLst>
                  <a:ext uri="{FF2B5EF4-FFF2-40B4-BE49-F238E27FC236}">
                    <a16:creationId xmlns:a16="http://schemas.microsoft.com/office/drawing/2014/main" id="{369F169B-C299-416E-84E2-748BA7294F99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600" name="Gerader Verbinder 389">
                <a:extLst>
                  <a:ext uri="{FF2B5EF4-FFF2-40B4-BE49-F238E27FC236}">
                    <a16:creationId xmlns:a16="http://schemas.microsoft.com/office/drawing/2014/main" id="{C23E7818-8BEE-4190-84FB-6EC8A97B1A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Gerader Verbinder 390">
                <a:extLst>
                  <a:ext uri="{FF2B5EF4-FFF2-40B4-BE49-F238E27FC236}">
                    <a16:creationId xmlns:a16="http://schemas.microsoft.com/office/drawing/2014/main" id="{0D1150BE-4C0B-45EE-B0D8-642F6BC064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02" name="Gerade Verbindung mit Pfeil 409">
            <a:extLst>
              <a:ext uri="{FF2B5EF4-FFF2-40B4-BE49-F238E27FC236}">
                <a16:creationId xmlns:a16="http://schemas.microsoft.com/office/drawing/2014/main" id="{ECD6DBB1-7B1F-47D6-BF6A-4C69D091F92B}"/>
              </a:ext>
            </a:extLst>
          </p:cNvPr>
          <p:cNvCxnSpPr>
            <a:cxnSpLocks/>
          </p:cNvCxnSpPr>
          <p:nvPr/>
        </p:nvCxnSpPr>
        <p:spPr>
          <a:xfrm>
            <a:off x="6125931" y="4653665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Gerade Verbindung mit Pfeil 126">
            <a:extLst>
              <a:ext uri="{FF2B5EF4-FFF2-40B4-BE49-F238E27FC236}">
                <a16:creationId xmlns:a16="http://schemas.microsoft.com/office/drawing/2014/main" id="{46021456-AE97-42A3-9CE1-EC6068AD0505}"/>
              </a:ext>
            </a:extLst>
          </p:cNvPr>
          <p:cNvCxnSpPr>
            <a:cxnSpLocks/>
          </p:cNvCxnSpPr>
          <p:nvPr/>
        </p:nvCxnSpPr>
        <p:spPr>
          <a:xfrm>
            <a:off x="6122787" y="452503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" name="Gruppieren 383">
            <a:extLst>
              <a:ext uri="{FF2B5EF4-FFF2-40B4-BE49-F238E27FC236}">
                <a16:creationId xmlns:a16="http://schemas.microsoft.com/office/drawing/2014/main" id="{E900EFF9-E290-4DF0-A268-D3F86801C94D}"/>
              </a:ext>
            </a:extLst>
          </p:cNvPr>
          <p:cNvGrpSpPr/>
          <p:nvPr/>
        </p:nvGrpSpPr>
        <p:grpSpPr>
          <a:xfrm rot="16200000">
            <a:off x="5586850" y="4356753"/>
            <a:ext cx="302178" cy="388934"/>
            <a:chOff x="6271766" y="3561386"/>
            <a:chExt cx="437198" cy="484707"/>
          </a:xfrm>
        </p:grpSpPr>
        <p:sp>
          <p:nvSpPr>
            <p:cNvPr id="605" name="Bogen 384">
              <a:extLst>
                <a:ext uri="{FF2B5EF4-FFF2-40B4-BE49-F238E27FC236}">
                  <a16:creationId xmlns:a16="http://schemas.microsoft.com/office/drawing/2014/main" id="{A990BED6-D722-49C6-8167-E5A1A19DCBD5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606" name="Gerader Verbinder 385">
              <a:extLst>
                <a:ext uri="{FF2B5EF4-FFF2-40B4-BE49-F238E27FC236}">
                  <a16:creationId xmlns:a16="http://schemas.microsoft.com/office/drawing/2014/main" id="{3B60F8BA-BC19-4A4D-BF17-0D6DED462950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7" name="Gerader Verbinder 386">
              <a:extLst>
                <a:ext uri="{FF2B5EF4-FFF2-40B4-BE49-F238E27FC236}">
                  <a16:creationId xmlns:a16="http://schemas.microsoft.com/office/drawing/2014/main" id="{E5BC75C9-6A26-4D87-BDCD-61540945FC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08" name="Gruppieren 387">
              <a:extLst>
                <a:ext uri="{FF2B5EF4-FFF2-40B4-BE49-F238E27FC236}">
                  <a16:creationId xmlns:a16="http://schemas.microsoft.com/office/drawing/2014/main" id="{31B3FA35-6E9F-484E-BBE2-FB23C3988F06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609" name="Bogen 388">
                <a:extLst>
                  <a:ext uri="{FF2B5EF4-FFF2-40B4-BE49-F238E27FC236}">
                    <a16:creationId xmlns:a16="http://schemas.microsoft.com/office/drawing/2014/main" id="{FE40AC40-BFA9-4694-BE6F-A1D37E81EEF7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610" name="Gerader Verbinder 389">
                <a:extLst>
                  <a:ext uri="{FF2B5EF4-FFF2-40B4-BE49-F238E27FC236}">
                    <a16:creationId xmlns:a16="http://schemas.microsoft.com/office/drawing/2014/main" id="{C7DE84DB-9B60-4040-AAFA-A55EFE87C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1" name="Gerader Verbinder 390">
                <a:extLst>
                  <a:ext uri="{FF2B5EF4-FFF2-40B4-BE49-F238E27FC236}">
                    <a16:creationId xmlns:a16="http://schemas.microsoft.com/office/drawing/2014/main" id="{BBB39F92-4D12-4387-85FD-47957F8350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2" name="Gerade Verbindung mit Pfeil 409">
            <a:extLst>
              <a:ext uri="{FF2B5EF4-FFF2-40B4-BE49-F238E27FC236}">
                <a16:creationId xmlns:a16="http://schemas.microsoft.com/office/drawing/2014/main" id="{87D63BA4-187E-4E18-8736-89ADAB31DEF7}"/>
              </a:ext>
            </a:extLst>
          </p:cNvPr>
          <p:cNvCxnSpPr>
            <a:cxnSpLocks/>
          </p:cNvCxnSpPr>
          <p:nvPr/>
        </p:nvCxnSpPr>
        <p:spPr>
          <a:xfrm>
            <a:off x="5590168" y="4628929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Gerade Verbindung mit Pfeil 126">
            <a:extLst>
              <a:ext uri="{FF2B5EF4-FFF2-40B4-BE49-F238E27FC236}">
                <a16:creationId xmlns:a16="http://schemas.microsoft.com/office/drawing/2014/main" id="{92889941-2C77-41ED-BD86-6B35019F7BD8}"/>
              </a:ext>
            </a:extLst>
          </p:cNvPr>
          <p:cNvCxnSpPr>
            <a:cxnSpLocks/>
          </p:cNvCxnSpPr>
          <p:nvPr/>
        </p:nvCxnSpPr>
        <p:spPr>
          <a:xfrm>
            <a:off x="5587024" y="4500300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Rechteck 95">
            <a:extLst>
              <a:ext uri="{FF2B5EF4-FFF2-40B4-BE49-F238E27FC236}">
                <a16:creationId xmlns:a16="http://schemas.microsoft.com/office/drawing/2014/main" id="{8A5B2D17-17D5-413C-9264-979D1F3D8A07}"/>
              </a:ext>
            </a:extLst>
          </p:cNvPr>
          <p:cNvSpPr/>
          <p:nvPr/>
        </p:nvSpPr>
        <p:spPr>
          <a:xfrm>
            <a:off x="5823014" y="4711724"/>
            <a:ext cx="445206" cy="18827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grpSp>
        <p:nvGrpSpPr>
          <p:cNvPr id="615" name="Gruppieren 427">
            <a:extLst>
              <a:ext uri="{FF2B5EF4-FFF2-40B4-BE49-F238E27FC236}">
                <a16:creationId xmlns:a16="http://schemas.microsoft.com/office/drawing/2014/main" id="{E4678093-CB64-4F7B-AF50-18A31C8C61BA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087037" y="4519415"/>
            <a:ext cx="365813" cy="388653"/>
            <a:chOff x="4567396" y="1757642"/>
            <a:chExt cx="437197" cy="517644"/>
          </a:xfrm>
        </p:grpSpPr>
        <p:sp>
          <p:nvSpPr>
            <p:cNvPr id="616" name="Bogen 428">
              <a:extLst>
                <a:ext uri="{FF2B5EF4-FFF2-40B4-BE49-F238E27FC236}">
                  <a16:creationId xmlns:a16="http://schemas.microsoft.com/office/drawing/2014/main" id="{B0186880-2FF3-4F11-B9E2-275031F2C6B9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617" name="Gerader Verbinder 429">
              <a:extLst>
                <a:ext uri="{FF2B5EF4-FFF2-40B4-BE49-F238E27FC236}">
                  <a16:creationId xmlns:a16="http://schemas.microsoft.com/office/drawing/2014/main" id="{374EF853-BA72-477F-8CAB-DE0EE71701DB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8" name="Gerader Verbinder 430">
              <a:extLst>
                <a:ext uri="{FF2B5EF4-FFF2-40B4-BE49-F238E27FC236}">
                  <a16:creationId xmlns:a16="http://schemas.microsoft.com/office/drawing/2014/main" id="{4FD8F013-B59A-40A8-9315-A0D24AFDC2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9" name="Gruppieren 427">
            <a:extLst>
              <a:ext uri="{FF2B5EF4-FFF2-40B4-BE49-F238E27FC236}">
                <a16:creationId xmlns:a16="http://schemas.microsoft.com/office/drawing/2014/main" id="{FD1E9FAA-0C2B-4B68-B289-ED747C5C0E99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5653421" y="4526281"/>
            <a:ext cx="365813" cy="388653"/>
            <a:chOff x="4567396" y="1757642"/>
            <a:chExt cx="437197" cy="517644"/>
          </a:xfrm>
        </p:grpSpPr>
        <p:sp>
          <p:nvSpPr>
            <p:cNvPr id="620" name="Bogen 428">
              <a:extLst>
                <a:ext uri="{FF2B5EF4-FFF2-40B4-BE49-F238E27FC236}">
                  <a16:creationId xmlns:a16="http://schemas.microsoft.com/office/drawing/2014/main" id="{9F85D600-D5DC-4723-8538-5CBD3A4F1674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621" name="Gerader Verbinder 429">
              <a:extLst>
                <a:ext uri="{FF2B5EF4-FFF2-40B4-BE49-F238E27FC236}">
                  <a16:creationId xmlns:a16="http://schemas.microsoft.com/office/drawing/2014/main" id="{A4390962-59F1-452F-AAD5-AA53E4A843AB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2" name="Gerader Verbinder 430">
              <a:extLst>
                <a:ext uri="{FF2B5EF4-FFF2-40B4-BE49-F238E27FC236}">
                  <a16:creationId xmlns:a16="http://schemas.microsoft.com/office/drawing/2014/main" id="{750FE4A1-6DB1-4F21-ADAD-0D33AEF0A9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3" name="Gerade Verbindung mit Pfeil 126">
            <a:extLst>
              <a:ext uri="{FF2B5EF4-FFF2-40B4-BE49-F238E27FC236}">
                <a16:creationId xmlns:a16="http://schemas.microsoft.com/office/drawing/2014/main" id="{35E42F8C-8D18-43AF-80D4-F0B5D4A7B737}"/>
              </a:ext>
            </a:extLst>
          </p:cNvPr>
          <p:cNvCxnSpPr>
            <a:cxnSpLocks/>
          </p:cNvCxnSpPr>
          <p:nvPr/>
        </p:nvCxnSpPr>
        <p:spPr>
          <a:xfrm>
            <a:off x="5771813" y="4799417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Gerade Verbindung mit Pfeil 126">
            <a:extLst>
              <a:ext uri="{FF2B5EF4-FFF2-40B4-BE49-F238E27FC236}">
                <a16:creationId xmlns:a16="http://schemas.microsoft.com/office/drawing/2014/main" id="{142C6306-2279-4090-A46C-E86ADC9B2DDE}"/>
              </a:ext>
            </a:extLst>
          </p:cNvPr>
          <p:cNvCxnSpPr>
            <a:cxnSpLocks/>
          </p:cNvCxnSpPr>
          <p:nvPr/>
        </p:nvCxnSpPr>
        <p:spPr>
          <a:xfrm>
            <a:off x="6163067" y="4798497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586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Image 466">
            <a:extLst>
              <a:ext uri="{FF2B5EF4-FFF2-40B4-BE49-F238E27FC236}">
                <a16:creationId xmlns:a16="http://schemas.microsoft.com/office/drawing/2014/main" id="{7C63C5E3-12C0-484E-BC10-94789D04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86" y="158212"/>
            <a:ext cx="8907028" cy="65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3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25AAE35-7F02-4026-818B-4E70127C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13</a:t>
            </a:fld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EE09F72-AD73-4AD5-98C7-916CE15AABEF}"/>
              </a:ext>
            </a:extLst>
          </p:cNvPr>
          <p:cNvSpPr/>
          <p:nvPr/>
        </p:nvSpPr>
        <p:spPr>
          <a:xfrm>
            <a:off x="3479321" y="218979"/>
            <a:ext cx="6597666" cy="68310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8C6E1D6-CA4F-4AA5-B34B-2C408A9011BB}"/>
              </a:ext>
            </a:extLst>
          </p:cNvPr>
          <p:cNvSpPr/>
          <p:nvPr/>
        </p:nvSpPr>
        <p:spPr>
          <a:xfrm>
            <a:off x="2033109" y="480849"/>
            <a:ext cx="2548208" cy="3887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err="1">
                <a:solidFill>
                  <a:schemeClr val="tx1"/>
                </a:solidFill>
              </a:rPr>
              <a:t>Waste</a:t>
            </a:r>
            <a:r>
              <a:rPr lang="de-DE" sz="1000">
                <a:solidFill>
                  <a:schemeClr val="tx1"/>
                </a:solidFill>
              </a:rPr>
              <a:t> Management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E747260-6268-4D5F-8028-B56428969F24}"/>
              </a:ext>
            </a:extLst>
          </p:cNvPr>
          <p:cNvSpPr/>
          <p:nvPr/>
        </p:nvSpPr>
        <p:spPr>
          <a:xfrm>
            <a:off x="5823152" y="1154038"/>
            <a:ext cx="2785973" cy="20992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Engineering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AD601DB-9708-43E8-A6A4-6A8D788208EF}"/>
              </a:ext>
            </a:extLst>
          </p:cNvPr>
          <p:cNvSpPr/>
          <p:nvPr/>
        </p:nvSpPr>
        <p:spPr>
          <a:xfrm>
            <a:off x="7944779" y="458262"/>
            <a:ext cx="664688" cy="4137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Stairs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4CEB253-07F8-4259-A108-8DE2695A5EF7}"/>
              </a:ext>
            </a:extLst>
          </p:cNvPr>
          <p:cNvSpPr/>
          <p:nvPr/>
        </p:nvSpPr>
        <p:spPr>
          <a:xfrm>
            <a:off x="7218799" y="466335"/>
            <a:ext cx="722899" cy="420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Elevator</a:t>
            </a:r>
            <a:endParaRPr lang="de-DE" sz="120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95A5C2-30BD-4230-8C65-D29E24E87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29" y="218979"/>
            <a:ext cx="7890401" cy="639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4" name="Rechteck 27">
            <a:extLst>
              <a:ext uri="{FF2B5EF4-FFF2-40B4-BE49-F238E27FC236}">
                <a16:creationId xmlns:a16="http://schemas.microsoft.com/office/drawing/2014/main" id="{B83DA922-3817-4666-860D-3A1540D03F2A}"/>
              </a:ext>
            </a:extLst>
          </p:cNvPr>
          <p:cNvSpPr/>
          <p:nvPr/>
        </p:nvSpPr>
        <p:spPr>
          <a:xfrm>
            <a:off x="4046886" y="5058686"/>
            <a:ext cx="4578693" cy="1790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WFI &amp; Steam Production</a:t>
            </a:r>
          </a:p>
        </p:txBody>
      </p:sp>
      <p:sp>
        <p:nvSpPr>
          <p:cNvPr id="335" name="Rechteck 27">
            <a:extLst>
              <a:ext uri="{FF2B5EF4-FFF2-40B4-BE49-F238E27FC236}">
                <a16:creationId xmlns:a16="http://schemas.microsoft.com/office/drawing/2014/main" id="{C27ABD02-511B-48BF-8ABD-26AA5552559A}"/>
              </a:ext>
            </a:extLst>
          </p:cNvPr>
          <p:cNvSpPr/>
          <p:nvPr/>
        </p:nvSpPr>
        <p:spPr>
          <a:xfrm>
            <a:off x="5815895" y="3246148"/>
            <a:ext cx="2792867" cy="1037629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Electricity &amp; Emergency Generators</a:t>
            </a:r>
          </a:p>
        </p:txBody>
      </p:sp>
      <p:sp>
        <p:nvSpPr>
          <p:cNvPr id="336" name="Rechteck 9">
            <a:extLst>
              <a:ext uri="{FF2B5EF4-FFF2-40B4-BE49-F238E27FC236}">
                <a16:creationId xmlns:a16="http://schemas.microsoft.com/office/drawing/2014/main" id="{5E9B8F9E-A642-433F-8773-8718FF080849}"/>
              </a:ext>
            </a:extLst>
          </p:cNvPr>
          <p:cNvSpPr/>
          <p:nvPr/>
        </p:nvSpPr>
        <p:spPr>
          <a:xfrm>
            <a:off x="5815895" y="2144487"/>
            <a:ext cx="1065237" cy="11015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Data Storage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37" name="Rechteck 27">
            <a:extLst>
              <a:ext uri="{FF2B5EF4-FFF2-40B4-BE49-F238E27FC236}">
                <a16:creationId xmlns:a16="http://schemas.microsoft.com/office/drawing/2014/main" id="{66A45C8E-8986-48B4-A84D-09A07F974355}"/>
              </a:ext>
            </a:extLst>
          </p:cNvPr>
          <p:cNvSpPr/>
          <p:nvPr/>
        </p:nvSpPr>
        <p:spPr>
          <a:xfrm>
            <a:off x="2039902" y="4848975"/>
            <a:ext cx="2012063" cy="20057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PW and Feed Water	</a:t>
            </a:r>
          </a:p>
        </p:txBody>
      </p:sp>
      <p:sp>
        <p:nvSpPr>
          <p:cNvPr id="339" name="Rechteck 43">
            <a:extLst>
              <a:ext uri="{FF2B5EF4-FFF2-40B4-BE49-F238E27FC236}">
                <a16:creationId xmlns:a16="http://schemas.microsoft.com/office/drawing/2014/main" id="{11A71528-EF8A-4232-BE7E-C051EEF5F5B7}"/>
              </a:ext>
            </a:extLst>
          </p:cNvPr>
          <p:cNvSpPr/>
          <p:nvPr/>
        </p:nvSpPr>
        <p:spPr>
          <a:xfrm>
            <a:off x="7267084" y="4594976"/>
            <a:ext cx="667362" cy="446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Stairs</a:t>
            </a:r>
          </a:p>
        </p:txBody>
      </p:sp>
      <p:sp>
        <p:nvSpPr>
          <p:cNvPr id="340" name="Rechteck 44">
            <a:extLst>
              <a:ext uri="{FF2B5EF4-FFF2-40B4-BE49-F238E27FC236}">
                <a16:creationId xmlns:a16="http://schemas.microsoft.com/office/drawing/2014/main" id="{D24B2F06-7886-4950-857C-9E9A9FDD3082}"/>
              </a:ext>
            </a:extLst>
          </p:cNvPr>
          <p:cNvSpPr/>
          <p:nvPr/>
        </p:nvSpPr>
        <p:spPr>
          <a:xfrm>
            <a:off x="7951138" y="4601964"/>
            <a:ext cx="664656" cy="453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Elevator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41" name="Rechteck 8">
            <a:extLst>
              <a:ext uri="{FF2B5EF4-FFF2-40B4-BE49-F238E27FC236}">
                <a16:creationId xmlns:a16="http://schemas.microsoft.com/office/drawing/2014/main" id="{B96270E0-F745-4952-B10B-3A474AD92275}"/>
              </a:ext>
            </a:extLst>
          </p:cNvPr>
          <p:cNvSpPr/>
          <p:nvPr/>
        </p:nvSpPr>
        <p:spPr>
          <a:xfrm>
            <a:off x="2009357" y="-25386"/>
            <a:ext cx="6599405" cy="4887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3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25AAE35-7F02-4026-818B-4E70127C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14</a:t>
            </a:fld>
            <a:endParaRPr lang="de-CH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A0DAF54-FE84-4EEE-9580-685FDE387075}"/>
              </a:ext>
            </a:extLst>
          </p:cNvPr>
          <p:cNvSpPr/>
          <p:nvPr/>
        </p:nvSpPr>
        <p:spPr>
          <a:xfrm>
            <a:off x="7110" y="1371366"/>
            <a:ext cx="2033830" cy="497160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EE09F72-AD73-4AD5-98C7-916CE15AABEF}"/>
              </a:ext>
            </a:extLst>
          </p:cNvPr>
          <p:cNvSpPr/>
          <p:nvPr/>
        </p:nvSpPr>
        <p:spPr>
          <a:xfrm>
            <a:off x="2033979" y="766024"/>
            <a:ext cx="6561381" cy="60828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8C6E1D6-CA4F-4AA5-B34B-2C408A9011BB}"/>
              </a:ext>
            </a:extLst>
          </p:cNvPr>
          <p:cNvSpPr/>
          <p:nvPr/>
        </p:nvSpPr>
        <p:spPr>
          <a:xfrm>
            <a:off x="2031989" y="1049019"/>
            <a:ext cx="1863380" cy="576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Administration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441FB2D-E8F4-42CA-B7E5-EDF2C2315518}"/>
              </a:ext>
            </a:extLst>
          </p:cNvPr>
          <p:cNvSpPr/>
          <p:nvPr/>
        </p:nvSpPr>
        <p:spPr>
          <a:xfrm>
            <a:off x="3895368" y="1049019"/>
            <a:ext cx="717082" cy="57989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Personnel Airlock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5DD0896-DE4A-4C04-A91F-F3DC8C86CBC6}"/>
              </a:ext>
            </a:extLst>
          </p:cNvPr>
          <p:cNvSpPr/>
          <p:nvPr/>
        </p:nvSpPr>
        <p:spPr>
          <a:xfrm>
            <a:off x="7327256" y="1249489"/>
            <a:ext cx="1261990" cy="2913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USP </a:t>
            </a:r>
            <a:r>
              <a:rPr lang="de-DE" sz="1000" err="1">
                <a:solidFill>
                  <a:schemeClr val="tx1"/>
                </a:solidFill>
              </a:rPr>
              <a:t>Production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FB912D6-8786-4232-B7DA-E00614A537B0}"/>
              </a:ext>
            </a:extLst>
          </p:cNvPr>
          <p:cNvSpPr/>
          <p:nvPr/>
        </p:nvSpPr>
        <p:spPr>
          <a:xfrm>
            <a:off x="6020672" y="4624004"/>
            <a:ext cx="1230661" cy="11902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Quality Control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F33F132-AAB7-468F-A9B6-421BBB5EE727}"/>
              </a:ext>
            </a:extLst>
          </p:cNvPr>
          <p:cNvSpPr/>
          <p:nvPr/>
        </p:nvSpPr>
        <p:spPr>
          <a:xfrm>
            <a:off x="5273748" y="4621822"/>
            <a:ext cx="738875" cy="17211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DSP storage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F71C445-84BD-4DDC-9F83-6C8D6DAE0BA5}"/>
              </a:ext>
            </a:extLst>
          </p:cNvPr>
          <p:cNvSpPr/>
          <p:nvPr/>
        </p:nvSpPr>
        <p:spPr>
          <a:xfrm>
            <a:off x="3706463" y="4616478"/>
            <a:ext cx="1560957" cy="1044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DSP </a:t>
            </a:r>
            <a:r>
              <a:rPr lang="de-DE" sz="1000" err="1">
                <a:solidFill>
                  <a:schemeClr val="tx1"/>
                </a:solidFill>
              </a:rPr>
              <a:t>Polishing</a:t>
            </a:r>
            <a:r>
              <a:rPr lang="de-DE" sz="1000">
                <a:solidFill>
                  <a:schemeClr val="tx1"/>
                </a:solidFill>
              </a:rPr>
              <a:t> V+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4F305F8-0C27-4612-BBA6-C23E90C47455}"/>
              </a:ext>
            </a:extLst>
          </p:cNvPr>
          <p:cNvSpPr/>
          <p:nvPr/>
        </p:nvSpPr>
        <p:spPr>
          <a:xfrm>
            <a:off x="3698365" y="5666851"/>
            <a:ext cx="1569055" cy="11855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DSP V-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BA58570-9ED7-4670-AD2C-553162D1EBAC}"/>
              </a:ext>
            </a:extLst>
          </p:cNvPr>
          <p:cNvSpPr/>
          <p:nvPr/>
        </p:nvSpPr>
        <p:spPr>
          <a:xfrm>
            <a:off x="3680552" y="2377477"/>
            <a:ext cx="1208598" cy="2239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DSP V+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E747260-6268-4D5F-8028-B56428969F24}"/>
              </a:ext>
            </a:extLst>
          </p:cNvPr>
          <p:cNvSpPr/>
          <p:nvPr/>
        </p:nvSpPr>
        <p:spPr>
          <a:xfrm>
            <a:off x="2906128" y="2366363"/>
            <a:ext cx="792285" cy="4484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Buffer storage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8C71892-BDD5-4BB1-BAE8-619995D6CBAA}"/>
              </a:ext>
            </a:extLst>
          </p:cNvPr>
          <p:cNvSpPr/>
          <p:nvPr/>
        </p:nvSpPr>
        <p:spPr>
          <a:xfrm>
            <a:off x="2036868" y="1636598"/>
            <a:ext cx="3327528" cy="7301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err="1">
                <a:solidFill>
                  <a:schemeClr val="tx1"/>
                </a:solidFill>
              </a:rPr>
              <a:t>Corridor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648D741-B175-47D9-B503-8826073EBAFF}"/>
              </a:ext>
            </a:extLst>
          </p:cNvPr>
          <p:cNvSpPr/>
          <p:nvPr/>
        </p:nvSpPr>
        <p:spPr>
          <a:xfrm>
            <a:off x="4595099" y="1050653"/>
            <a:ext cx="735713" cy="57825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Material Airlock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3215A53-52DD-44D9-9A8B-8397466E0F04}"/>
              </a:ext>
            </a:extLst>
          </p:cNvPr>
          <p:cNvSpPr txBox="1"/>
          <p:nvPr/>
        </p:nvSpPr>
        <p:spPr>
          <a:xfrm>
            <a:off x="-12313" y="1446936"/>
            <a:ext cx="15886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Warehouse</a:t>
            </a:r>
            <a:endParaRPr lang="en-US" sz="100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D46ED5E-32B5-44F1-826C-1ED135867BB4}"/>
              </a:ext>
            </a:extLst>
          </p:cNvPr>
          <p:cNvSpPr/>
          <p:nvPr/>
        </p:nvSpPr>
        <p:spPr>
          <a:xfrm>
            <a:off x="5832266" y="3119039"/>
            <a:ext cx="851998" cy="1034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USP harvest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2BC3FAC-A457-42B3-B33D-E6232C6B2619}"/>
              </a:ext>
            </a:extLst>
          </p:cNvPr>
          <p:cNvSpPr/>
          <p:nvPr/>
        </p:nvSpPr>
        <p:spPr>
          <a:xfrm>
            <a:off x="2036868" y="2369079"/>
            <a:ext cx="860634" cy="1023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Buffer prep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AD3A25F-4C14-405B-89A8-EAE9893574B9}"/>
              </a:ext>
            </a:extLst>
          </p:cNvPr>
          <p:cNvSpPr/>
          <p:nvPr/>
        </p:nvSpPr>
        <p:spPr>
          <a:xfrm>
            <a:off x="4888548" y="4162746"/>
            <a:ext cx="3700396" cy="453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Corridor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79AF0E4-01D0-41EA-88DB-ADF4D756B114}"/>
              </a:ext>
            </a:extLst>
          </p:cNvPr>
          <p:cNvSpPr/>
          <p:nvPr/>
        </p:nvSpPr>
        <p:spPr>
          <a:xfrm>
            <a:off x="4888848" y="3499531"/>
            <a:ext cx="943116" cy="66179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Personnel Airlock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998724B6-BDBD-4A62-8189-0EEB558F7022}"/>
              </a:ext>
            </a:extLst>
          </p:cNvPr>
          <p:cNvSpPr/>
          <p:nvPr/>
        </p:nvSpPr>
        <p:spPr>
          <a:xfrm>
            <a:off x="3701506" y="5403623"/>
            <a:ext cx="705951" cy="5156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Personnel Airlock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E7EE188-FCB7-437A-8A8D-600A7F4D803B}"/>
              </a:ext>
            </a:extLst>
          </p:cNvPr>
          <p:cNvSpPr/>
          <p:nvPr/>
        </p:nvSpPr>
        <p:spPr>
          <a:xfrm>
            <a:off x="5273748" y="6342975"/>
            <a:ext cx="738875" cy="5156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Personnel Airlock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CEFB3FB-281D-4113-B2BD-B530730870B4}"/>
              </a:ext>
            </a:extLst>
          </p:cNvPr>
          <p:cNvSpPr/>
          <p:nvPr/>
        </p:nvSpPr>
        <p:spPr>
          <a:xfrm>
            <a:off x="3706920" y="4338093"/>
            <a:ext cx="705951" cy="5156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Personnel Airlock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9657A1E1-6DA2-4E83-941D-62B50BD3119D}"/>
              </a:ext>
            </a:extLst>
          </p:cNvPr>
          <p:cNvSpPr/>
          <p:nvPr/>
        </p:nvSpPr>
        <p:spPr>
          <a:xfrm>
            <a:off x="4889150" y="2375564"/>
            <a:ext cx="948105" cy="112097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Material Airlock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780F6-CC94-4C2F-8721-1E76B45E8BF4}"/>
              </a:ext>
            </a:extLst>
          </p:cNvPr>
          <p:cNvSpPr/>
          <p:nvPr/>
        </p:nvSpPr>
        <p:spPr>
          <a:xfrm>
            <a:off x="5338864" y="1044383"/>
            <a:ext cx="498391" cy="16369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Corridor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AD601DB-9708-43E8-A6A4-6A8D788208EF}"/>
              </a:ext>
            </a:extLst>
          </p:cNvPr>
          <p:cNvSpPr/>
          <p:nvPr/>
        </p:nvSpPr>
        <p:spPr>
          <a:xfrm>
            <a:off x="7915750" y="465519"/>
            <a:ext cx="664688" cy="4137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Stairs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4CEB253-07F8-4259-A108-8DE2695A5EF7}"/>
              </a:ext>
            </a:extLst>
          </p:cNvPr>
          <p:cNvSpPr/>
          <p:nvPr/>
        </p:nvSpPr>
        <p:spPr>
          <a:xfrm>
            <a:off x="7189770" y="466335"/>
            <a:ext cx="722899" cy="420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Elevator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55E16B4-E014-4493-8102-070C76176A53}"/>
              </a:ext>
            </a:extLst>
          </p:cNvPr>
          <p:cNvSpPr/>
          <p:nvPr/>
        </p:nvSpPr>
        <p:spPr>
          <a:xfrm>
            <a:off x="7252570" y="4624004"/>
            <a:ext cx="667362" cy="446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Stairs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80D3717-8D33-47E8-B954-3634D9C8EB8C}"/>
              </a:ext>
            </a:extLst>
          </p:cNvPr>
          <p:cNvSpPr/>
          <p:nvPr/>
        </p:nvSpPr>
        <p:spPr>
          <a:xfrm>
            <a:off x="7922110" y="4616478"/>
            <a:ext cx="664656" cy="453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Elevator</a:t>
            </a:r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34A6573-1DED-4A05-BD23-33A938C5CC7F}"/>
              </a:ext>
            </a:extLst>
          </p:cNvPr>
          <p:cNvCxnSpPr>
            <a:cxnSpLocks/>
          </p:cNvCxnSpPr>
          <p:nvPr/>
        </p:nvCxnSpPr>
        <p:spPr>
          <a:xfrm flipV="1">
            <a:off x="4279416" y="906664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4DE5DE2-DD47-471E-9C01-A9009F5F2718}"/>
              </a:ext>
            </a:extLst>
          </p:cNvPr>
          <p:cNvCxnSpPr>
            <a:cxnSpLocks/>
          </p:cNvCxnSpPr>
          <p:nvPr/>
        </p:nvCxnSpPr>
        <p:spPr>
          <a:xfrm>
            <a:off x="4966212" y="929226"/>
            <a:ext cx="0" cy="2395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 descr="Beenden mit einfarbiger Füllung">
            <a:extLst>
              <a:ext uri="{FF2B5EF4-FFF2-40B4-BE49-F238E27FC236}">
                <a16:creationId xmlns:a16="http://schemas.microsoft.com/office/drawing/2014/main" id="{45FA4672-AE2C-4686-88E9-6AE94632F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3909" y="6375389"/>
            <a:ext cx="266968" cy="266968"/>
          </a:xfrm>
          <a:prstGeom prst="rect">
            <a:avLst/>
          </a:prstGeom>
        </p:spPr>
      </p:pic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2033D7C8-48E0-46EB-8AB1-ED3E2C1219B6}"/>
              </a:ext>
            </a:extLst>
          </p:cNvPr>
          <p:cNvCxnSpPr>
            <a:cxnSpLocks/>
          </p:cNvCxnSpPr>
          <p:nvPr/>
        </p:nvCxnSpPr>
        <p:spPr>
          <a:xfrm flipV="1">
            <a:off x="5605725" y="874312"/>
            <a:ext cx="1" cy="237906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0824832-1392-4C19-A33A-F51F7077DD0D}"/>
              </a:ext>
            </a:extLst>
          </p:cNvPr>
          <p:cNvCxnSpPr>
            <a:cxnSpLocks/>
          </p:cNvCxnSpPr>
          <p:nvPr/>
        </p:nvCxnSpPr>
        <p:spPr>
          <a:xfrm flipV="1">
            <a:off x="4279416" y="1483157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CB97FE2-2AA2-442A-8A05-89BBBB21ED1E}"/>
              </a:ext>
            </a:extLst>
          </p:cNvPr>
          <p:cNvCxnSpPr>
            <a:cxnSpLocks/>
          </p:cNvCxnSpPr>
          <p:nvPr/>
        </p:nvCxnSpPr>
        <p:spPr>
          <a:xfrm>
            <a:off x="4966212" y="1505719"/>
            <a:ext cx="0" cy="2395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F296250D-45B8-48A5-9606-74B4D7D856AB}"/>
              </a:ext>
            </a:extLst>
          </p:cNvPr>
          <p:cNvCxnSpPr>
            <a:cxnSpLocks/>
          </p:cNvCxnSpPr>
          <p:nvPr/>
        </p:nvCxnSpPr>
        <p:spPr>
          <a:xfrm flipV="1">
            <a:off x="3668384" y="906664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7DCB82B-7E20-4746-88B8-6FBD76E8DEA0}"/>
              </a:ext>
            </a:extLst>
          </p:cNvPr>
          <p:cNvCxnSpPr>
            <a:cxnSpLocks/>
          </p:cNvCxnSpPr>
          <p:nvPr/>
        </p:nvCxnSpPr>
        <p:spPr>
          <a:xfrm>
            <a:off x="5704691" y="2394235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243AF056-BE07-4E70-8BBD-B960C5E00531}"/>
              </a:ext>
            </a:extLst>
          </p:cNvPr>
          <p:cNvCxnSpPr>
            <a:cxnSpLocks/>
          </p:cNvCxnSpPr>
          <p:nvPr/>
        </p:nvCxnSpPr>
        <p:spPr>
          <a:xfrm>
            <a:off x="6539227" y="3813975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65FBF71-DCBA-4B7C-A9B0-5C265E2F2053}"/>
              </a:ext>
            </a:extLst>
          </p:cNvPr>
          <p:cNvCxnSpPr>
            <a:cxnSpLocks/>
          </p:cNvCxnSpPr>
          <p:nvPr/>
        </p:nvCxnSpPr>
        <p:spPr>
          <a:xfrm>
            <a:off x="5687670" y="3884112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5842E3D-5036-4CF0-8F21-4BDACBCD656B}"/>
              </a:ext>
            </a:extLst>
          </p:cNvPr>
          <p:cNvCxnSpPr>
            <a:cxnSpLocks/>
          </p:cNvCxnSpPr>
          <p:nvPr/>
        </p:nvCxnSpPr>
        <p:spPr>
          <a:xfrm flipV="1">
            <a:off x="7599086" y="2012615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B465159-1003-4F8E-A49E-4D255D1F6DB8}"/>
              </a:ext>
            </a:extLst>
          </p:cNvPr>
          <p:cNvCxnSpPr>
            <a:cxnSpLocks/>
          </p:cNvCxnSpPr>
          <p:nvPr/>
        </p:nvCxnSpPr>
        <p:spPr>
          <a:xfrm>
            <a:off x="3550266" y="4603445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BD0A3FDB-31F6-44A6-B56A-C380B9BEEF27}"/>
              </a:ext>
            </a:extLst>
          </p:cNvPr>
          <p:cNvCxnSpPr>
            <a:cxnSpLocks/>
          </p:cNvCxnSpPr>
          <p:nvPr/>
        </p:nvCxnSpPr>
        <p:spPr>
          <a:xfrm flipV="1">
            <a:off x="8178893" y="2009608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134">
            <a:extLst>
              <a:ext uri="{FF2B5EF4-FFF2-40B4-BE49-F238E27FC236}">
                <a16:creationId xmlns:a16="http://schemas.microsoft.com/office/drawing/2014/main" id="{D95DED5D-FA54-46B1-9AB4-5C038BCD374B}"/>
              </a:ext>
            </a:extLst>
          </p:cNvPr>
          <p:cNvCxnSpPr>
            <a:cxnSpLocks/>
          </p:cNvCxnSpPr>
          <p:nvPr/>
        </p:nvCxnSpPr>
        <p:spPr>
          <a:xfrm>
            <a:off x="3563609" y="5665053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072B5C2-2E20-48E2-94C0-EE7616CC5426}"/>
              </a:ext>
            </a:extLst>
          </p:cNvPr>
          <p:cNvCxnSpPr>
            <a:cxnSpLocks/>
          </p:cNvCxnSpPr>
          <p:nvPr/>
        </p:nvCxnSpPr>
        <p:spPr>
          <a:xfrm flipH="1" flipV="1">
            <a:off x="5625842" y="6176932"/>
            <a:ext cx="1745" cy="30839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134">
            <a:extLst>
              <a:ext uri="{FF2B5EF4-FFF2-40B4-BE49-F238E27FC236}">
                <a16:creationId xmlns:a16="http://schemas.microsoft.com/office/drawing/2014/main" id="{D7F8D6B5-CC7D-487B-8C96-672242C882C5}"/>
              </a:ext>
            </a:extLst>
          </p:cNvPr>
          <p:cNvCxnSpPr>
            <a:cxnSpLocks/>
          </p:cNvCxnSpPr>
          <p:nvPr/>
        </p:nvCxnSpPr>
        <p:spPr>
          <a:xfrm>
            <a:off x="5120654" y="662200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F986DA08-11B2-4523-951E-897DF67BC826}"/>
              </a:ext>
            </a:extLst>
          </p:cNvPr>
          <p:cNvCxnSpPr>
            <a:cxnSpLocks/>
          </p:cNvCxnSpPr>
          <p:nvPr/>
        </p:nvCxnSpPr>
        <p:spPr>
          <a:xfrm flipV="1">
            <a:off x="4051704" y="4162746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44EE29EB-599D-4982-916B-C30B1609A4D6}"/>
              </a:ext>
            </a:extLst>
          </p:cNvPr>
          <p:cNvCxnSpPr>
            <a:cxnSpLocks/>
          </p:cNvCxnSpPr>
          <p:nvPr/>
        </p:nvCxnSpPr>
        <p:spPr>
          <a:xfrm>
            <a:off x="4760578" y="389073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BBC4AC8-A48F-4631-8E64-A896617077FB}"/>
              </a:ext>
            </a:extLst>
          </p:cNvPr>
          <p:cNvCxnSpPr>
            <a:cxnSpLocks/>
          </p:cNvCxnSpPr>
          <p:nvPr/>
        </p:nvCxnSpPr>
        <p:spPr>
          <a:xfrm flipV="1">
            <a:off x="4051704" y="4711422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B26748E-9ED6-4214-93D2-89235570C423}"/>
              </a:ext>
            </a:extLst>
          </p:cNvPr>
          <p:cNvCxnSpPr>
            <a:cxnSpLocks/>
          </p:cNvCxnSpPr>
          <p:nvPr/>
        </p:nvCxnSpPr>
        <p:spPr>
          <a:xfrm flipV="1">
            <a:off x="4051704" y="5247389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30A334B0-2462-4B00-B70F-F1CAA3229E25}"/>
              </a:ext>
            </a:extLst>
          </p:cNvPr>
          <p:cNvCxnSpPr>
            <a:cxnSpLocks/>
          </p:cNvCxnSpPr>
          <p:nvPr/>
        </p:nvCxnSpPr>
        <p:spPr>
          <a:xfrm flipV="1">
            <a:off x="4049568" y="5814292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77802BE-E382-44D4-9660-AC64A61F74E8}"/>
              </a:ext>
            </a:extLst>
          </p:cNvPr>
          <p:cNvCxnSpPr>
            <a:cxnSpLocks/>
          </p:cNvCxnSpPr>
          <p:nvPr/>
        </p:nvCxnSpPr>
        <p:spPr>
          <a:xfrm flipV="1">
            <a:off x="4689488" y="5514953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2B6E8F59-5FBB-4879-A029-B49D15DD9FA7}"/>
              </a:ext>
            </a:extLst>
          </p:cNvPr>
          <p:cNvCxnSpPr>
            <a:cxnSpLocks/>
          </p:cNvCxnSpPr>
          <p:nvPr/>
        </p:nvCxnSpPr>
        <p:spPr>
          <a:xfrm flipV="1">
            <a:off x="4676891" y="4465057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4B31DC13-8DE3-408A-B2F8-573353C880AB}"/>
              </a:ext>
            </a:extLst>
          </p:cNvPr>
          <p:cNvSpPr/>
          <p:nvPr/>
        </p:nvSpPr>
        <p:spPr>
          <a:xfrm>
            <a:off x="2032796" y="1633197"/>
            <a:ext cx="872258" cy="74236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Material Airlock</a:t>
            </a:r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C35A924-9066-40E3-8CE0-7A51E4D60B01}"/>
              </a:ext>
            </a:extLst>
          </p:cNvPr>
          <p:cNvCxnSpPr>
            <a:cxnSpLocks/>
          </p:cNvCxnSpPr>
          <p:nvPr/>
        </p:nvCxnSpPr>
        <p:spPr>
          <a:xfrm>
            <a:off x="2768160" y="1989275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8B3E144C-B3A1-427E-8E7F-D254F21CD7C2}"/>
              </a:ext>
            </a:extLst>
          </p:cNvPr>
          <p:cNvCxnSpPr>
            <a:cxnSpLocks/>
          </p:cNvCxnSpPr>
          <p:nvPr/>
        </p:nvCxnSpPr>
        <p:spPr>
          <a:xfrm>
            <a:off x="1894021" y="2004261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134">
            <a:extLst>
              <a:ext uri="{FF2B5EF4-FFF2-40B4-BE49-F238E27FC236}">
                <a16:creationId xmlns:a16="http://schemas.microsoft.com/office/drawing/2014/main" id="{69961BA6-D198-4B46-A983-172B5ECBF2BF}"/>
              </a:ext>
            </a:extLst>
          </p:cNvPr>
          <p:cNvCxnSpPr>
            <a:cxnSpLocks/>
          </p:cNvCxnSpPr>
          <p:nvPr/>
        </p:nvCxnSpPr>
        <p:spPr>
          <a:xfrm>
            <a:off x="2768160" y="3067999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90879E2A-B444-4574-819B-FD5BC92692BC}"/>
              </a:ext>
            </a:extLst>
          </p:cNvPr>
          <p:cNvCxnSpPr>
            <a:cxnSpLocks/>
          </p:cNvCxnSpPr>
          <p:nvPr/>
        </p:nvCxnSpPr>
        <p:spPr>
          <a:xfrm flipV="1">
            <a:off x="8257035" y="4472813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E7CC17F-0278-4620-B037-6219242ED7B6}"/>
              </a:ext>
            </a:extLst>
          </p:cNvPr>
          <p:cNvCxnSpPr>
            <a:cxnSpLocks/>
          </p:cNvCxnSpPr>
          <p:nvPr/>
        </p:nvCxnSpPr>
        <p:spPr>
          <a:xfrm flipV="1">
            <a:off x="6248428" y="4474123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9C20A4A4-250A-48FD-9460-7B1B81BEDFB8}"/>
              </a:ext>
            </a:extLst>
          </p:cNvPr>
          <p:cNvCxnSpPr>
            <a:cxnSpLocks/>
          </p:cNvCxnSpPr>
          <p:nvPr/>
        </p:nvCxnSpPr>
        <p:spPr>
          <a:xfrm flipV="1">
            <a:off x="5524901" y="4472813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B67962A6-5932-467D-B018-3D3F8457895D}"/>
              </a:ext>
            </a:extLst>
          </p:cNvPr>
          <p:cNvCxnSpPr>
            <a:cxnSpLocks/>
          </p:cNvCxnSpPr>
          <p:nvPr/>
        </p:nvCxnSpPr>
        <p:spPr>
          <a:xfrm>
            <a:off x="8490390" y="4386369"/>
            <a:ext cx="245428" cy="2181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fik 79" descr="Beenden mit einfarbiger Füllung">
            <a:extLst>
              <a:ext uri="{FF2B5EF4-FFF2-40B4-BE49-F238E27FC236}">
                <a16:creationId xmlns:a16="http://schemas.microsoft.com/office/drawing/2014/main" id="{443FE376-D77B-484F-BBF7-AF64DB15D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7338" y="4252885"/>
            <a:ext cx="266968" cy="266968"/>
          </a:xfrm>
          <a:prstGeom prst="rect">
            <a:avLst/>
          </a:prstGeom>
        </p:spPr>
      </p:pic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497AF915-9C4E-47E4-AA3C-67BE6BB2D497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7444622" y="1934702"/>
            <a:ext cx="393419" cy="417770"/>
            <a:chOff x="4567396" y="1757904"/>
            <a:chExt cx="437197" cy="517382"/>
          </a:xfrm>
        </p:grpSpPr>
        <p:sp>
          <p:nvSpPr>
            <p:cNvPr id="82" name="Bogen 81">
              <a:extLst>
                <a:ext uri="{FF2B5EF4-FFF2-40B4-BE49-F238E27FC236}">
                  <a16:creationId xmlns:a16="http://schemas.microsoft.com/office/drawing/2014/main" id="{2E4A5A62-AE50-4B83-B744-2CB78D68424E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80669847-95EB-4A44-A5DD-72C385BB8F62}"/>
                </a:ext>
              </a:extLst>
            </p:cNvPr>
            <p:cNvCxnSpPr>
              <a:cxnSpLocks/>
            </p:cNvCxnSpPr>
            <p:nvPr/>
          </p:nvCxnSpPr>
          <p:spPr>
            <a:xfrm>
              <a:off x="4791501" y="1763250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CCEC53C4-6C59-4048-99B4-5F5EBD1CF3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20F14E8-FDFC-45EB-8E27-0BE87BB0706F}"/>
              </a:ext>
            </a:extLst>
          </p:cNvPr>
          <p:cNvGrpSpPr/>
          <p:nvPr/>
        </p:nvGrpSpPr>
        <p:grpSpPr>
          <a:xfrm rot="5400000">
            <a:off x="1883153" y="1807226"/>
            <a:ext cx="302178" cy="388934"/>
            <a:chOff x="6271766" y="3561386"/>
            <a:chExt cx="437198" cy="484707"/>
          </a:xfrm>
        </p:grpSpPr>
        <p:sp>
          <p:nvSpPr>
            <p:cNvPr id="86" name="Bogen 85">
              <a:extLst>
                <a:ext uri="{FF2B5EF4-FFF2-40B4-BE49-F238E27FC236}">
                  <a16:creationId xmlns:a16="http://schemas.microsoft.com/office/drawing/2014/main" id="{B7C2BBB5-E0C8-4E54-826C-E030D9E2B5C9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F8004C5A-20FA-46A2-814C-32F467E026BE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4C4B83-6521-42D6-A916-EFBB0ABFE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4CFC04BD-7D1B-4B97-B574-FF0EAD8FC914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90" name="Bogen 89">
                <a:extLst>
                  <a:ext uri="{FF2B5EF4-FFF2-40B4-BE49-F238E27FC236}">
                    <a16:creationId xmlns:a16="http://schemas.microsoft.com/office/drawing/2014/main" id="{F10F980D-EBEA-408F-9C1C-DC0A01C52FEF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0FAAD6FC-AB3D-498E-8BF5-63098C83E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336BB321-8404-4F4A-ACEE-8A6A4D5008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496528DA-6271-43A7-B8AE-F61D54D4B0D0}"/>
              </a:ext>
            </a:extLst>
          </p:cNvPr>
          <p:cNvGrpSpPr/>
          <p:nvPr/>
        </p:nvGrpSpPr>
        <p:grpSpPr>
          <a:xfrm rot="5400000">
            <a:off x="2756160" y="1794810"/>
            <a:ext cx="302178" cy="388934"/>
            <a:chOff x="6271766" y="3561386"/>
            <a:chExt cx="437198" cy="484707"/>
          </a:xfrm>
        </p:grpSpPr>
        <p:sp>
          <p:nvSpPr>
            <p:cNvPr id="94" name="Bogen 93">
              <a:extLst>
                <a:ext uri="{FF2B5EF4-FFF2-40B4-BE49-F238E27FC236}">
                  <a16:creationId xmlns:a16="http://schemas.microsoft.com/office/drawing/2014/main" id="{BD3A1B8A-A14F-433A-A97F-C099E270198D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346C7270-D440-4C22-A5C3-B6D24510F5E0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A9B719F1-8B89-44BA-BEF4-7ACE888266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12581D48-B7CE-4770-9ED9-90E5BC616970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98" name="Bogen 97">
                <a:extLst>
                  <a:ext uri="{FF2B5EF4-FFF2-40B4-BE49-F238E27FC236}">
                    <a16:creationId xmlns:a16="http://schemas.microsoft.com/office/drawing/2014/main" id="{7F57A702-0D27-4326-8BFE-39F7AE53C90D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99" name="Gerader Verbinder 98">
                <a:extLst>
                  <a:ext uri="{FF2B5EF4-FFF2-40B4-BE49-F238E27FC236}">
                    <a16:creationId xmlns:a16="http://schemas.microsoft.com/office/drawing/2014/main" id="{0A289B4F-64AE-4F85-B299-B9AC5694B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>
                <a:extLst>
                  <a:ext uri="{FF2B5EF4-FFF2-40B4-BE49-F238E27FC236}">
                    <a16:creationId xmlns:a16="http://schemas.microsoft.com/office/drawing/2014/main" id="{E5D8E453-D143-423F-8973-227F7B362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5DC8723A-0329-44C2-934A-2A45B5C26142}"/>
              </a:ext>
            </a:extLst>
          </p:cNvPr>
          <p:cNvGrpSpPr/>
          <p:nvPr/>
        </p:nvGrpSpPr>
        <p:grpSpPr>
          <a:xfrm>
            <a:off x="6157854" y="4428902"/>
            <a:ext cx="302178" cy="388934"/>
            <a:chOff x="6271766" y="3561386"/>
            <a:chExt cx="437198" cy="484707"/>
          </a:xfrm>
        </p:grpSpPr>
        <p:sp>
          <p:nvSpPr>
            <p:cNvPr id="102" name="Bogen 101">
              <a:extLst>
                <a:ext uri="{FF2B5EF4-FFF2-40B4-BE49-F238E27FC236}">
                  <a16:creationId xmlns:a16="http://schemas.microsoft.com/office/drawing/2014/main" id="{F4901760-099B-4C78-A7C0-8C49A972C7A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DF5C83ED-344E-4103-90F8-EFB7F55699F6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6C4BC2CC-DB73-496C-94E8-31C2098BC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F575781E-A32B-41B9-95FB-4FCE0A016062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06" name="Bogen 105">
                <a:extLst>
                  <a:ext uri="{FF2B5EF4-FFF2-40B4-BE49-F238E27FC236}">
                    <a16:creationId xmlns:a16="http://schemas.microsoft.com/office/drawing/2014/main" id="{95D57B37-61EE-408C-834D-E839A10C0A58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07" name="Gerader Verbinder 106">
                <a:extLst>
                  <a:ext uri="{FF2B5EF4-FFF2-40B4-BE49-F238E27FC236}">
                    <a16:creationId xmlns:a16="http://schemas.microsoft.com/office/drawing/2014/main" id="{189ECA27-51D0-431A-B6E4-A299A396E1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C1F1CEB1-52C8-438F-BCE0-C44D404805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D0B499EE-A721-4DD4-923A-2F2885C58E3B}"/>
              </a:ext>
            </a:extLst>
          </p:cNvPr>
          <p:cNvGrpSpPr/>
          <p:nvPr/>
        </p:nvGrpSpPr>
        <p:grpSpPr>
          <a:xfrm rot="16200000">
            <a:off x="4731021" y="3083445"/>
            <a:ext cx="302178" cy="388934"/>
            <a:chOff x="6271766" y="3561386"/>
            <a:chExt cx="437198" cy="484707"/>
          </a:xfrm>
        </p:grpSpPr>
        <p:sp>
          <p:nvSpPr>
            <p:cNvPr id="110" name="Bogen 109">
              <a:extLst>
                <a:ext uri="{FF2B5EF4-FFF2-40B4-BE49-F238E27FC236}">
                  <a16:creationId xmlns:a16="http://schemas.microsoft.com/office/drawing/2014/main" id="{E01812CA-D2A6-43A0-89D5-AD3C0460EF25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B140B45A-1D6A-49EB-865F-2417730FE501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DEC1C8ED-9458-435C-BE6C-C5D0CB6A22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6D3A8DA2-916E-4FD8-97D5-817E8DD74C9E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14" name="Bogen 113">
                <a:extLst>
                  <a:ext uri="{FF2B5EF4-FFF2-40B4-BE49-F238E27FC236}">
                    <a16:creationId xmlns:a16="http://schemas.microsoft.com/office/drawing/2014/main" id="{6CC81CDE-C8BF-4D40-9666-0497990BE9A1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5" name="Gerader Verbinder 114">
                <a:extLst>
                  <a:ext uri="{FF2B5EF4-FFF2-40B4-BE49-F238E27FC236}">
                    <a16:creationId xmlns:a16="http://schemas.microsoft.com/office/drawing/2014/main" id="{4A7708CF-2A68-4186-8E0D-148BE851B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1A6A432B-08A5-4F13-8596-4CD8D530D3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F96DA786-E5FB-4158-AE9E-018F91D9D415}"/>
              </a:ext>
            </a:extLst>
          </p:cNvPr>
          <p:cNvGrpSpPr/>
          <p:nvPr/>
        </p:nvGrpSpPr>
        <p:grpSpPr>
          <a:xfrm rot="16200000">
            <a:off x="5688832" y="3082295"/>
            <a:ext cx="302178" cy="388934"/>
            <a:chOff x="6271766" y="3561386"/>
            <a:chExt cx="437198" cy="484707"/>
          </a:xfrm>
        </p:grpSpPr>
        <p:sp>
          <p:nvSpPr>
            <p:cNvPr id="118" name="Bogen 117">
              <a:extLst>
                <a:ext uri="{FF2B5EF4-FFF2-40B4-BE49-F238E27FC236}">
                  <a16:creationId xmlns:a16="http://schemas.microsoft.com/office/drawing/2014/main" id="{B282A947-CBC6-485D-A2F9-1810054B7023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C233A82A-2B45-43AF-BCAE-D57EC8AE6C6D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45AB4459-64EC-4B74-A786-935652879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4C78DD55-0AF2-477D-BF34-C4166259B33A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2" name="Bogen 121">
                <a:extLst>
                  <a:ext uri="{FF2B5EF4-FFF2-40B4-BE49-F238E27FC236}">
                    <a16:creationId xmlns:a16="http://schemas.microsoft.com/office/drawing/2014/main" id="{E5BF3CCC-BED9-4642-88A0-75E7BE39941A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EFC26CD5-25FC-4648-9110-E3689AB15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>
                <a:extLst>
                  <a:ext uri="{FF2B5EF4-FFF2-40B4-BE49-F238E27FC236}">
                    <a16:creationId xmlns:a16="http://schemas.microsoft.com/office/drawing/2014/main" id="{FFAB283A-5844-4AD0-9E0A-3C669D4591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552C1B64-460C-4A0F-BB23-A0830D93866A}"/>
              </a:ext>
            </a:extLst>
          </p:cNvPr>
          <p:cNvGrpSpPr/>
          <p:nvPr/>
        </p:nvGrpSpPr>
        <p:grpSpPr>
          <a:xfrm rot="10800000">
            <a:off x="4822034" y="1431966"/>
            <a:ext cx="302178" cy="388934"/>
            <a:chOff x="6271766" y="3561386"/>
            <a:chExt cx="437198" cy="484707"/>
          </a:xfrm>
        </p:grpSpPr>
        <p:sp>
          <p:nvSpPr>
            <p:cNvPr id="126" name="Bogen 125">
              <a:extLst>
                <a:ext uri="{FF2B5EF4-FFF2-40B4-BE49-F238E27FC236}">
                  <a16:creationId xmlns:a16="http://schemas.microsoft.com/office/drawing/2014/main" id="{4C0FB387-CF7A-4615-B451-9AA996E0424E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18CC6B86-7976-45E4-AA8C-549E6454BBD6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748CF368-F3A8-4805-949B-A9D2C3B6BB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BEAAC08B-76CD-43F0-BC06-5C3BE0701F80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30" name="Bogen 129">
                <a:extLst>
                  <a:ext uri="{FF2B5EF4-FFF2-40B4-BE49-F238E27FC236}">
                    <a16:creationId xmlns:a16="http://schemas.microsoft.com/office/drawing/2014/main" id="{A9C03D7F-5219-410B-8EE0-BF2ABB3D44D7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31" name="Gerader Verbinder 130">
                <a:extLst>
                  <a:ext uri="{FF2B5EF4-FFF2-40B4-BE49-F238E27FC236}">
                    <a16:creationId xmlns:a16="http://schemas.microsoft.com/office/drawing/2014/main" id="{5A96F6BF-403F-425C-A417-C1E5397F7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>
                <a:extLst>
                  <a:ext uri="{FF2B5EF4-FFF2-40B4-BE49-F238E27FC236}">
                    <a16:creationId xmlns:a16="http://schemas.microsoft.com/office/drawing/2014/main" id="{FA2A03CA-F610-4C0D-A6F3-2E5E64B019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0DF1060C-1D29-45C1-B2FC-CD4E4EDB6C36}"/>
              </a:ext>
            </a:extLst>
          </p:cNvPr>
          <p:cNvCxnSpPr>
            <a:cxnSpLocks/>
          </p:cNvCxnSpPr>
          <p:nvPr/>
        </p:nvCxnSpPr>
        <p:spPr>
          <a:xfrm>
            <a:off x="3288999" y="2366364"/>
            <a:ext cx="0" cy="2395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90DA838D-7208-4465-AA11-3BCA514655CF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4699345" y="3772162"/>
            <a:ext cx="365813" cy="388653"/>
            <a:chOff x="4567396" y="1757642"/>
            <a:chExt cx="437197" cy="517644"/>
          </a:xfrm>
        </p:grpSpPr>
        <p:sp>
          <p:nvSpPr>
            <p:cNvPr id="135" name="Bogen 134">
              <a:extLst>
                <a:ext uri="{FF2B5EF4-FFF2-40B4-BE49-F238E27FC236}">
                  <a16:creationId xmlns:a16="http://schemas.microsoft.com/office/drawing/2014/main" id="{D2EBE39C-4002-430A-95A1-39D6673E1A74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51A66E34-250C-4033-8819-C7450968D809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A6700BF7-F5D9-4714-8E92-143ECF463C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7FF68C18-44EC-4025-A06A-9572C6147BBC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5647391" y="3778623"/>
            <a:ext cx="365813" cy="388653"/>
            <a:chOff x="4567396" y="1757642"/>
            <a:chExt cx="437197" cy="517644"/>
          </a:xfrm>
        </p:grpSpPr>
        <p:sp>
          <p:nvSpPr>
            <p:cNvPr id="139" name="Bogen 138">
              <a:extLst>
                <a:ext uri="{FF2B5EF4-FFF2-40B4-BE49-F238E27FC236}">
                  <a16:creationId xmlns:a16="http://schemas.microsoft.com/office/drawing/2014/main" id="{8233FDAF-1424-4FCF-82BB-962D15784A46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356075B5-45EB-4DBC-B936-11A3119495D0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7272A0F2-876C-42A9-9D6A-BBBB7D48F4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07C98B66-7C5F-44CE-8CEE-1DF0DC7B62B6}"/>
              </a:ext>
            </a:extLst>
          </p:cNvPr>
          <p:cNvGrpSpPr/>
          <p:nvPr/>
        </p:nvGrpSpPr>
        <p:grpSpPr>
          <a:xfrm>
            <a:off x="7334198" y="3962995"/>
            <a:ext cx="302178" cy="388934"/>
            <a:chOff x="6271766" y="3561386"/>
            <a:chExt cx="437198" cy="484707"/>
          </a:xfrm>
        </p:grpSpPr>
        <p:sp>
          <p:nvSpPr>
            <p:cNvPr id="143" name="Bogen 142">
              <a:extLst>
                <a:ext uri="{FF2B5EF4-FFF2-40B4-BE49-F238E27FC236}">
                  <a16:creationId xmlns:a16="http://schemas.microsoft.com/office/drawing/2014/main" id="{3F18E95A-5E72-4FB4-BC06-DDE2823AB0AB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B10FC7A8-F8EA-4254-A6B6-48EE001D9E62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D1C42236-82D1-4C68-BA29-0A03E4A2D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A8014249-B669-44E3-82DB-DDC2093A3AAB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7" name="Bogen 146">
                <a:extLst>
                  <a:ext uri="{FF2B5EF4-FFF2-40B4-BE49-F238E27FC236}">
                    <a16:creationId xmlns:a16="http://schemas.microsoft.com/office/drawing/2014/main" id="{AA807F15-9D80-4A60-B9A9-8E75F3136BAA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B4C5DAEA-FB33-4AD0-9488-4B704F94C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280FA31E-70E7-4F85-BF93-94915211C4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68AC6DE5-DC4D-4F22-AF15-CAFDDA350C20}"/>
              </a:ext>
            </a:extLst>
          </p:cNvPr>
          <p:cNvGrpSpPr/>
          <p:nvPr/>
        </p:nvGrpSpPr>
        <p:grpSpPr>
          <a:xfrm rot="10800000">
            <a:off x="3144481" y="2183009"/>
            <a:ext cx="302178" cy="388937"/>
            <a:chOff x="6271766" y="3561384"/>
            <a:chExt cx="437198" cy="484709"/>
          </a:xfrm>
        </p:grpSpPr>
        <p:sp>
          <p:nvSpPr>
            <p:cNvPr id="151" name="Bogen 150">
              <a:extLst>
                <a:ext uri="{FF2B5EF4-FFF2-40B4-BE49-F238E27FC236}">
                  <a16:creationId xmlns:a16="http://schemas.microsoft.com/office/drawing/2014/main" id="{463FE2C5-25CA-4AA6-962D-3496AFEFFF2D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52" name="Gerader Verbinder 151">
              <a:extLst>
                <a:ext uri="{FF2B5EF4-FFF2-40B4-BE49-F238E27FC236}">
                  <a16:creationId xmlns:a16="http://schemas.microsoft.com/office/drawing/2014/main" id="{CE2428B2-6F12-4ABC-8C64-4A1DFEF3CE60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Gerader Verbinder 152">
              <a:extLst>
                <a:ext uri="{FF2B5EF4-FFF2-40B4-BE49-F238E27FC236}">
                  <a16:creationId xmlns:a16="http://schemas.microsoft.com/office/drawing/2014/main" id="{0C2F6ABF-9858-429A-8C27-34B9669570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03B5512D-17CE-4FBF-8471-A10940B457BD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4"/>
              <a:ext cx="437197" cy="484706"/>
              <a:chOff x="3956050" y="1950520"/>
              <a:chExt cx="1174751" cy="1302411"/>
            </a:xfrm>
          </p:grpSpPr>
          <p:sp>
            <p:nvSpPr>
              <p:cNvPr id="155" name="Bogen 154">
                <a:extLst>
                  <a:ext uri="{FF2B5EF4-FFF2-40B4-BE49-F238E27FC236}">
                    <a16:creationId xmlns:a16="http://schemas.microsoft.com/office/drawing/2014/main" id="{8281FBFE-7F9B-4EB7-A1E9-2FEB11DED738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56" name="Gerader Verbinder 155">
                <a:extLst>
                  <a:ext uri="{FF2B5EF4-FFF2-40B4-BE49-F238E27FC236}">
                    <a16:creationId xmlns:a16="http://schemas.microsoft.com/office/drawing/2014/main" id="{F0E4DA6F-2B80-458C-96EF-83C247F64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4" y="1950520"/>
                <a:ext cx="0" cy="651537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Gerader Verbinder 156">
                <a:extLst>
                  <a:ext uri="{FF2B5EF4-FFF2-40B4-BE49-F238E27FC236}">
                    <a16:creationId xmlns:a16="http://schemas.microsoft.com/office/drawing/2014/main" id="{FD291E9A-F7D8-46BE-9032-5695B7A00B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521346B5-37B7-41A4-B0B4-11270B97134E}"/>
              </a:ext>
            </a:extLst>
          </p:cNvPr>
          <p:cNvGrpSpPr/>
          <p:nvPr/>
        </p:nvGrpSpPr>
        <p:grpSpPr>
          <a:xfrm>
            <a:off x="5457781" y="845514"/>
            <a:ext cx="302178" cy="388934"/>
            <a:chOff x="6271766" y="3561386"/>
            <a:chExt cx="437198" cy="484707"/>
          </a:xfrm>
        </p:grpSpPr>
        <p:sp>
          <p:nvSpPr>
            <p:cNvPr id="159" name="Bogen 158">
              <a:extLst>
                <a:ext uri="{FF2B5EF4-FFF2-40B4-BE49-F238E27FC236}">
                  <a16:creationId xmlns:a16="http://schemas.microsoft.com/office/drawing/2014/main" id="{C071EBFB-9AA3-4C14-9ED2-2DEEC965D14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60" name="Gerader Verbinder 159">
              <a:extLst>
                <a:ext uri="{FF2B5EF4-FFF2-40B4-BE49-F238E27FC236}">
                  <a16:creationId xmlns:a16="http://schemas.microsoft.com/office/drawing/2014/main" id="{9599D489-53D3-430E-B7E8-1464D69BD8F5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4E373E0F-D1C0-4E20-9D64-047055F8D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F190190D-EC75-4A5B-9A31-38C30820EE70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63" name="Bogen 162">
                <a:extLst>
                  <a:ext uri="{FF2B5EF4-FFF2-40B4-BE49-F238E27FC236}">
                    <a16:creationId xmlns:a16="http://schemas.microsoft.com/office/drawing/2014/main" id="{902A549C-2D52-43CD-AAFE-13B05075E036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64" name="Gerader Verbinder 163">
                <a:extLst>
                  <a:ext uri="{FF2B5EF4-FFF2-40B4-BE49-F238E27FC236}">
                    <a16:creationId xmlns:a16="http://schemas.microsoft.com/office/drawing/2014/main" id="{AC47A762-55F7-4281-9C1F-05DC5D359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Gerader Verbinder 164">
                <a:extLst>
                  <a:ext uri="{FF2B5EF4-FFF2-40B4-BE49-F238E27FC236}">
                    <a16:creationId xmlns:a16="http://schemas.microsoft.com/office/drawing/2014/main" id="{D326E050-95C9-478B-8253-25A8FA277D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79846F71-30F1-4780-9FB9-E2115978E8C0}"/>
              </a:ext>
            </a:extLst>
          </p:cNvPr>
          <p:cNvCxnSpPr>
            <a:cxnSpLocks/>
          </p:cNvCxnSpPr>
          <p:nvPr/>
        </p:nvCxnSpPr>
        <p:spPr>
          <a:xfrm flipH="1">
            <a:off x="2767158" y="3255353"/>
            <a:ext cx="22617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2A2638EA-BF00-45E5-B303-A789C93BFD13}"/>
              </a:ext>
            </a:extLst>
          </p:cNvPr>
          <p:cNvGrpSpPr/>
          <p:nvPr/>
        </p:nvGrpSpPr>
        <p:grpSpPr>
          <a:xfrm rot="5400000">
            <a:off x="8444571" y="4188146"/>
            <a:ext cx="302178" cy="388934"/>
            <a:chOff x="6271766" y="3561386"/>
            <a:chExt cx="437198" cy="484707"/>
          </a:xfrm>
        </p:grpSpPr>
        <p:sp>
          <p:nvSpPr>
            <p:cNvPr id="168" name="Bogen 167">
              <a:extLst>
                <a:ext uri="{FF2B5EF4-FFF2-40B4-BE49-F238E27FC236}">
                  <a16:creationId xmlns:a16="http://schemas.microsoft.com/office/drawing/2014/main" id="{051E2E2B-7EC1-468C-BE06-16512E3B690D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49FEE05A-34F4-4C13-A079-C38486F6EAFF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B60CC07A-4626-4090-B2A9-E4284E78D7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8A8752AB-C331-4089-8F7C-B75CF0DA991D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72" name="Bogen 171">
                <a:extLst>
                  <a:ext uri="{FF2B5EF4-FFF2-40B4-BE49-F238E27FC236}">
                    <a16:creationId xmlns:a16="http://schemas.microsoft.com/office/drawing/2014/main" id="{10680254-27E6-42CA-9C1B-775AEB339856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19825D82-A9B8-4F6E-ACD1-EA0C7FBD40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8E7F0C8A-B554-4E3E-959E-672530902F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B07DF54E-2B16-4146-8C27-0B60AA5A841C}"/>
              </a:ext>
            </a:extLst>
          </p:cNvPr>
          <p:cNvGrpSpPr/>
          <p:nvPr/>
        </p:nvGrpSpPr>
        <p:grpSpPr>
          <a:xfrm rot="16200000">
            <a:off x="2698182" y="2976850"/>
            <a:ext cx="302178" cy="388934"/>
            <a:chOff x="6271766" y="3561386"/>
            <a:chExt cx="437198" cy="484707"/>
          </a:xfrm>
        </p:grpSpPr>
        <p:sp>
          <p:nvSpPr>
            <p:cNvPr id="176" name="Bogen 175">
              <a:extLst>
                <a:ext uri="{FF2B5EF4-FFF2-40B4-BE49-F238E27FC236}">
                  <a16:creationId xmlns:a16="http://schemas.microsoft.com/office/drawing/2014/main" id="{688DDDA5-9504-48E9-B529-869D5EA0A15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092F31F8-5956-46D0-80B9-271B60310829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Gerader Verbinder 177">
              <a:extLst>
                <a:ext uri="{FF2B5EF4-FFF2-40B4-BE49-F238E27FC236}">
                  <a16:creationId xmlns:a16="http://schemas.microsoft.com/office/drawing/2014/main" id="{303B48F5-1414-49E0-9FCF-6014DD6965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9" name="Gruppieren 178">
              <a:extLst>
                <a:ext uri="{FF2B5EF4-FFF2-40B4-BE49-F238E27FC236}">
                  <a16:creationId xmlns:a16="http://schemas.microsoft.com/office/drawing/2014/main" id="{90A72734-FA27-4C60-A536-1D3040168FB5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80" name="Bogen 179">
                <a:extLst>
                  <a:ext uri="{FF2B5EF4-FFF2-40B4-BE49-F238E27FC236}">
                    <a16:creationId xmlns:a16="http://schemas.microsoft.com/office/drawing/2014/main" id="{7C1B3891-3DA7-41E6-B205-6E7B6C9B0585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81" name="Gerader Verbinder 180">
                <a:extLst>
                  <a:ext uri="{FF2B5EF4-FFF2-40B4-BE49-F238E27FC236}">
                    <a16:creationId xmlns:a16="http://schemas.microsoft.com/office/drawing/2014/main" id="{C740FD84-C361-4A03-A611-8CCD8E5ED8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>
                <a:extLst>
                  <a:ext uri="{FF2B5EF4-FFF2-40B4-BE49-F238E27FC236}">
                    <a16:creationId xmlns:a16="http://schemas.microsoft.com/office/drawing/2014/main" id="{8EDE603D-5291-4EB3-9EDA-9EBF0AB451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1B102584-4843-4DC4-BC21-019539223036}"/>
              </a:ext>
            </a:extLst>
          </p:cNvPr>
          <p:cNvCxnSpPr>
            <a:cxnSpLocks/>
          </p:cNvCxnSpPr>
          <p:nvPr/>
        </p:nvCxnSpPr>
        <p:spPr>
          <a:xfrm>
            <a:off x="7409743" y="4072800"/>
            <a:ext cx="0" cy="22068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86F5766C-9B32-48ED-AB7B-D9BBA6597644}"/>
              </a:ext>
            </a:extLst>
          </p:cNvPr>
          <p:cNvGrpSpPr/>
          <p:nvPr/>
        </p:nvGrpSpPr>
        <p:grpSpPr>
          <a:xfrm>
            <a:off x="5436970" y="4420603"/>
            <a:ext cx="302178" cy="388934"/>
            <a:chOff x="6271766" y="3561386"/>
            <a:chExt cx="437198" cy="484707"/>
          </a:xfrm>
        </p:grpSpPr>
        <p:sp>
          <p:nvSpPr>
            <p:cNvPr id="185" name="Bogen 184">
              <a:extLst>
                <a:ext uri="{FF2B5EF4-FFF2-40B4-BE49-F238E27FC236}">
                  <a16:creationId xmlns:a16="http://schemas.microsoft.com/office/drawing/2014/main" id="{4933FE93-DA70-4113-8F26-32A9BAE4101A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84CB10C0-351E-4B55-BE9B-FB13F394BD5C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1807A57F-3DCB-4856-A13A-4E429553DA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DFCA2523-D8BF-4F4D-A720-E6035A96AD20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89" name="Bogen 188">
                <a:extLst>
                  <a:ext uri="{FF2B5EF4-FFF2-40B4-BE49-F238E27FC236}">
                    <a16:creationId xmlns:a16="http://schemas.microsoft.com/office/drawing/2014/main" id="{EB5E8E42-6B36-4199-82D5-041049355F82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90" name="Gerader Verbinder 189">
                <a:extLst>
                  <a:ext uri="{FF2B5EF4-FFF2-40B4-BE49-F238E27FC236}">
                    <a16:creationId xmlns:a16="http://schemas.microsoft.com/office/drawing/2014/main" id="{6CDDCA14-D1F0-4DBE-B477-FF1702EA7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Gerader Verbinder 190">
                <a:extLst>
                  <a:ext uri="{FF2B5EF4-FFF2-40B4-BE49-F238E27FC236}">
                    <a16:creationId xmlns:a16="http://schemas.microsoft.com/office/drawing/2014/main" id="{DEDDAEB3-2E13-468A-8C61-0888F51DAB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2" name="Gruppieren 301">
            <a:extLst>
              <a:ext uri="{FF2B5EF4-FFF2-40B4-BE49-F238E27FC236}">
                <a16:creationId xmlns:a16="http://schemas.microsoft.com/office/drawing/2014/main" id="{9F7A0D98-CACA-44CE-A29C-014C5F3BB0AD}"/>
              </a:ext>
            </a:extLst>
          </p:cNvPr>
          <p:cNvGrpSpPr>
            <a:grpSpLocks noChangeAspect="1"/>
          </p:cNvGrpSpPr>
          <p:nvPr/>
        </p:nvGrpSpPr>
        <p:grpSpPr>
          <a:xfrm>
            <a:off x="3454142" y="879261"/>
            <a:ext cx="303468" cy="322415"/>
            <a:chOff x="4567396" y="1757642"/>
            <a:chExt cx="437197" cy="517644"/>
          </a:xfrm>
        </p:grpSpPr>
        <p:sp>
          <p:nvSpPr>
            <p:cNvPr id="193" name="Bogen 302">
              <a:extLst>
                <a:ext uri="{FF2B5EF4-FFF2-40B4-BE49-F238E27FC236}">
                  <a16:creationId xmlns:a16="http://schemas.microsoft.com/office/drawing/2014/main" id="{CDA16876-ECD5-46BE-96BB-040B78BAB06E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94" name="Gerader Verbinder 303">
              <a:extLst>
                <a:ext uri="{FF2B5EF4-FFF2-40B4-BE49-F238E27FC236}">
                  <a16:creationId xmlns:a16="http://schemas.microsoft.com/office/drawing/2014/main" id="{D977FF03-E0EF-4D88-A331-3040C1DFA9AA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Gerader Verbinder 304">
              <a:extLst>
                <a:ext uri="{FF2B5EF4-FFF2-40B4-BE49-F238E27FC236}">
                  <a16:creationId xmlns:a16="http://schemas.microsoft.com/office/drawing/2014/main" id="{6C42CC14-88F9-471E-9850-8B66E036F5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6" name="Gruppieren 301">
            <a:extLst>
              <a:ext uri="{FF2B5EF4-FFF2-40B4-BE49-F238E27FC236}">
                <a16:creationId xmlns:a16="http://schemas.microsoft.com/office/drawing/2014/main" id="{0ECCCA78-9E52-4BF0-A777-4730D21386B8}"/>
              </a:ext>
            </a:extLst>
          </p:cNvPr>
          <p:cNvGrpSpPr>
            <a:grpSpLocks noChangeAspect="1"/>
          </p:cNvGrpSpPr>
          <p:nvPr/>
        </p:nvGrpSpPr>
        <p:grpSpPr>
          <a:xfrm>
            <a:off x="4051712" y="887151"/>
            <a:ext cx="303468" cy="322415"/>
            <a:chOff x="4567396" y="1757642"/>
            <a:chExt cx="437197" cy="517644"/>
          </a:xfrm>
        </p:grpSpPr>
        <p:sp>
          <p:nvSpPr>
            <p:cNvPr id="197" name="Bogen 302">
              <a:extLst>
                <a:ext uri="{FF2B5EF4-FFF2-40B4-BE49-F238E27FC236}">
                  <a16:creationId xmlns:a16="http://schemas.microsoft.com/office/drawing/2014/main" id="{41B4B683-67A5-4628-A31A-81026A958D8F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98" name="Gerader Verbinder 303">
              <a:extLst>
                <a:ext uri="{FF2B5EF4-FFF2-40B4-BE49-F238E27FC236}">
                  <a16:creationId xmlns:a16="http://schemas.microsoft.com/office/drawing/2014/main" id="{E7DE087E-9662-40FF-9DE4-BE7CD5779C3F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Gerader Verbinder 304">
              <a:extLst>
                <a:ext uri="{FF2B5EF4-FFF2-40B4-BE49-F238E27FC236}">
                  <a16:creationId xmlns:a16="http://schemas.microsoft.com/office/drawing/2014/main" id="{990A9CE8-CC44-4311-8508-01812DBA7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59664871-9AFA-4EF6-82EE-4E78E300E93C}"/>
              </a:ext>
            </a:extLst>
          </p:cNvPr>
          <p:cNvGrpSpPr/>
          <p:nvPr/>
        </p:nvGrpSpPr>
        <p:grpSpPr>
          <a:xfrm>
            <a:off x="4525802" y="4411222"/>
            <a:ext cx="302178" cy="388934"/>
            <a:chOff x="6271766" y="3561386"/>
            <a:chExt cx="437198" cy="484707"/>
          </a:xfrm>
        </p:grpSpPr>
        <p:sp>
          <p:nvSpPr>
            <p:cNvPr id="201" name="Bogen 200">
              <a:extLst>
                <a:ext uri="{FF2B5EF4-FFF2-40B4-BE49-F238E27FC236}">
                  <a16:creationId xmlns:a16="http://schemas.microsoft.com/office/drawing/2014/main" id="{777D3DB0-56E0-4585-8648-7BEC92C5F284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177F3D62-7FE4-487F-A877-F12373C02DC2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8B9CCE8A-4CCD-4C39-AF54-398790E702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0EB0FA3D-8D7D-4070-8CDE-5075CF10A697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05" name="Bogen 204">
                <a:extLst>
                  <a:ext uri="{FF2B5EF4-FFF2-40B4-BE49-F238E27FC236}">
                    <a16:creationId xmlns:a16="http://schemas.microsoft.com/office/drawing/2014/main" id="{8C14BD28-82AD-4F32-85F8-13C271C61C95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06" name="Gerader Verbinder 205">
                <a:extLst>
                  <a:ext uri="{FF2B5EF4-FFF2-40B4-BE49-F238E27FC236}">
                    <a16:creationId xmlns:a16="http://schemas.microsoft.com/office/drawing/2014/main" id="{C605EB24-A724-4193-ADCE-A08EE324E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Gerader Verbinder 206">
                <a:extLst>
                  <a:ext uri="{FF2B5EF4-FFF2-40B4-BE49-F238E27FC236}">
                    <a16:creationId xmlns:a16="http://schemas.microsoft.com/office/drawing/2014/main" id="{8A4FC257-1029-4108-AA63-6869929521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3EFF1D34-CC30-4E52-B8A6-2EACEB0FB595}"/>
              </a:ext>
            </a:extLst>
          </p:cNvPr>
          <p:cNvGrpSpPr/>
          <p:nvPr/>
        </p:nvGrpSpPr>
        <p:grpSpPr>
          <a:xfrm>
            <a:off x="4541430" y="5462743"/>
            <a:ext cx="302178" cy="388934"/>
            <a:chOff x="6271766" y="3561386"/>
            <a:chExt cx="437198" cy="484707"/>
          </a:xfrm>
        </p:grpSpPr>
        <p:sp>
          <p:nvSpPr>
            <p:cNvPr id="209" name="Bogen 208">
              <a:extLst>
                <a:ext uri="{FF2B5EF4-FFF2-40B4-BE49-F238E27FC236}">
                  <a16:creationId xmlns:a16="http://schemas.microsoft.com/office/drawing/2014/main" id="{E667A43D-5072-4F3B-A033-097B9722A7EA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10" name="Gerader Verbinder 209">
              <a:extLst>
                <a:ext uri="{FF2B5EF4-FFF2-40B4-BE49-F238E27FC236}">
                  <a16:creationId xmlns:a16="http://schemas.microsoft.com/office/drawing/2014/main" id="{97B7D8A3-F608-4C83-B7CD-F91B5BFB5F8E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Gerader Verbinder 210">
              <a:extLst>
                <a:ext uri="{FF2B5EF4-FFF2-40B4-BE49-F238E27FC236}">
                  <a16:creationId xmlns:a16="http://schemas.microsoft.com/office/drawing/2014/main" id="{611D0EE8-2270-43D0-AF48-3B6B0E6823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2" name="Gruppieren 211">
              <a:extLst>
                <a:ext uri="{FF2B5EF4-FFF2-40B4-BE49-F238E27FC236}">
                  <a16:creationId xmlns:a16="http://schemas.microsoft.com/office/drawing/2014/main" id="{0DB267EB-3166-43D0-A2AA-DDB4041C732C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13" name="Bogen 212">
                <a:extLst>
                  <a:ext uri="{FF2B5EF4-FFF2-40B4-BE49-F238E27FC236}">
                    <a16:creationId xmlns:a16="http://schemas.microsoft.com/office/drawing/2014/main" id="{81B39C58-CA48-4180-ACE7-C844C981852A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74DA3C64-CE57-4A9B-85B7-C1B7A047A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3A3547B3-F96E-4A8E-981B-063940BDD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6" name="Gruppieren 313">
            <a:extLst>
              <a:ext uri="{FF2B5EF4-FFF2-40B4-BE49-F238E27FC236}">
                <a16:creationId xmlns:a16="http://schemas.microsoft.com/office/drawing/2014/main" id="{4B26F7D2-8DA7-46BD-A979-96660898FB75}"/>
              </a:ext>
            </a:extLst>
          </p:cNvPr>
          <p:cNvGrpSpPr/>
          <p:nvPr/>
        </p:nvGrpSpPr>
        <p:grpSpPr>
          <a:xfrm rot="10800000">
            <a:off x="4820051" y="860752"/>
            <a:ext cx="302178" cy="388934"/>
            <a:chOff x="6271766" y="3561386"/>
            <a:chExt cx="437198" cy="484707"/>
          </a:xfrm>
        </p:grpSpPr>
        <p:sp>
          <p:nvSpPr>
            <p:cNvPr id="217" name="Bogen 314">
              <a:extLst>
                <a:ext uri="{FF2B5EF4-FFF2-40B4-BE49-F238E27FC236}">
                  <a16:creationId xmlns:a16="http://schemas.microsoft.com/office/drawing/2014/main" id="{3260A5ED-283D-41A9-9281-8B1CB908BB2C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18" name="Gerader Verbinder 315">
              <a:extLst>
                <a:ext uri="{FF2B5EF4-FFF2-40B4-BE49-F238E27FC236}">
                  <a16:creationId xmlns:a16="http://schemas.microsoft.com/office/drawing/2014/main" id="{01E2F753-D5A4-4B79-8B7D-D7384F9AD3EC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Gerader Verbinder 316">
              <a:extLst>
                <a:ext uri="{FF2B5EF4-FFF2-40B4-BE49-F238E27FC236}">
                  <a16:creationId xmlns:a16="http://schemas.microsoft.com/office/drawing/2014/main" id="{0FE70868-AD37-42E1-A25E-864DA5127D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0" name="Gruppieren 317">
              <a:extLst>
                <a:ext uri="{FF2B5EF4-FFF2-40B4-BE49-F238E27FC236}">
                  <a16:creationId xmlns:a16="http://schemas.microsoft.com/office/drawing/2014/main" id="{8EF23543-55C3-47AA-9DE5-8E6347E4F0F4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21" name="Bogen 318">
                <a:extLst>
                  <a:ext uri="{FF2B5EF4-FFF2-40B4-BE49-F238E27FC236}">
                    <a16:creationId xmlns:a16="http://schemas.microsoft.com/office/drawing/2014/main" id="{CF916B6A-3DAD-4B84-945A-44BB85051D63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22" name="Gerader Verbinder 319">
                <a:extLst>
                  <a:ext uri="{FF2B5EF4-FFF2-40B4-BE49-F238E27FC236}">
                    <a16:creationId xmlns:a16="http://schemas.microsoft.com/office/drawing/2014/main" id="{F6CBD176-220A-4020-9B57-B1F826B97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Gerader Verbinder 320">
                <a:extLst>
                  <a:ext uri="{FF2B5EF4-FFF2-40B4-BE49-F238E27FC236}">
                    <a16:creationId xmlns:a16="http://schemas.microsoft.com/office/drawing/2014/main" id="{013729C1-9484-49A9-8D9D-7BCFC09EF7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EE27773A-0451-491F-BA7C-9152FC275CD1}"/>
              </a:ext>
            </a:extLst>
          </p:cNvPr>
          <p:cNvCxnSpPr>
            <a:cxnSpLocks/>
          </p:cNvCxnSpPr>
          <p:nvPr/>
        </p:nvCxnSpPr>
        <p:spPr>
          <a:xfrm flipH="1">
            <a:off x="5157948" y="2206121"/>
            <a:ext cx="5191" cy="29325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66E7CBE3-3987-4ED3-A4CC-AADF17849EE0}"/>
              </a:ext>
            </a:extLst>
          </p:cNvPr>
          <p:cNvGrpSpPr/>
          <p:nvPr/>
        </p:nvGrpSpPr>
        <p:grpSpPr>
          <a:xfrm rot="10800000">
            <a:off x="5017455" y="2175424"/>
            <a:ext cx="302178" cy="388934"/>
            <a:chOff x="6271766" y="3561386"/>
            <a:chExt cx="437198" cy="484707"/>
          </a:xfrm>
        </p:grpSpPr>
        <p:sp>
          <p:nvSpPr>
            <p:cNvPr id="226" name="Bogen 225">
              <a:extLst>
                <a:ext uri="{FF2B5EF4-FFF2-40B4-BE49-F238E27FC236}">
                  <a16:creationId xmlns:a16="http://schemas.microsoft.com/office/drawing/2014/main" id="{1FE7899F-70A5-46C4-BA33-BD61F9B8CA7D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27" name="Gerader Verbinder 226">
              <a:extLst>
                <a:ext uri="{FF2B5EF4-FFF2-40B4-BE49-F238E27FC236}">
                  <a16:creationId xmlns:a16="http://schemas.microsoft.com/office/drawing/2014/main" id="{2A80AB92-1690-4E2A-B4BF-15B7CEF0A279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Gerader Verbinder 227">
              <a:extLst>
                <a:ext uri="{FF2B5EF4-FFF2-40B4-BE49-F238E27FC236}">
                  <a16:creationId xmlns:a16="http://schemas.microsoft.com/office/drawing/2014/main" id="{B4DDA387-B8E3-4B8F-A6DB-BA899D81C1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9" name="Gruppieren 228">
              <a:extLst>
                <a:ext uri="{FF2B5EF4-FFF2-40B4-BE49-F238E27FC236}">
                  <a16:creationId xmlns:a16="http://schemas.microsoft.com/office/drawing/2014/main" id="{0B5FD313-DFD5-4D0D-9C66-76984FA4DF51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30" name="Bogen 229">
                <a:extLst>
                  <a:ext uri="{FF2B5EF4-FFF2-40B4-BE49-F238E27FC236}">
                    <a16:creationId xmlns:a16="http://schemas.microsoft.com/office/drawing/2014/main" id="{8AEF73F1-BA6C-43A3-B884-9E71A469B3B0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31" name="Gerader Verbinder 230">
                <a:extLst>
                  <a:ext uri="{FF2B5EF4-FFF2-40B4-BE49-F238E27FC236}">
                    <a16:creationId xmlns:a16="http://schemas.microsoft.com/office/drawing/2014/main" id="{62B49479-B935-4FC4-BC62-A90707C04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Gerader Verbinder 231">
                <a:extLst>
                  <a:ext uri="{FF2B5EF4-FFF2-40B4-BE49-F238E27FC236}">
                    <a16:creationId xmlns:a16="http://schemas.microsoft.com/office/drawing/2014/main" id="{9668F4D5-7E13-49D0-BF7E-4F131F9E02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344CC6D4-B0C9-4764-BA1A-37A2E95F7161}"/>
              </a:ext>
            </a:extLst>
          </p:cNvPr>
          <p:cNvCxnSpPr>
            <a:cxnSpLocks/>
          </p:cNvCxnSpPr>
          <p:nvPr/>
        </p:nvCxnSpPr>
        <p:spPr>
          <a:xfrm flipH="1">
            <a:off x="4739403" y="3159068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8657A450-FDA6-497A-A139-6663C9F00865}"/>
              </a:ext>
            </a:extLst>
          </p:cNvPr>
          <p:cNvCxnSpPr>
            <a:cxnSpLocks/>
          </p:cNvCxnSpPr>
          <p:nvPr/>
        </p:nvCxnSpPr>
        <p:spPr>
          <a:xfrm flipH="1">
            <a:off x="5687670" y="3276761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612611A4-FF23-4F45-9526-40FAC40785EA}"/>
              </a:ext>
            </a:extLst>
          </p:cNvPr>
          <p:cNvGrpSpPr/>
          <p:nvPr/>
        </p:nvGrpSpPr>
        <p:grpSpPr>
          <a:xfrm rot="16200000">
            <a:off x="6536308" y="3669280"/>
            <a:ext cx="302178" cy="388934"/>
            <a:chOff x="6271766" y="3561386"/>
            <a:chExt cx="437198" cy="484707"/>
          </a:xfrm>
        </p:grpSpPr>
        <p:sp>
          <p:nvSpPr>
            <p:cNvPr id="236" name="Bogen 235">
              <a:extLst>
                <a:ext uri="{FF2B5EF4-FFF2-40B4-BE49-F238E27FC236}">
                  <a16:creationId xmlns:a16="http://schemas.microsoft.com/office/drawing/2014/main" id="{136B35F2-F853-46F8-9D64-8ADB186AA314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37" name="Gerader Verbinder 236">
              <a:extLst>
                <a:ext uri="{FF2B5EF4-FFF2-40B4-BE49-F238E27FC236}">
                  <a16:creationId xmlns:a16="http://schemas.microsoft.com/office/drawing/2014/main" id="{B5A57ECB-8290-40E8-B269-41E817E21EAC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FD4D3B9A-9281-4ACE-944F-2D13569F6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04C618F8-DE84-455E-B432-2ECAD8475A46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40" name="Bogen 239">
                <a:extLst>
                  <a:ext uri="{FF2B5EF4-FFF2-40B4-BE49-F238E27FC236}">
                    <a16:creationId xmlns:a16="http://schemas.microsoft.com/office/drawing/2014/main" id="{F8105AA1-67E1-4100-ACD0-09AE1AF463CD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41" name="Gerader Verbinder 240">
                <a:extLst>
                  <a:ext uri="{FF2B5EF4-FFF2-40B4-BE49-F238E27FC236}">
                    <a16:creationId xmlns:a16="http://schemas.microsoft.com/office/drawing/2014/main" id="{6C114333-EB90-4FA3-9C30-71270B094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Gerader Verbinder 241">
                <a:extLst>
                  <a:ext uri="{FF2B5EF4-FFF2-40B4-BE49-F238E27FC236}">
                    <a16:creationId xmlns:a16="http://schemas.microsoft.com/office/drawing/2014/main" id="{16BE0FCC-98B1-4BC7-A4DE-A6BDB38998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FBAFE9AB-CD50-45FD-8DF4-D39AC75F6F40}"/>
              </a:ext>
            </a:extLst>
          </p:cNvPr>
          <p:cNvGrpSpPr/>
          <p:nvPr/>
        </p:nvGrpSpPr>
        <p:grpSpPr>
          <a:xfrm rot="10800000">
            <a:off x="8103349" y="1959417"/>
            <a:ext cx="302178" cy="388934"/>
            <a:chOff x="6271766" y="3561386"/>
            <a:chExt cx="437198" cy="484707"/>
          </a:xfrm>
        </p:grpSpPr>
        <p:sp>
          <p:nvSpPr>
            <p:cNvPr id="252" name="Bogen 251">
              <a:extLst>
                <a:ext uri="{FF2B5EF4-FFF2-40B4-BE49-F238E27FC236}">
                  <a16:creationId xmlns:a16="http://schemas.microsoft.com/office/drawing/2014/main" id="{B84D5567-DD13-4C8D-98EE-7B8E06E6AD06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B2AD6CC2-8FAF-46CD-913E-27607D4FF7AC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Gerader Verbinder 253">
              <a:extLst>
                <a:ext uri="{FF2B5EF4-FFF2-40B4-BE49-F238E27FC236}">
                  <a16:creationId xmlns:a16="http://schemas.microsoft.com/office/drawing/2014/main" id="{8D8636F7-AADA-48CC-A3A6-9D8CD36208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5" name="Gruppieren 254">
              <a:extLst>
                <a:ext uri="{FF2B5EF4-FFF2-40B4-BE49-F238E27FC236}">
                  <a16:creationId xmlns:a16="http://schemas.microsoft.com/office/drawing/2014/main" id="{82E909BF-6F2F-449C-8E87-6B45D6D53905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56" name="Bogen 255">
                <a:extLst>
                  <a:ext uri="{FF2B5EF4-FFF2-40B4-BE49-F238E27FC236}">
                    <a16:creationId xmlns:a16="http://schemas.microsoft.com/office/drawing/2014/main" id="{30E98289-21C0-43D2-88C3-D2DF1B63E287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57" name="Gerader Verbinder 256">
                <a:extLst>
                  <a:ext uri="{FF2B5EF4-FFF2-40B4-BE49-F238E27FC236}">
                    <a16:creationId xmlns:a16="http://schemas.microsoft.com/office/drawing/2014/main" id="{10D8D5C8-8FD6-4944-92EB-80F02C40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08033856-EFC0-4659-8F40-B437B29166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9" name="Gerade Verbindung mit Pfeil 258">
            <a:extLst>
              <a:ext uri="{FF2B5EF4-FFF2-40B4-BE49-F238E27FC236}">
                <a16:creationId xmlns:a16="http://schemas.microsoft.com/office/drawing/2014/main" id="{B43ACD8C-63CA-40D1-B9E5-C3BCD79D8DC3}"/>
              </a:ext>
            </a:extLst>
          </p:cNvPr>
          <p:cNvCxnSpPr>
            <a:cxnSpLocks/>
          </p:cNvCxnSpPr>
          <p:nvPr/>
        </p:nvCxnSpPr>
        <p:spPr>
          <a:xfrm>
            <a:off x="6650538" y="2035609"/>
            <a:ext cx="0" cy="279106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 Verbindung mit Pfeil 259">
            <a:extLst>
              <a:ext uri="{FF2B5EF4-FFF2-40B4-BE49-F238E27FC236}">
                <a16:creationId xmlns:a16="http://schemas.microsoft.com/office/drawing/2014/main" id="{4EA6E159-6A69-4C41-99BE-0BA44BC1DC8E}"/>
              </a:ext>
            </a:extLst>
          </p:cNvPr>
          <p:cNvCxnSpPr>
            <a:cxnSpLocks/>
          </p:cNvCxnSpPr>
          <p:nvPr/>
        </p:nvCxnSpPr>
        <p:spPr>
          <a:xfrm flipH="1">
            <a:off x="6530029" y="3939290"/>
            <a:ext cx="241019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1EB44640-480B-4703-9BCD-01B9C5354EBF}"/>
              </a:ext>
            </a:extLst>
          </p:cNvPr>
          <p:cNvCxnSpPr>
            <a:cxnSpLocks/>
          </p:cNvCxnSpPr>
          <p:nvPr/>
        </p:nvCxnSpPr>
        <p:spPr>
          <a:xfrm flipH="1">
            <a:off x="4739403" y="3276761"/>
            <a:ext cx="241019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erade Verbindung mit Pfeil 261">
            <a:extLst>
              <a:ext uri="{FF2B5EF4-FFF2-40B4-BE49-F238E27FC236}">
                <a16:creationId xmlns:a16="http://schemas.microsoft.com/office/drawing/2014/main" id="{147DA755-65D5-4FE4-8315-CB122438C377}"/>
              </a:ext>
            </a:extLst>
          </p:cNvPr>
          <p:cNvCxnSpPr>
            <a:cxnSpLocks/>
          </p:cNvCxnSpPr>
          <p:nvPr/>
        </p:nvCxnSpPr>
        <p:spPr>
          <a:xfrm flipH="1">
            <a:off x="4788399" y="5560025"/>
            <a:ext cx="7447" cy="243788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 Verbindung mit Pfeil 262">
            <a:extLst>
              <a:ext uri="{FF2B5EF4-FFF2-40B4-BE49-F238E27FC236}">
                <a16:creationId xmlns:a16="http://schemas.microsoft.com/office/drawing/2014/main" id="{32BAF2A0-C8F4-4690-9097-E3E0E3C8FFD2}"/>
              </a:ext>
            </a:extLst>
          </p:cNvPr>
          <p:cNvCxnSpPr>
            <a:cxnSpLocks/>
          </p:cNvCxnSpPr>
          <p:nvPr/>
        </p:nvCxnSpPr>
        <p:spPr>
          <a:xfrm>
            <a:off x="5150879" y="6171678"/>
            <a:ext cx="286091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C3122668-2973-4539-B95A-585FA851FC95}"/>
              </a:ext>
            </a:extLst>
          </p:cNvPr>
          <p:cNvCxnSpPr>
            <a:cxnSpLocks/>
          </p:cNvCxnSpPr>
          <p:nvPr/>
        </p:nvCxnSpPr>
        <p:spPr>
          <a:xfrm flipV="1">
            <a:off x="5633105" y="4474138"/>
            <a:ext cx="0" cy="22873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 Verbindung mit Pfeil 264">
            <a:extLst>
              <a:ext uri="{FF2B5EF4-FFF2-40B4-BE49-F238E27FC236}">
                <a16:creationId xmlns:a16="http://schemas.microsoft.com/office/drawing/2014/main" id="{51171164-7F19-4B5D-A344-AC19EE093885}"/>
              </a:ext>
            </a:extLst>
          </p:cNvPr>
          <p:cNvCxnSpPr>
            <a:cxnSpLocks/>
          </p:cNvCxnSpPr>
          <p:nvPr/>
        </p:nvCxnSpPr>
        <p:spPr>
          <a:xfrm>
            <a:off x="8178893" y="4517885"/>
            <a:ext cx="0" cy="22068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 Verbindung mit Pfeil 265">
            <a:extLst>
              <a:ext uri="{FF2B5EF4-FFF2-40B4-BE49-F238E27FC236}">
                <a16:creationId xmlns:a16="http://schemas.microsoft.com/office/drawing/2014/main" id="{6686FB2E-084A-4A04-9C77-8008F086F093}"/>
              </a:ext>
            </a:extLst>
          </p:cNvPr>
          <p:cNvCxnSpPr>
            <a:cxnSpLocks/>
          </p:cNvCxnSpPr>
          <p:nvPr/>
        </p:nvCxnSpPr>
        <p:spPr>
          <a:xfrm flipV="1">
            <a:off x="7586251" y="4467456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mit Pfeil 266">
            <a:extLst>
              <a:ext uri="{FF2B5EF4-FFF2-40B4-BE49-F238E27FC236}">
                <a16:creationId xmlns:a16="http://schemas.microsoft.com/office/drawing/2014/main" id="{CF2B43A8-FB7E-4E37-87A6-CD66D532280D}"/>
              </a:ext>
            </a:extLst>
          </p:cNvPr>
          <p:cNvCxnSpPr>
            <a:cxnSpLocks/>
          </p:cNvCxnSpPr>
          <p:nvPr/>
        </p:nvCxnSpPr>
        <p:spPr>
          <a:xfrm flipV="1">
            <a:off x="8232352" y="323164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rade Verbindung mit Pfeil 267">
            <a:extLst>
              <a:ext uri="{FF2B5EF4-FFF2-40B4-BE49-F238E27FC236}">
                <a16:creationId xmlns:a16="http://schemas.microsoft.com/office/drawing/2014/main" id="{0A138835-D827-422C-AE1D-33F60B055D83}"/>
              </a:ext>
            </a:extLst>
          </p:cNvPr>
          <p:cNvCxnSpPr>
            <a:cxnSpLocks/>
          </p:cNvCxnSpPr>
          <p:nvPr/>
        </p:nvCxnSpPr>
        <p:spPr>
          <a:xfrm flipV="1">
            <a:off x="7485287" y="4020391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uppieren 268">
            <a:extLst>
              <a:ext uri="{FF2B5EF4-FFF2-40B4-BE49-F238E27FC236}">
                <a16:creationId xmlns:a16="http://schemas.microsoft.com/office/drawing/2014/main" id="{D7B35680-F2AB-4B23-A994-DEBEFC872EFE}"/>
              </a:ext>
            </a:extLst>
          </p:cNvPr>
          <p:cNvGrpSpPr/>
          <p:nvPr/>
        </p:nvGrpSpPr>
        <p:grpSpPr>
          <a:xfrm rot="16200000">
            <a:off x="5679545" y="2284451"/>
            <a:ext cx="302178" cy="388934"/>
            <a:chOff x="6271766" y="3561386"/>
            <a:chExt cx="437198" cy="484707"/>
          </a:xfrm>
        </p:grpSpPr>
        <p:sp>
          <p:nvSpPr>
            <p:cNvPr id="270" name="Bogen 269">
              <a:extLst>
                <a:ext uri="{FF2B5EF4-FFF2-40B4-BE49-F238E27FC236}">
                  <a16:creationId xmlns:a16="http://schemas.microsoft.com/office/drawing/2014/main" id="{49C6C937-64CF-4477-8ACD-604187E0854B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71" name="Gerader Verbinder 270">
              <a:extLst>
                <a:ext uri="{FF2B5EF4-FFF2-40B4-BE49-F238E27FC236}">
                  <a16:creationId xmlns:a16="http://schemas.microsoft.com/office/drawing/2014/main" id="{E6A78F42-BCC2-461C-9B1A-0208A4B3C657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Gerader Verbinder 271">
              <a:extLst>
                <a:ext uri="{FF2B5EF4-FFF2-40B4-BE49-F238E27FC236}">
                  <a16:creationId xmlns:a16="http://schemas.microsoft.com/office/drawing/2014/main" id="{6C326794-2DD6-4830-9C86-A52063BE99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3" name="Gruppieren 272">
              <a:extLst>
                <a:ext uri="{FF2B5EF4-FFF2-40B4-BE49-F238E27FC236}">
                  <a16:creationId xmlns:a16="http://schemas.microsoft.com/office/drawing/2014/main" id="{94ECFC64-9F35-4177-B7AF-1EA869857B03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74" name="Bogen 273">
                <a:extLst>
                  <a:ext uri="{FF2B5EF4-FFF2-40B4-BE49-F238E27FC236}">
                    <a16:creationId xmlns:a16="http://schemas.microsoft.com/office/drawing/2014/main" id="{D2DB851D-33D5-475D-91B6-27EA5E57C1CF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75" name="Gerader Verbinder 274">
                <a:extLst>
                  <a:ext uri="{FF2B5EF4-FFF2-40B4-BE49-F238E27FC236}">
                    <a16:creationId xmlns:a16="http://schemas.microsoft.com/office/drawing/2014/main" id="{9CF281A0-635E-4992-ADE8-83D9777D97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Gerader Verbinder 275">
                <a:extLst>
                  <a:ext uri="{FF2B5EF4-FFF2-40B4-BE49-F238E27FC236}">
                    <a16:creationId xmlns:a16="http://schemas.microsoft.com/office/drawing/2014/main" id="{4F6CDCEB-91BD-4F1E-8069-601045893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9FB466C8-12C7-4ACB-8599-F8A455C86695}"/>
              </a:ext>
            </a:extLst>
          </p:cNvPr>
          <p:cNvCxnSpPr>
            <a:cxnSpLocks/>
          </p:cNvCxnSpPr>
          <p:nvPr/>
        </p:nvCxnSpPr>
        <p:spPr>
          <a:xfrm>
            <a:off x="8329981" y="2064822"/>
            <a:ext cx="0" cy="22068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Gerade Verbindung mit Pfeil 277">
            <a:extLst>
              <a:ext uri="{FF2B5EF4-FFF2-40B4-BE49-F238E27FC236}">
                <a16:creationId xmlns:a16="http://schemas.microsoft.com/office/drawing/2014/main" id="{BEE3E795-ACE3-40D7-8050-EA743D30B786}"/>
              </a:ext>
            </a:extLst>
          </p:cNvPr>
          <p:cNvCxnSpPr>
            <a:cxnSpLocks/>
          </p:cNvCxnSpPr>
          <p:nvPr/>
        </p:nvCxnSpPr>
        <p:spPr>
          <a:xfrm>
            <a:off x="4785723" y="3352306"/>
            <a:ext cx="20314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>
            <a:extLst>
              <a:ext uri="{FF2B5EF4-FFF2-40B4-BE49-F238E27FC236}">
                <a16:creationId xmlns:a16="http://schemas.microsoft.com/office/drawing/2014/main" id="{7D930044-4370-477C-9983-1A25FA91CD8E}"/>
              </a:ext>
            </a:extLst>
          </p:cNvPr>
          <p:cNvCxnSpPr>
            <a:cxnSpLocks/>
          </p:cNvCxnSpPr>
          <p:nvPr/>
        </p:nvCxnSpPr>
        <p:spPr>
          <a:xfrm flipV="1">
            <a:off x="4577920" y="4472813"/>
            <a:ext cx="0" cy="237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rade Verbindung mit Pfeil 279">
            <a:extLst>
              <a:ext uri="{FF2B5EF4-FFF2-40B4-BE49-F238E27FC236}">
                <a16:creationId xmlns:a16="http://schemas.microsoft.com/office/drawing/2014/main" id="{1DE9A09D-8561-4561-AE21-6BD0B6CA7369}"/>
              </a:ext>
            </a:extLst>
          </p:cNvPr>
          <p:cNvCxnSpPr>
            <a:cxnSpLocks/>
          </p:cNvCxnSpPr>
          <p:nvPr/>
        </p:nvCxnSpPr>
        <p:spPr>
          <a:xfrm flipV="1">
            <a:off x="4599080" y="5514953"/>
            <a:ext cx="0" cy="237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erade Verbindung mit Pfeil 280">
            <a:extLst>
              <a:ext uri="{FF2B5EF4-FFF2-40B4-BE49-F238E27FC236}">
                <a16:creationId xmlns:a16="http://schemas.microsoft.com/office/drawing/2014/main" id="{32375D7B-B61A-45D9-9DE0-280DA5664657}"/>
              </a:ext>
            </a:extLst>
          </p:cNvPr>
          <p:cNvCxnSpPr>
            <a:cxnSpLocks/>
          </p:cNvCxnSpPr>
          <p:nvPr/>
        </p:nvCxnSpPr>
        <p:spPr>
          <a:xfrm flipV="1">
            <a:off x="6384487" y="4477666"/>
            <a:ext cx="0" cy="237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17D3AFDD-A8DD-4225-AF05-9A4A0E72799F}"/>
              </a:ext>
            </a:extLst>
          </p:cNvPr>
          <p:cNvCxnSpPr>
            <a:cxnSpLocks/>
          </p:cNvCxnSpPr>
          <p:nvPr/>
        </p:nvCxnSpPr>
        <p:spPr>
          <a:xfrm flipH="1">
            <a:off x="4785723" y="4494777"/>
            <a:ext cx="7447" cy="243788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D51E0C4C-1313-42EB-BD3A-C17A45E2CD0D}"/>
              </a:ext>
            </a:extLst>
          </p:cNvPr>
          <p:cNvCxnSpPr>
            <a:cxnSpLocks/>
          </p:cNvCxnSpPr>
          <p:nvPr/>
        </p:nvCxnSpPr>
        <p:spPr>
          <a:xfrm flipH="1">
            <a:off x="7577280" y="4023007"/>
            <a:ext cx="5191" cy="29325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E73FFD87-8FD4-4811-B9CC-A3F086729B91}"/>
              </a:ext>
            </a:extLst>
          </p:cNvPr>
          <p:cNvCxnSpPr>
            <a:cxnSpLocks/>
          </p:cNvCxnSpPr>
          <p:nvPr/>
        </p:nvCxnSpPr>
        <p:spPr>
          <a:xfrm>
            <a:off x="5699288" y="2534613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DA9E94B6-68CB-48DA-A0E0-73E2E85C89EA}"/>
              </a:ext>
            </a:extLst>
          </p:cNvPr>
          <p:cNvGrpSpPr/>
          <p:nvPr/>
        </p:nvGrpSpPr>
        <p:grpSpPr>
          <a:xfrm>
            <a:off x="4183826" y="6667499"/>
            <a:ext cx="302178" cy="388934"/>
            <a:chOff x="6271766" y="3561386"/>
            <a:chExt cx="437198" cy="484707"/>
          </a:xfrm>
        </p:grpSpPr>
        <p:sp>
          <p:nvSpPr>
            <p:cNvPr id="286" name="Bogen 285">
              <a:extLst>
                <a:ext uri="{FF2B5EF4-FFF2-40B4-BE49-F238E27FC236}">
                  <a16:creationId xmlns:a16="http://schemas.microsoft.com/office/drawing/2014/main" id="{DEAB81F6-189D-4B10-BAF7-595C32F18E4E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87" name="Gerader Verbinder 286">
              <a:extLst>
                <a:ext uri="{FF2B5EF4-FFF2-40B4-BE49-F238E27FC236}">
                  <a16:creationId xmlns:a16="http://schemas.microsoft.com/office/drawing/2014/main" id="{A4FC2FA9-4D6A-4E1F-A0A6-E93A7FA47AA3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Gerader Verbinder 287">
              <a:extLst>
                <a:ext uri="{FF2B5EF4-FFF2-40B4-BE49-F238E27FC236}">
                  <a16:creationId xmlns:a16="http://schemas.microsoft.com/office/drawing/2014/main" id="{B4AAC5FB-71D3-4997-83C1-A8116F2A3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9" name="Gruppieren 288">
              <a:extLst>
                <a:ext uri="{FF2B5EF4-FFF2-40B4-BE49-F238E27FC236}">
                  <a16:creationId xmlns:a16="http://schemas.microsoft.com/office/drawing/2014/main" id="{B3D93350-2064-457B-8008-49EAFD36F9E8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90" name="Bogen 289">
                <a:extLst>
                  <a:ext uri="{FF2B5EF4-FFF2-40B4-BE49-F238E27FC236}">
                    <a16:creationId xmlns:a16="http://schemas.microsoft.com/office/drawing/2014/main" id="{00C4EA33-9947-4D22-81EF-A39857664A05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91" name="Gerader Verbinder 290">
                <a:extLst>
                  <a:ext uri="{FF2B5EF4-FFF2-40B4-BE49-F238E27FC236}">
                    <a16:creationId xmlns:a16="http://schemas.microsoft.com/office/drawing/2014/main" id="{C15D5294-1F43-440F-A45C-1BBF6269C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Gerader Verbinder 291">
                <a:extLst>
                  <a:ext uri="{FF2B5EF4-FFF2-40B4-BE49-F238E27FC236}">
                    <a16:creationId xmlns:a16="http://schemas.microsoft.com/office/drawing/2014/main" id="{8B2BDC54-BE98-42FF-9D2A-7A261D3BD6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93" name="Grafik 292" descr="Beenden mit einfarbiger Füllung">
            <a:extLst>
              <a:ext uri="{FF2B5EF4-FFF2-40B4-BE49-F238E27FC236}">
                <a16:creationId xmlns:a16="http://schemas.microsoft.com/office/drawing/2014/main" id="{1C8E0A66-3692-453D-8780-A86B35431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9488" y="454888"/>
            <a:ext cx="266968" cy="266968"/>
          </a:xfrm>
          <a:prstGeom prst="rect">
            <a:avLst/>
          </a:prstGeom>
        </p:spPr>
      </p:pic>
      <p:cxnSp>
        <p:nvCxnSpPr>
          <p:cNvPr id="294" name="Gerade Verbindung mit Pfeil 293">
            <a:extLst>
              <a:ext uri="{FF2B5EF4-FFF2-40B4-BE49-F238E27FC236}">
                <a16:creationId xmlns:a16="http://schemas.microsoft.com/office/drawing/2014/main" id="{5C152ADD-D0FD-4436-9BB9-0802DF3AEEAB}"/>
              </a:ext>
            </a:extLst>
          </p:cNvPr>
          <p:cNvCxnSpPr>
            <a:cxnSpLocks/>
          </p:cNvCxnSpPr>
          <p:nvPr/>
        </p:nvCxnSpPr>
        <p:spPr>
          <a:xfrm>
            <a:off x="4347228" y="6639228"/>
            <a:ext cx="0" cy="187838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Gruppieren 294">
            <a:extLst>
              <a:ext uri="{FF2B5EF4-FFF2-40B4-BE49-F238E27FC236}">
                <a16:creationId xmlns:a16="http://schemas.microsoft.com/office/drawing/2014/main" id="{543BCEBF-0EE6-4A8F-BB1A-B518FB20997A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5086568" y="6504014"/>
            <a:ext cx="365813" cy="388653"/>
            <a:chOff x="4567396" y="1757642"/>
            <a:chExt cx="437197" cy="517644"/>
          </a:xfrm>
        </p:grpSpPr>
        <p:sp>
          <p:nvSpPr>
            <p:cNvPr id="296" name="Bogen 295">
              <a:extLst>
                <a:ext uri="{FF2B5EF4-FFF2-40B4-BE49-F238E27FC236}">
                  <a16:creationId xmlns:a16="http://schemas.microsoft.com/office/drawing/2014/main" id="{20B4BD24-A6CC-40CD-8746-9CC83D4C73E4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97" name="Gerader Verbinder 296">
              <a:extLst>
                <a:ext uri="{FF2B5EF4-FFF2-40B4-BE49-F238E27FC236}">
                  <a16:creationId xmlns:a16="http://schemas.microsoft.com/office/drawing/2014/main" id="{D5729C75-271F-4E51-8A06-A4146838231A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Gerader Verbinder 297">
              <a:extLst>
                <a:ext uri="{FF2B5EF4-FFF2-40B4-BE49-F238E27FC236}">
                  <a16:creationId xmlns:a16="http://schemas.microsoft.com/office/drawing/2014/main" id="{397B1FE0-6A24-48B0-84A0-169670ACAC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Gruppieren 298">
            <a:extLst>
              <a:ext uri="{FF2B5EF4-FFF2-40B4-BE49-F238E27FC236}">
                <a16:creationId xmlns:a16="http://schemas.microsoft.com/office/drawing/2014/main" id="{D14A20E6-91F0-4B3B-A6FC-37306F830531}"/>
              </a:ext>
            </a:extLst>
          </p:cNvPr>
          <p:cNvGrpSpPr>
            <a:grpSpLocks noChangeAspect="1"/>
          </p:cNvGrpSpPr>
          <p:nvPr/>
        </p:nvGrpSpPr>
        <p:grpSpPr>
          <a:xfrm>
            <a:off x="5367370" y="6148606"/>
            <a:ext cx="365813" cy="388653"/>
            <a:chOff x="4567396" y="1757642"/>
            <a:chExt cx="437197" cy="517644"/>
          </a:xfrm>
        </p:grpSpPr>
        <p:sp>
          <p:nvSpPr>
            <p:cNvPr id="300" name="Bogen 299">
              <a:extLst>
                <a:ext uri="{FF2B5EF4-FFF2-40B4-BE49-F238E27FC236}">
                  <a16:creationId xmlns:a16="http://schemas.microsoft.com/office/drawing/2014/main" id="{3E3BDA24-5779-4E08-917A-AE2C6911C09A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01" name="Gerader Verbinder 300">
              <a:extLst>
                <a:ext uri="{FF2B5EF4-FFF2-40B4-BE49-F238E27FC236}">
                  <a16:creationId xmlns:a16="http://schemas.microsoft.com/office/drawing/2014/main" id="{231037E3-A21A-48A6-AD65-A3307C12562E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Gerader Verbinder 301">
              <a:extLst>
                <a:ext uri="{FF2B5EF4-FFF2-40B4-BE49-F238E27FC236}">
                  <a16:creationId xmlns:a16="http://schemas.microsoft.com/office/drawing/2014/main" id="{DE1DA07E-6BCA-49B3-9CB1-549C3EDE90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3" name="Gruppieren 302">
            <a:extLst>
              <a:ext uri="{FF2B5EF4-FFF2-40B4-BE49-F238E27FC236}">
                <a16:creationId xmlns:a16="http://schemas.microsoft.com/office/drawing/2014/main" id="{DE04D537-E4BD-4392-8929-022ACF59BF46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3510315" y="4481043"/>
            <a:ext cx="365813" cy="388653"/>
            <a:chOff x="4567396" y="1757642"/>
            <a:chExt cx="437197" cy="517644"/>
          </a:xfrm>
        </p:grpSpPr>
        <p:sp>
          <p:nvSpPr>
            <p:cNvPr id="304" name="Bogen 303">
              <a:extLst>
                <a:ext uri="{FF2B5EF4-FFF2-40B4-BE49-F238E27FC236}">
                  <a16:creationId xmlns:a16="http://schemas.microsoft.com/office/drawing/2014/main" id="{26B35D0D-9971-4B11-A500-7DEB366980CE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05" name="Gerader Verbinder 304">
              <a:extLst>
                <a:ext uri="{FF2B5EF4-FFF2-40B4-BE49-F238E27FC236}">
                  <a16:creationId xmlns:a16="http://schemas.microsoft.com/office/drawing/2014/main" id="{884CF67E-B898-4CE4-A8D1-2EF949B8F3A5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Gerader Verbinder 305">
              <a:extLst>
                <a:ext uri="{FF2B5EF4-FFF2-40B4-BE49-F238E27FC236}">
                  <a16:creationId xmlns:a16="http://schemas.microsoft.com/office/drawing/2014/main" id="{37D8CC72-B2BE-49BD-972A-63F4533EE0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AB30F748-22D2-4292-9536-41DFB70EE22A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3521078" y="5551821"/>
            <a:ext cx="365813" cy="388653"/>
            <a:chOff x="4567396" y="1757642"/>
            <a:chExt cx="437197" cy="517644"/>
          </a:xfrm>
        </p:grpSpPr>
        <p:sp>
          <p:nvSpPr>
            <p:cNvPr id="308" name="Bogen 307">
              <a:extLst>
                <a:ext uri="{FF2B5EF4-FFF2-40B4-BE49-F238E27FC236}">
                  <a16:creationId xmlns:a16="http://schemas.microsoft.com/office/drawing/2014/main" id="{63AEBE9B-A3B0-44D7-BAE3-D09344598900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09" name="Gerader Verbinder 308">
              <a:extLst>
                <a:ext uri="{FF2B5EF4-FFF2-40B4-BE49-F238E27FC236}">
                  <a16:creationId xmlns:a16="http://schemas.microsoft.com/office/drawing/2014/main" id="{6715688B-903A-4BAD-AD13-DF65CB3FDB2E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Gerader Verbinder 309">
              <a:extLst>
                <a:ext uri="{FF2B5EF4-FFF2-40B4-BE49-F238E27FC236}">
                  <a16:creationId xmlns:a16="http://schemas.microsoft.com/office/drawing/2014/main" id="{21D3C39F-032F-406A-A9ED-C78A68C63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1" name="Gerade Verbindung mit Pfeil 310">
            <a:extLst>
              <a:ext uri="{FF2B5EF4-FFF2-40B4-BE49-F238E27FC236}">
                <a16:creationId xmlns:a16="http://schemas.microsoft.com/office/drawing/2014/main" id="{995483C1-D55C-4C5F-B29A-F57F68D0DB87}"/>
              </a:ext>
            </a:extLst>
          </p:cNvPr>
          <p:cNvCxnSpPr>
            <a:cxnSpLocks/>
          </p:cNvCxnSpPr>
          <p:nvPr/>
        </p:nvCxnSpPr>
        <p:spPr>
          <a:xfrm flipV="1">
            <a:off x="7494135" y="315272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uppieren 311">
            <a:extLst>
              <a:ext uri="{FF2B5EF4-FFF2-40B4-BE49-F238E27FC236}">
                <a16:creationId xmlns:a16="http://schemas.microsoft.com/office/drawing/2014/main" id="{7C69F136-298E-4828-8FF8-EE1D3836C259}"/>
              </a:ext>
            </a:extLst>
          </p:cNvPr>
          <p:cNvGrpSpPr>
            <a:grpSpLocks noChangeAspect="1"/>
          </p:cNvGrpSpPr>
          <p:nvPr/>
        </p:nvGrpSpPr>
        <p:grpSpPr>
          <a:xfrm>
            <a:off x="3797323" y="5215568"/>
            <a:ext cx="365813" cy="388653"/>
            <a:chOff x="4567396" y="1757642"/>
            <a:chExt cx="437197" cy="517644"/>
          </a:xfrm>
        </p:grpSpPr>
        <p:sp>
          <p:nvSpPr>
            <p:cNvPr id="313" name="Bogen 312">
              <a:extLst>
                <a:ext uri="{FF2B5EF4-FFF2-40B4-BE49-F238E27FC236}">
                  <a16:creationId xmlns:a16="http://schemas.microsoft.com/office/drawing/2014/main" id="{DFA9AB70-D69A-4227-904D-BABC19ED5357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14" name="Gerader Verbinder 313">
              <a:extLst>
                <a:ext uri="{FF2B5EF4-FFF2-40B4-BE49-F238E27FC236}">
                  <a16:creationId xmlns:a16="http://schemas.microsoft.com/office/drawing/2014/main" id="{DF5710A3-9396-4509-A22A-DEA4A6ACE3B9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Gerader Verbinder 314">
              <a:extLst>
                <a:ext uri="{FF2B5EF4-FFF2-40B4-BE49-F238E27FC236}">
                  <a16:creationId xmlns:a16="http://schemas.microsoft.com/office/drawing/2014/main" id="{818BCA61-6966-44BA-9721-781968181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6" name="Gruppieren 315">
            <a:extLst>
              <a:ext uri="{FF2B5EF4-FFF2-40B4-BE49-F238E27FC236}">
                <a16:creationId xmlns:a16="http://schemas.microsoft.com/office/drawing/2014/main" id="{B011CA85-D20B-4C97-80F0-8D859A8185E1}"/>
              </a:ext>
            </a:extLst>
          </p:cNvPr>
          <p:cNvGrpSpPr>
            <a:grpSpLocks noChangeAspect="1"/>
          </p:cNvGrpSpPr>
          <p:nvPr/>
        </p:nvGrpSpPr>
        <p:grpSpPr>
          <a:xfrm>
            <a:off x="3790404" y="4140582"/>
            <a:ext cx="365813" cy="388653"/>
            <a:chOff x="4567396" y="1757642"/>
            <a:chExt cx="437197" cy="517644"/>
          </a:xfrm>
        </p:grpSpPr>
        <p:sp>
          <p:nvSpPr>
            <p:cNvPr id="317" name="Bogen 316">
              <a:extLst>
                <a:ext uri="{FF2B5EF4-FFF2-40B4-BE49-F238E27FC236}">
                  <a16:creationId xmlns:a16="http://schemas.microsoft.com/office/drawing/2014/main" id="{4BA8FE9D-F372-471A-8587-B49889E71E37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18" name="Gerader Verbinder 317">
              <a:extLst>
                <a:ext uri="{FF2B5EF4-FFF2-40B4-BE49-F238E27FC236}">
                  <a16:creationId xmlns:a16="http://schemas.microsoft.com/office/drawing/2014/main" id="{ABFBED63-828B-463C-973A-F63B90326DA4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Gerader Verbinder 318">
              <a:extLst>
                <a:ext uri="{FF2B5EF4-FFF2-40B4-BE49-F238E27FC236}">
                  <a16:creationId xmlns:a16="http://schemas.microsoft.com/office/drawing/2014/main" id="{7DC349AE-BE9F-4C56-99B4-564271929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0" name="Gruppieren 319">
            <a:extLst>
              <a:ext uri="{FF2B5EF4-FFF2-40B4-BE49-F238E27FC236}">
                <a16:creationId xmlns:a16="http://schemas.microsoft.com/office/drawing/2014/main" id="{A7A5B35F-4489-4C55-B07E-8A224706E9B1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3798920" y="5719921"/>
            <a:ext cx="365813" cy="388653"/>
            <a:chOff x="4567396" y="1757642"/>
            <a:chExt cx="437197" cy="517644"/>
          </a:xfrm>
        </p:grpSpPr>
        <p:sp>
          <p:nvSpPr>
            <p:cNvPr id="321" name="Bogen 320">
              <a:extLst>
                <a:ext uri="{FF2B5EF4-FFF2-40B4-BE49-F238E27FC236}">
                  <a16:creationId xmlns:a16="http://schemas.microsoft.com/office/drawing/2014/main" id="{7B985C98-CA28-432A-A0B3-33A506AF8BCA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22" name="Gerader Verbinder 321">
              <a:extLst>
                <a:ext uri="{FF2B5EF4-FFF2-40B4-BE49-F238E27FC236}">
                  <a16:creationId xmlns:a16="http://schemas.microsoft.com/office/drawing/2014/main" id="{99E283C8-0025-42B8-B034-85BE341D7A3F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Gerader Verbinder 322">
              <a:extLst>
                <a:ext uri="{FF2B5EF4-FFF2-40B4-BE49-F238E27FC236}">
                  <a16:creationId xmlns:a16="http://schemas.microsoft.com/office/drawing/2014/main" id="{CC56512C-903A-428C-B983-601FF80584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4" name="Gruppieren 323">
            <a:extLst>
              <a:ext uri="{FF2B5EF4-FFF2-40B4-BE49-F238E27FC236}">
                <a16:creationId xmlns:a16="http://schemas.microsoft.com/office/drawing/2014/main" id="{D9A9630A-D107-46FF-B1C3-7A934653F40A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3785375" y="4663937"/>
            <a:ext cx="365813" cy="388653"/>
            <a:chOff x="4567396" y="1757642"/>
            <a:chExt cx="437197" cy="517644"/>
          </a:xfrm>
        </p:grpSpPr>
        <p:sp>
          <p:nvSpPr>
            <p:cNvPr id="325" name="Bogen 324">
              <a:extLst>
                <a:ext uri="{FF2B5EF4-FFF2-40B4-BE49-F238E27FC236}">
                  <a16:creationId xmlns:a16="http://schemas.microsoft.com/office/drawing/2014/main" id="{9EA45420-571D-4DF5-8EF1-46A7FBC8A3A3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26" name="Gerader Verbinder 325">
              <a:extLst>
                <a:ext uri="{FF2B5EF4-FFF2-40B4-BE49-F238E27FC236}">
                  <a16:creationId xmlns:a16="http://schemas.microsoft.com/office/drawing/2014/main" id="{A50FB4A9-5511-48E7-B877-15848994B0FF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Gerader Verbinder 326">
              <a:extLst>
                <a:ext uri="{FF2B5EF4-FFF2-40B4-BE49-F238E27FC236}">
                  <a16:creationId xmlns:a16="http://schemas.microsoft.com/office/drawing/2014/main" id="{1053828E-218D-4159-9A42-73659E557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2" name="Textfeld 331">
            <a:extLst>
              <a:ext uri="{FF2B5EF4-FFF2-40B4-BE49-F238E27FC236}">
                <a16:creationId xmlns:a16="http://schemas.microsoft.com/office/drawing/2014/main" id="{67CBE06B-33E0-4FDE-9BF6-F9F7D2254B9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Text hinzufügen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95A5C2-30BD-4230-8C65-D29E24E87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5196" y="365928"/>
            <a:ext cx="7890401" cy="639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75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3">
            <a:extLst>
              <a:ext uri="{FF2B5EF4-FFF2-40B4-BE49-F238E27FC236}">
                <a16:creationId xmlns:a16="http://schemas.microsoft.com/office/drawing/2014/main" id="{2CCDDFA6-D946-48C5-AF4C-D370DC6BBD43}"/>
              </a:ext>
            </a:extLst>
          </p:cNvPr>
          <p:cNvSpPr/>
          <p:nvPr/>
        </p:nvSpPr>
        <p:spPr>
          <a:xfrm>
            <a:off x="3188897" y="6327891"/>
            <a:ext cx="6041367" cy="119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hteck 9">
            <a:extLst>
              <a:ext uri="{FF2B5EF4-FFF2-40B4-BE49-F238E27FC236}">
                <a16:creationId xmlns:a16="http://schemas.microsoft.com/office/drawing/2014/main" id="{0DA85FF6-E051-46DB-A951-B09FE2B335F5}"/>
              </a:ext>
            </a:extLst>
          </p:cNvPr>
          <p:cNvSpPr/>
          <p:nvPr/>
        </p:nvSpPr>
        <p:spPr>
          <a:xfrm>
            <a:off x="3188896" y="968696"/>
            <a:ext cx="140897" cy="54786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hteck 10">
            <a:extLst>
              <a:ext uri="{FF2B5EF4-FFF2-40B4-BE49-F238E27FC236}">
                <a16:creationId xmlns:a16="http://schemas.microsoft.com/office/drawing/2014/main" id="{9C949CFA-0C0F-4113-9EA2-640212966C92}"/>
              </a:ext>
            </a:extLst>
          </p:cNvPr>
          <p:cNvSpPr/>
          <p:nvPr/>
        </p:nvSpPr>
        <p:spPr>
          <a:xfrm>
            <a:off x="3329793" y="5193316"/>
            <a:ext cx="5900471" cy="1194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183336E7-5557-4847-AAF2-7A1F61425BDB}"/>
              </a:ext>
            </a:extLst>
          </p:cNvPr>
          <p:cNvSpPr/>
          <p:nvPr/>
        </p:nvSpPr>
        <p:spPr>
          <a:xfrm>
            <a:off x="3329793" y="3271789"/>
            <a:ext cx="5900460" cy="1104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6">
            <a:extLst>
              <a:ext uri="{FF2B5EF4-FFF2-40B4-BE49-F238E27FC236}">
                <a16:creationId xmlns:a16="http://schemas.microsoft.com/office/drawing/2014/main" id="{94230BD5-1FB2-469D-B7EE-8AB84F07F2F6}"/>
              </a:ext>
            </a:extLst>
          </p:cNvPr>
          <p:cNvSpPr/>
          <p:nvPr/>
        </p:nvSpPr>
        <p:spPr>
          <a:xfrm>
            <a:off x="3329782" y="3983808"/>
            <a:ext cx="5749669" cy="55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E7A3235C-2CBA-4569-B097-CECDE18FE5AE}"/>
              </a:ext>
            </a:extLst>
          </p:cNvPr>
          <p:cNvSpPr/>
          <p:nvPr/>
        </p:nvSpPr>
        <p:spPr>
          <a:xfrm>
            <a:off x="3329782" y="2123271"/>
            <a:ext cx="5900470" cy="1132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Gerade Verbindung mit Pfeil 2">
            <a:extLst>
              <a:ext uri="{FF2B5EF4-FFF2-40B4-BE49-F238E27FC236}">
                <a16:creationId xmlns:a16="http://schemas.microsoft.com/office/drawing/2014/main" id="{A583DB22-F220-4BC2-B0B0-620526B66D31}"/>
              </a:ext>
            </a:extLst>
          </p:cNvPr>
          <p:cNvCxnSpPr>
            <a:cxnSpLocks/>
          </p:cNvCxnSpPr>
          <p:nvPr/>
        </p:nvCxnSpPr>
        <p:spPr>
          <a:xfrm>
            <a:off x="3541771" y="5312754"/>
            <a:ext cx="0" cy="10151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13">
            <a:extLst>
              <a:ext uri="{FF2B5EF4-FFF2-40B4-BE49-F238E27FC236}">
                <a16:creationId xmlns:a16="http://schemas.microsoft.com/office/drawing/2014/main" id="{188AD9C0-04DB-4622-9EBD-16E564F90524}"/>
              </a:ext>
            </a:extLst>
          </p:cNvPr>
          <p:cNvCxnSpPr>
            <a:cxnSpLocks/>
          </p:cNvCxnSpPr>
          <p:nvPr/>
        </p:nvCxnSpPr>
        <p:spPr>
          <a:xfrm flipV="1">
            <a:off x="3541771" y="3378942"/>
            <a:ext cx="0" cy="1814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16">
            <a:extLst>
              <a:ext uri="{FF2B5EF4-FFF2-40B4-BE49-F238E27FC236}">
                <a16:creationId xmlns:a16="http://schemas.microsoft.com/office/drawing/2014/main" id="{3A3128B6-E111-493F-A3C9-7CF743E6AFAF}"/>
              </a:ext>
            </a:extLst>
          </p:cNvPr>
          <p:cNvCxnSpPr>
            <a:cxnSpLocks/>
          </p:cNvCxnSpPr>
          <p:nvPr/>
        </p:nvCxnSpPr>
        <p:spPr>
          <a:xfrm flipV="1">
            <a:off x="3937160" y="3391228"/>
            <a:ext cx="0" cy="5929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9">
            <a:extLst>
              <a:ext uri="{FF2B5EF4-FFF2-40B4-BE49-F238E27FC236}">
                <a16:creationId xmlns:a16="http://schemas.microsoft.com/office/drawing/2014/main" id="{A53C94CF-D65A-4361-A336-5FC200325FE4}"/>
              </a:ext>
            </a:extLst>
          </p:cNvPr>
          <p:cNvCxnSpPr>
            <a:cxnSpLocks/>
          </p:cNvCxnSpPr>
          <p:nvPr/>
        </p:nvCxnSpPr>
        <p:spPr>
          <a:xfrm flipV="1">
            <a:off x="3541771" y="2242710"/>
            <a:ext cx="0" cy="1036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39">
            <a:extLst>
              <a:ext uri="{FF2B5EF4-FFF2-40B4-BE49-F238E27FC236}">
                <a16:creationId xmlns:a16="http://schemas.microsoft.com/office/drawing/2014/main" id="{87BD3D5A-7B3F-4612-9C6E-DD509E866B91}"/>
              </a:ext>
            </a:extLst>
          </p:cNvPr>
          <p:cNvGrpSpPr/>
          <p:nvPr/>
        </p:nvGrpSpPr>
        <p:grpSpPr>
          <a:xfrm>
            <a:off x="5721416" y="5426025"/>
            <a:ext cx="551888" cy="901866"/>
            <a:chOff x="5034852" y="5417287"/>
            <a:chExt cx="551888" cy="901866"/>
          </a:xfrm>
        </p:grpSpPr>
        <p:sp>
          <p:nvSpPr>
            <p:cNvPr id="13" name="Rechteck 35">
              <a:extLst>
                <a:ext uri="{FF2B5EF4-FFF2-40B4-BE49-F238E27FC236}">
                  <a16:creationId xmlns:a16="http://schemas.microsoft.com/office/drawing/2014/main" id="{0FDABF72-F04B-4798-8104-D032A60E9E30}"/>
                </a:ext>
              </a:extLst>
            </p:cNvPr>
            <p:cNvSpPr/>
            <p:nvPr/>
          </p:nvSpPr>
          <p:spPr>
            <a:xfrm>
              <a:off x="5034852" y="6066334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" name="Rechteck 36">
              <a:extLst>
                <a:ext uri="{FF2B5EF4-FFF2-40B4-BE49-F238E27FC236}">
                  <a16:creationId xmlns:a16="http://schemas.microsoft.com/office/drawing/2014/main" id="{3F1F3173-585F-427D-86C0-331A28E9D9D7}"/>
                </a:ext>
              </a:extLst>
            </p:cNvPr>
            <p:cNvSpPr/>
            <p:nvPr/>
          </p:nvSpPr>
          <p:spPr>
            <a:xfrm>
              <a:off x="5537600" y="6067693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15" name="Gruppieren 31">
              <a:extLst>
                <a:ext uri="{FF2B5EF4-FFF2-40B4-BE49-F238E27FC236}">
                  <a16:creationId xmlns:a16="http://schemas.microsoft.com/office/drawing/2014/main" id="{41603CE1-9199-4274-B1BA-63C221EFCD67}"/>
                </a:ext>
              </a:extLst>
            </p:cNvPr>
            <p:cNvGrpSpPr/>
            <p:nvPr/>
          </p:nvGrpSpPr>
          <p:grpSpPr>
            <a:xfrm>
              <a:off x="5034863" y="5417287"/>
              <a:ext cx="551877" cy="806070"/>
              <a:chOff x="5034863" y="5417287"/>
              <a:chExt cx="551877" cy="806070"/>
            </a:xfrm>
          </p:grpSpPr>
          <p:sp>
            <p:nvSpPr>
              <p:cNvPr id="16" name="Rechteck 1">
                <a:extLst>
                  <a:ext uri="{FF2B5EF4-FFF2-40B4-BE49-F238E27FC236}">
                    <a16:creationId xmlns:a16="http://schemas.microsoft.com/office/drawing/2014/main" id="{6E0C8A78-BBAA-4F3F-8890-C0041C486977}"/>
                  </a:ext>
                </a:extLst>
              </p:cNvPr>
              <p:cNvSpPr/>
              <p:nvPr/>
            </p:nvSpPr>
            <p:spPr>
              <a:xfrm>
                <a:off x="5034866" y="5508165"/>
                <a:ext cx="551872" cy="6243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7" name="Flussdiagramm: Verzögerung 11">
                <a:extLst>
                  <a:ext uri="{FF2B5EF4-FFF2-40B4-BE49-F238E27FC236}">
                    <a16:creationId xmlns:a16="http://schemas.microsoft.com/office/drawing/2014/main" id="{37049A4C-1B3D-4EE4-B693-EE2C4C8BA183}"/>
                  </a:ext>
                </a:extLst>
              </p:cNvPr>
              <p:cNvSpPr/>
              <p:nvPr/>
            </p:nvSpPr>
            <p:spPr>
              <a:xfrm rot="16200000">
                <a:off x="5265365" y="5186789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8" name="Flussdiagramm: Verzögerung 15">
                <a:extLst>
                  <a:ext uri="{FF2B5EF4-FFF2-40B4-BE49-F238E27FC236}">
                    <a16:creationId xmlns:a16="http://schemas.microsoft.com/office/drawing/2014/main" id="{93B9DDF1-CBE8-4F2A-83AA-2E3C7D58C48A}"/>
                  </a:ext>
                </a:extLst>
              </p:cNvPr>
              <p:cNvSpPr/>
              <p:nvPr/>
            </p:nvSpPr>
            <p:spPr>
              <a:xfrm rot="5400000">
                <a:off x="5265361" y="5901982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sp>
        <p:nvSpPr>
          <p:cNvPr id="19" name="Rechteck 22">
            <a:extLst>
              <a:ext uri="{FF2B5EF4-FFF2-40B4-BE49-F238E27FC236}">
                <a16:creationId xmlns:a16="http://schemas.microsoft.com/office/drawing/2014/main" id="{5CA17443-D46B-40CE-BCDD-5526851C32CA}"/>
              </a:ext>
            </a:extLst>
          </p:cNvPr>
          <p:cNvSpPr/>
          <p:nvPr/>
        </p:nvSpPr>
        <p:spPr>
          <a:xfrm>
            <a:off x="3188885" y="968695"/>
            <a:ext cx="6041366" cy="119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Gerade Verbindung mit Pfeil 37">
            <a:extLst>
              <a:ext uri="{FF2B5EF4-FFF2-40B4-BE49-F238E27FC236}">
                <a16:creationId xmlns:a16="http://schemas.microsoft.com/office/drawing/2014/main" id="{1348BADE-E272-4C34-A534-78F89ADAB9C1}"/>
              </a:ext>
            </a:extLst>
          </p:cNvPr>
          <p:cNvCxnSpPr>
            <a:cxnSpLocks/>
          </p:cNvCxnSpPr>
          <p:nvPr/>
        </p:nvCxnSpPr>
        <p:spPr>
          <a:xfrm flipV="1">
            <a:off x="3541771" y="1086739"/>
            <a:ext cx="0" cy="1036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40">
            <a:extLst>
              <a:ext uri="{FF2B5EF4-FFF2-40B4-BE49-F238E27FC236}">
                <a16:creationId xmlns:a16="http://schemas.microsoft.com/office/drawing/2014/main" id="{A72DABA4-2786-4E25-A0FF-4021A49A6ACD}"/>
              </a:ext>
            </a:extLst>
          </p:cNvPr>
          <p:cNvGrpSpPr/>
          <p:nvPr/>
        </p:nvGrpSpPr>
        <p:grpSpPr>
          <a:xfrm>
            <a:off x="5435088" y="4317398"/>
            <a:ext cx="451119" cy="854111"/>
            <a:chOff x="5034852" y="5417287"/>
            <a:chExt cx="551888" cy="901866"/>
          </a:xfrm>
        </p:grpSpPr>
        <p:sp>
          <p:nvSpPr>
            <p:cNvPr id="22" name="Rechteck 41">
              <a:extLst>
                <a:ext uri="{FF2B5EF4-FFF2-40B4-BE49-F238E27FC236}">
                  <a16:creationId xmlns:a16="http://schemas.microsoft.com/office/drawing/2014/main" id="{9BE7F210-F167-4E6C-87C4-DA986EADCEEA}"/>
                </a:ext>
              </a:extLst>
            </p:cNvPr>
            <p:cNvSpPr/>
            <p:nvPr/>
          </p:nvSpPr>
          <p:spPr>
            <a:xfrm>
              <a:off x="5034852" y="6066334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" name="Rechteck 42">
              <a:extLst>
                <a:ext uri="{FF2B5EF4-FFF2-40B4-BE49-F238E27FC236}">
                  <a16:creationId xmlns:a16="http://schemas.microsoft.com/office/drawing/2014/main" id="{75ED5CF7-8442-491D-AB25-5C46AE582ED5}"/>
                </a:ext>
              </a:extLst>
            </p:cNvPr>
            <p:cNvSpPr/>
            <p:nvPr/>
          </p:nvSpPr>
          <p:spPr>
            <a:xfrm>
              <a:off x="5537600" y="6067693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24" name="Gruppieren 43">
              <a:extLst>
                <a:ext uri="{FF2B5EF4-FFF2-40B4-BE49-F238E27FC236}">
                  <a16:creationId xmlns:a16="http://schemas.microsoft.com/office/drawing/2014/main" id="{14AA42D1-A7B3-4281-9424-0AA7CA651E59}"/>
                </a:ext>
              </a:extLst>
            </p:cNvPr>
            <p:cNvGrpSpPr/>
            <p:nvPr/>
          </p:nvGrpSpPr>
          <p:grpSpPr>
            <a:xfrm>
              <a:off x="5034863" y="5417287"/>
              <a:ext cx="551877" cy="806070"/>
              <a:chOff x="5034863" y="5417287"/>
              <a:chExt cx="551877" cy="806070"/>
            </a:xfrm>
          </p:grpSpPr>
          <p:sp>
            <p:nvSpPr>
              <p:cNvPr id="25" name="Rechteck 44">
                <a:extLst>
                  <a:ext uri="{FF2B5EF4-FFF2-40B4-BE49-F238E27FC236}">
                    <a16:creationId xmlns:a16="http://schemas.microsoft.com/office/drawing/2014/main" id="{6C961D98-97E4-4FF4-B229-0F1BCB1BE428}"/>
                  </a:ext>
                </a:extLst>
              </p:cNvPr>
              <p:cNvSpPr/>
              <p:nvPr/>
            </p:nvSpPr>
            <p:spPr>
              <a:xfrm>
                <a:off x="5034866" y="5508165"/>
                <a:ext cx="551872" cy="6243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6" name="Flussdiagramm: Verzögerung 45">
                <a:extLst>
                  <a:ext uri="{FF2B5EF4-FFF2-40B4-BE49-F238E27FC236}">
                    <a16:creationId xmlns:a16="http://schemas.microsoft.com/office/drawing/2014/main" id="{4120B283-C7D5-4E28-8887-8673957C2914}"/>
                  </a:ext>
                </a:extLst>
              </p:cNvPr>
              <p:cNvSpPr/>
              <p:nvPr/>
            </p:nvSpPr>
            <p:spPr>
              <a:xfrm rot="16200000">
                <a:off x="5265365" y="5186789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7" name="Flussdiagramm: Verzögerung 46">
                <a:extLst>
                  <a:ext uri="{FF2B5EF4-FFF2-40B4-BE49-F238E27FC236}">
                    <a16:creationId xmlns:a16="http://schemas.microsoft.com/office/drawing/2014/main" id="{48169745-A5ED-428A-A3AE-FEFA79709C4A}"/>
                  </a:ext>
                </a:extLst>
              </p:cNvPr>
              <p:cNvSpPr/>
              <p:nvPr/>
            </p:nvSpPr>
            <p:spPr>
              <a:xfrm rot="5400000">
                <a:off x="5265361" y="5901982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pic>
        <p:nvPicPr>
          <p:cNvPr id="28" name="Grafik 48" descr="Mann Silhouette">
            <a:extLst>
              <a:ext uri="{FF2B5EF4-FFF2-40B4-BE49-F238E27FC236}">
                <a16:creationId xmlns:a16="http://schemas.microsoft.com/office/drawing/2014/main" id="{4720A2CE-1C35-4175-A119-D72A31E18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1209" y="4565637"/>
            <a:ext cx="642389" cy="642389"/>
          </a:xfrm>
          <a:prstGeom prst="rect">
            <a:avLst/>
          </a:prstGeom>
        </p:spPr>
      </p:pic>
      <p:sp>
        <p:nvSpPr>
          <p:cNvPr id="29" name="Rechteck 47">
            <a:extLst>
              <a:ext uri="{FF2B5EF4-FFF2-40B4-BE49-F238E27FC236}">
                <a16:creationId xmlns:a16="http://schemas.microsoft.com/office/drawing/2014/main" id="{206C00C0-32D0-4D22-9BF6-D6826879C969}"/>
              </a:ext>
            </a:extLst>
          </p:cNvPr>
          <p:cNvSpPr/>
          <p:nvPr/>
        </p:nvSpPr>
        <p:spPr>
          <a:xfrm>
            <a:off x="3911641" y="1243206"/>
            <a:ext cx="4209132" cy="672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fik 30" descr="Mann Silhouette">
            <a:extLst>
              <a:ext uri="{FF2B5EF4-FFF2-40B4-BE49-F238E27FC236}">
                <a16:creationId xmlns:a16="http://schemas.microsoft.com/office/drawing/2014/main" id="{FF9715EA-CED8-4A67-AD15-D36CB82BE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053" y="5690197"/>
            <a:ext cx="642389" cy="642389"/>
          </a:xfrm>
          <a:prstGeom prst="rect">
            <a:avLst/>
          </a:prstGeom>
        </p:spPr>
      </p:pic>
      <p:grpSp>
        <p:nvGrpSpPr>
          <p:cNvPr id="31" name="Gruppieren 32">
            <a:extLst>
              <a:ext uri="{FF2B5EF4-FFF2-40B4-BE49-F238E27FC236}">
                <a16:creationId xmlns:a16="http://schemas.microsoft.com/office/drawing/2014/main" id="{613D19CB-A1F3-4E37-9BA2-F3D2757957B6}"/>
              </a:ext>
            </a:extLst>
          </p:cNvPr>
          <p:cNvGrpSpPr>
            <a:grpSpLocks noChangeAspect="1"/>
          </p:cNvGrpSpPr>
          <p:nvPr/>
        </p:nvGrpSpPr>
        <p:grpSpPr>
          <a:xfrm>
            <a:off x="6080739" y="4447996"/>
            <a:ext cx="446605" cy="729814"/>
            <a:chOff x="5034852" y="5417287"/>
            <a:chExt cx="551888" cy="901866"/>
          </a:xfrm>
        </p:grpSpPr>
        <p:sp>
          <p:nvSpPr>
            <p:cNvPr id="32" name="Rechteck 33">
              <a:extLst>
                <a:ext uri="{FF2B5EF4-FFF2-40B4-BE49-F238E27FC236}">
                  <a16:creationId xmlns:a16="http://schemas.microsoft.com/office/drawing/2014/main" id="{5E26C1E2-27CB-46B4-A068-0A08C7BEA614}"/>
                </a:ext>
              </a:extLst>
            </p:cNvPr>
            <p:cNvSpPr/>
            <p:nvPr/>
          </p:nvSpPr>
          <p:spPr>
            <a:xfrm>
              <a:off x="5034852" y="6066334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" name="Rechteck 34">
              <a:extLst>
                <a:ext uri="{FF2B5EF4-FFF2-40B4-BE49-F238E27FC236}">
                  <a16:creationId xmlns:a16="http://schemas.microsoft.com/office/drawing/2014/main" id="{32213E68-2C16-4013-B965-1F4C63D3B402}"/>
                </a:ext>
              </a:extLst>
            </p:cNvPr>
            <p:cNvSpPr/>
            <p:nvPr/>
          </p:nvSpPr>
          <p:spPr>
            <a:xfrm>
              <a:off x="5537600" y="6067693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34" name="Gruppieren 49">
              <a:extLst>
                <a:ext uri="{FF2B5EF4-FFF2-40B4-BE49-F238E27FC236}">
                  <a16:creationId xmlns:a16="http://schemas.microsoft.com/office/drawing/2014/main" id="{F9B93728-872E-4DC2-B664-24E1AE5BD010}"/>
                </a:ext>
              </a:extLst>
            </p:cNvPr>
            <p:cNvGrpSpPr/>
            <p:nvPr/>
          </p:nvGrpSpPr>
          <p:grpSpPr>
            <a:xfrm>
              <a:off x="5034863" y="5417287"/>
              <a:ext cx="551877" cy="806070"/>
              <a:chOff x="5034863" y="5417287"/>
              <a:chExt cx="551877" cy="806070"/>
            </a:xfrm>
          </p:grpSpPr>
          <p:sp>
            <p:nvSpPr>
              <p:cNvPr id="35" name="Rechteck 50">
                <a:extLst>
                  <a:ext uri="{FF2B5EF4-FFF2-40B4-BE49-F238E27FC236}">
                    <a16:creationId xmlns:a16="http://schemas.microsoft.com/office/drawing/2014/main" id="{7D3ECEA6-7D46-4B35-B8F8-46874AC87DD2}"/>
                  </a:ext>
                </a:extLst>
              </p:cNvPr>
              <p:cNvSpPr/>
              <p:nvPr/>
            </p:nvSpPr>
            <p:spPr>
              <a:xfrm>
                <a:off x="5034866" y="5508165"/>
                <a:ext cx="551872" cy="6243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6" name="Flussdiagramm: Verzögerung 51">
                <a:extLst>
                  <a:ext uri="{FF2B5EF4-FFF2-40B4-BE49-F238E27FC236}">
                    <a16:creationId xmlns:a16="http://schemas.microsoft.com/office/drawing/2014/main" id="{5A18D7F7-841E-4C24-9681-9EEAEDDE0773}"/>
                  </a:ext>
                </a:extLst>
              </p:cNvPr>
              <p:cNvSpPr/>
              <p:nvPr/>
            </p:nvSpPr>
            <p:spPr>
              <a:xfrm rot="16200000">
                <a:off x="5265365" y="5186789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" name="Flussdiagramm: Verzögerung 52">
                <a:extLst>
                  <a:ext uri="{FF2B5EF4-FFF2-40B4-BE49-F238E27FC236}">
                    <a16:creationId xmlns:a16="http://schemas.microsoft.com/office/drawing/2014/main" id="{712AB2E0-3CE9-49F3-9DEB-0045734AF5F0}"/>
                  </a:ext>
                </a:extLst>
              </p:cNvPr>
              <p:cNvSpPr/>
              <p:nvPr/>
            </p:nvSpPr>
            <p:spPr>
              <a:xfrm rot="5400000">
                <a:off x="5265361" y="5901982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sp>
        <p:nvSpPr>
          <p:cNvPr id="38" name="Rechteck 53">
            <a:extLst>
              <a:ext uri="{FF2B5EF4-FFF2-40B4-BE49-F238E27FC236}">
                <a16:creationId xmlns:a16="http://schemas.microsoft.com/office/drawing/2014/main" id="{E675826A-E12F-4B6D-B750-CA5AC972E6CB}"/>
              </a:ext>
            </a:extLst>
          </p:cNvPr>
          <p:cNvSpPr/>
          <p:nvPr/>
        </p:nvSpPr>
        <p:spPr>
          <a:xfrm>
            <a:off x="4019909" y="1915925"/>
            <a:ext cx="93200" cy="204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54">
            <a:extLst>
              <a:ext uri="{FF2B5EF4-FFF2-40B4-BE49-F238E27FC236}">
                <a16:creationId xmlns:a16="http://schemas.microsoft.com/office/drawing/2014/main" id="{E65AF14A-3B99-46A6-BDA0-FDD6B0543E17}"/>
              </a:ext>
            </a:extLst>
          </p:cNvPr>
          <p:cNvSpPr/>
          <p:nvPr/>
        </p:nvSpPr>
        <p:spPr>
          <a:xfrm>
            <a:off x="7971000" y="1917286"/>
            <a:ext cx="92610" cy="198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56">
            <a:extLst>
              <a:ext uri="{FF2B5EF4-FFF2-40B4-BE49-F238E27FC236}">
                <a16:creationId xmlns:a16="http://schemas.microsoft.com/office/drawing/2014/main" id="{DE1DED7C-C1D1-4677-99D9-9B2ACF1BB277}"/>
              </a:ext>
            </a:extLst>
          </p:cNvPr>
          <p:cNvGrpSpPr/>
          <p:nvPr/>
        </p:nvGrpSpPr>
        <p:grpSpPr>
          <a:xfrm>
            <a:off x="6443894" y="5426024"/>
            <a:ext cx="551888" cy="901866"/>
            <a:chOff x="5034852" y="5417287"/>
            <a:chExt cx="551888" cy="901866"/>
          </a:xfrm>
        </p:grpSpPr>
        <p:sp>
          <p:nvSpPr>
            <p:cNvPr id="41" name="Rechteck 57">
              <a:extLst>
                <a:ext uri="{FF2B5EF4-FFF2-40B4-BE49-F238E27FC236}">
                  <a16:creationId xmlns:a16="http://schemas.microsoft.com/office/drawing/2014/main" id="{6E834485-BEED-4E73-9E53-9E96401803CB}"/>
                </a:ext>
              </a:extLst>
            </p:cNvPr>
            <p:cNvSpPr/>
            <p:nvPr/>
          </p:nvSpPr>
          <p:spPr>
            <a:xfrm>
              <a:off x="5034852" y="6066334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2" name="Rechteck 58">
              <a:extLst>
                <a:ext uri="{FF2B5EF4-FFF2-40B4-BE49-F238E27FC236}">
                  <a16:creationId xmlns:a16="http://schemas.microsoft.com/office/drawing/2014/main" id="{8680B4A9-7D97-4F65-BE2B-84C1921902B9}"/>
                </a:ext>
              </a:extLst>
            </p:cNvPr>
            <p:cNvSpPr/>
            <p:nvPr/>
          </p:nvSpPr>
          <p:spPr>
            <a:xfrm>
              <a:off x="5537600" y="6067693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43" name="Gruppieren 59">
              <a:extLst>
                <a:ext uri="{FF2B5EF4-FFF2-40B4-BE49-F238E27FC236}">
                  <a16:creationId xmlns:a16="http://schemas.microsoft.com/office/drawing/2014/main" id="{C642E386-8CEF-418A-8CAC-8D0A90F2F17C}"/>
                </a:ext>
              </a:extLst>
            </p:cNvPr>
            <p:cNvGrpSpPr/>
            <p:nvPr/>
          </p:nvGrpSpPr>
          <p:grpSpPr>
            <a:xfrm>
              <a:off x="5034863" y="5417287"/>
              <a:ext cx="551877" cy="806070"/>
              <a:chOff x="5034863" y="5417287"/>
              <a:chExt cx="551877" cy="806070"/>
            </a:xfrm>
          </p:grpSpPr>
          <p:sp>
            <p:nvSpPr>
              <p:cNvPr id="44" name="Rechteck 60">
                <a:extLst>
                  <a:ext uri="{FF2B5EF4-FFF2-40B4-BE49-F238E27FC236}">
                    <a16:creationId xmlns:a16="http://schemas.microsoft.com/office/drawing/2014/main" id="{C8C7EA18-CA5C-4E1B-9E25-F4AC90C12F36}"/>
                  </a:ext>
                </a:extLst>
              </p:cNvPr>
              <p:cNvSpPr/>
              <p:nvPr/>
            </p:nvSpPr>
            <p:spPr>
              <a:xfrm>
                <a:off x="5034866" y="5508165"/>
                <a:ext cx="551872" cy="6243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5" name="Flussdiagramm: Verzögerung 61">
                <a:extLst>
                  <a:ext uri="{FF2B5EF4-FFF2-40B4-BE49-F238E27FC236}">
                    <a16:creationId xmlns:a16="http://schemas.microsoft.com/office/drawing/2014/main" id="{E27B9365-4617-46AF-8EED-32CF8B53443E}"/>
                  </a:ext>
                </a:extLst>
              </p:cNvPr>
              <p:cNvSpPr/>
              <p:nvPr/>
            </p:nvSpPr>
            <p:spPr>
              <a:xfrm rot="16200000">
                <a:off x="5265365" y="5186789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6" name="Flussdiagramm: Verzögerung 62">
                <a:extLst>
                  <a:ext uri="{FF2B5EF4-FFF2-40B4-BE49-F238E27FC236}">
                    <a16:creationId xmlns:a16="http://schemas.microsoft.com/office/drawing/2014/main" id="{F1B81BD9-443E-4B81-B4DA-41F4A09FB5FB}"/>
                  </a:ext>
                </a:extLst>
              </p:cNvPr>
              <p:cNvSpPr/>
              <p:nvPr/>
            </p:nvSpPr>
            <p:spPr>
              <a:xfrm rot="5400000">
                <a:off x="5265361" y="5901982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sp>
        <p:nvSpPr>
          <p:cNvPr id="47" name="Rechteck 64">
            <a:extLst>
              <a:ext uri="{FF2B5EF4-FFF2-40B4-BE49-F238E27FC236}">
                <a16:creationId xmlns:a16="http://schemas.microsoft.com/office/drawing/2014/main" id="{9AC8884C-0237-4C93-A883-48FAE1A087A1}"/>
              </a:ext>
            </a:extLst>
          </p:cNvPr>
          <p:cNvSpPr/>
          <p:nvPr/>
        </p:nvSpPr>
        <p:spPr>
          <a:xfrm>
            <a:off x="9089355" y="1086739"/>
            <a:ext cx="140896" cy="53605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48" name="Gruppieren 67">
            <a:extLst>
              <a:ext uri="{FF2B5EF4-FFF2-40B4-BE49-F238E27FC236}">
                <a16:creationId xmlns:a16="http://schemas.microsoft.com/office/drawing/2014/main" id="{5CD48475-B641-46E4-AB9F-1EEFC2133A0D}"/>
              </a:ext>
            </a:extLst>
          </p:cNvPr>
          <p:cNvGrpSpPr/>
          <p:nvPr/>
        </p:nvGrpSpPr>
        <p:grpSpPr>
          <a:xfrm>
            <a:off x="7555785" y="1914299"/>
            <a:ext cx="483076" cy="2474941"/>
            <a:chOff x="6776383" y="1912431"/>
            <a:chExt cx="483076" cy="2376612"/>
          </a:xfrm>
        </p:grpSpPr>
        <p:sp>
          <p:nvSpPr>
            <p:cNvPr id="49" name="Rechteck 63">
              <a:extLst>
                <a:ext uri="{FF2B5EF4-FFF2-40B4-BE49-F238E27FC236}">
                  <a16:creationId xmlns:a16="http://schemas.microsoft.com/office/drawing/2014/main" id="{35A60688-9464-4D05-94EE-A96AC1D54F12}"/>
                </a:ext>
              </a:extLst>
            </p:cNvPr>
            <p:cNvSpPr/>
            <p:nvPr/>
          </p:nvSpPr>
          <p:spPr>
            <a:xfrm>
              <a:off x="6949181" y="1912431"/>
              <a:ext cx="119957" cy="2225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66">
              <a:extLst>
                <a:ext uri="{FF2B5EF4-FFF2-40B4-BE49-F238E27FC236}">
                  <a16:creationId xmlns:a16="http://schemas.microsoft.com/office/drawing/2014/main" id="{161DA864-C157-4BBC-9CC1-81044657E68B}"/>
                </a:ext>
              </a:extLst>
            </p:cNvPr>
            <p:cNvSpPr/>
            <p:nvPr/>
          </p:nvSpPr>
          <p:spPr>
            <a:xfrm>
              <a:off x="6776383" y="4141924"/>
              <a:ext cx="483076" cy="14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feld 70">
            <a:extLst>
              <a:ext uri="{FF2B5EF4-FFF2-40B4-BE49-F238E27FC236}">
                <a16:creationId xmlns:a16="http://schemas.microsoft.com/office/drawing/2014/main" id="{2531F53E-0897-4EE8-A222-DE6EB30940A4}"/>
              </a:ext>
            </a:extLst>
          </p:cNvPr>
          <p:cNvSpPr txBox="1"/>
          <p:nvPr/>
        </p:nvSpPr>
        <p:spPr>
          <a:xfrm>
            <a:off x="8284691" y="1103919"/>
            <a:ext cx="95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 floor</a:t>
            </a:r>
          </a:p>
        </p:txBody>
      </p:sp>
      <p:sp>
        <p:nvSpPr>
          <p:cNvPr id="52" name="Textfeld 71">
            <a:extLst>
              <a:ext uri="{FF2B5EF4-FFF2-40B4-BE49-F238E27FC236}">
                <a16:creationId xmlns:a16="http://schemas.microsoft.com/office/drawing/2014/main" id="{612495A0-9225-44B9-9F2C-43E96D1B4F28}"/>
              </a:ext>
            </a:extLst>
          </p:cNvPr>
          <p:cNvSpPr txBox="1"/>
          <p:nvPr/>
        </p:nvSpPr>
        <p:spPr>
          <a:xfrm>
            <a:off x="8290356" y="2230449"/>
            <a:ext cx="95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floor</a:t>
            </a:r>
          </a:p>
        </p:txBody>
      </p:sp>
      <p:sp>
        <p:nvSpPr>
          <p:cNvPr id="53" name="Textfeld 72">
            <a:extLst>
              <a:ext uri="{FF2B5EF4-FFF2-40B4-BE49-F238E27FC236}">
                <a16:creationId xmlns:a16="http://schemas.microsoft.com/office/drawing/2014/main" id="{E5A1A5DD-3E36-4833-A7AC-7282F9B99F32}"/>
              </a:ext>
            </a:extLst>
          </p:cNvPr>
          <p:cNvSpPr txBox="1"/>
          <p:nvPr/>
        </p:nvSpPr>
        <p:spPr>
          <a:xfrm>
            <a:off x="7776866" y="3365569"/>
            <a:ext cx="165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Ground floor</a:t>
            </a:r>
          </a:p>
        </p:txBody>
      </p:sp>
      <p:sp>
        <p:nvSpPr>
          <p:cNvPr id="54" name="Textfeld 73">
            <a:extLst>
              <a:ext uri="{FF2B5EF4-FFF2-40B4-BE49-F238E27FC236}">
                <a16:creationId xmlns:a16="http://schemas.microsoft.com/office/drawing/2014/main" id="{0E7A9C45-8865-45AA-A1B4-80DA678CF16A}"/>
              </a:ext>
            </a:extLst>
          </p:cNvPr>
          <p:cNvSpPr txBox="1"/>
          <p:nvPr/>
        </p:nvSpPr>
        <p:spPr>
          <a:xfrm>
            <a:off x="8017305" y="5309505"/>
            <a:ext cx="135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Basement</a:t>
            </a:r>
          </a:p>
        </p:txBody>
      </p:sp>
      <p:sp>
        <p:nvSpPr>
          <p:cNvPr id="55" name="Textfeld 18">
            <a:extLst>
              <a:ext uri="{FF2B5EF4-FFF2-40B4-BE49-F238E27FC236}">
                <a16:creationId xmlns:a16="http://schemas.microsoft.com/office/drawing/2014/main" id="{13482F8B-575E-47AA-8D3E-3883361A0622}"/>
              </a:ext>
            </a:extLst>
          </p:cNvPr>
          <p:cNvSpPr txBox="1"/>
          <p:nvPr/>
        </p:nvSpPr>
        <p:spPr>
          <a:xfrm>
            <a:off x="1213989" y="3115505"/>
            <a:ext cx="144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Warehouse</a:t>
            </a:r>
            <a:endParaRPr lang="en-CH" sz="1100"/>
          </a:p>
        </p:txBody>
      </p:sp>
      <p:sp>
        <p:nvSpPr>
          <p:cNvPr id="56" name="Rechteck 75">
            <a:extLst>
              <a:ext uri="{FF2B5EF4-FFF2-40B4-BE49-F238E27FC236}">
                <a16:creationId xmlns:a16="http://schemas.microsoft.com/office/drawing/2014/main" id="{BB3A8D5A-0685-4CCC-91C5-35424DDD4E85}"/>
              </a:ext>
            </a:extLst>
          </p:cNvPr>
          <p:cNvSpPr/>
          <p:nvPr/>
        </p:nvSpPr>
        <p:spPr>
          <a:xfrm>
            <a:off x="1186670" y="2873355"/>
            <a:ext cx="1997241" cy="946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Textfeld 69">
            <a:extLst>
              <a:ext uri="{FF2B5EF4-FFF2-40B4-BE49-F238E27FC236}">
                <a16:creationId xmlns:a16="http://schemas.microsoft.com/office/drawing/2014/main" id="{506E7A77-F0A5-4CF2-8024-65DC1C262CEC}"/>
              </a:ext>
            </a:extLst>
          </p:cNvPr>
          <p:cNvSpPr txBox="1"/>
          <p:nvPr/>
        </p:nvSpPr>
        <p:spPr>
          <a:xfrm>
            <a:off x="1218678" y="3502266"/>
            <a:ext cx="1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Storage</a:t>
            </a:r>
            <a:endParaRPr lang="en-CH"/>
          </a:p>
        </p:txBody>
      </p:sp>
      <p:sp>
        <p:nvSpPr>
          <p:cNvPr id="58" name="Textfeld 76">
            <a:extLst>
              <a:ext uri="{FF2B5EF4-FFF2-40B4-BE49-F238E27FC236}">
                <a16:creationId xmlns:a16="http://schemas.microsoft.com/office/drawing/2014/main" id="{EB729FDD-93DA-4823-BEB6-6149F15D45ED}"/>
              </a:ext>
            </a:extLst>
          </p:cNvPr>
          <p:cNvSpPr txBox="1"/>
          <p:nvPr/>
        </p:nvSpPr>
        <p:spPr>
          <a:xfrm>
            <a:off x="7150062" y="5427228"/>
            <a:ext cx="970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/>
              <a:t>Containment</a:t>
            </a:r>
            <a:endParaRPr lang="en-CH" sz="1100"/>
          </a:p>
        </p:txBody>
      </p:sp>
      <p:sp>
        <p:nvSpPr>
          <p:cNvPr id="59" name="Rechteck 77">
            <a:extLst>
              <a:ext uri="{FF2B5EF4-FFF2-40B4-BE49-F238E27FC236}">
                <a16:creationId xmlns:a16="http://schemas.microsoft.com/office/drawing/2014/main" id="{73ACB29C-0A84-4AFE-A741-94B3553981FB}"/>
              </a:ext>
            </a:extLst>
          </p:cNvPr>
          <p:cNvSpPr/>
          <p:nvPr/>
        </p:nvSpPr>
        <p:spPr>
          <a:xfrm>
            <a:off x="1191655" y="5208026"/>
            <a:ext cx="1997218" cy="1123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hteck 78">
            <a:extLst>
              <a:ext uri="{FF2B5EF4-FFF2-40B4-BE49-F238E27FC236}">
                <a16:creationId xmlns:a16="http://schemas.microsoft.com/office/drawing/2014/main" id="{108D0E40-0409-4D58-9473-494DEA4BA944}"/>
              </a:ext>
            </a:extLst>
          </p:cNvPr>
          <p:cNvSpPr/>
          <p:nvPr/>
        </p:nvSpPr>
        <p:spPr>
          <a:xfrm>
            <a:off x="1054856" y="2873354"/>
            <a:ext cx="131815" cy="24470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Textfeld 79">
            <a:extLst>
              <a:ext uri="{FF2B5EF4-FFF2-40B4-BE49-F238E27FC236}">
                <a16:creationId xmlns:a16="http://schemas.microsoft.com/office/drawing/2014/main" id="{A7B91D63-FA6F-424D-A1B8-14FAEF9A8A60}"/>
              </a:ext>
            </a:extLst>
          </p:cNvPr>
          <p:cNvSpPr txBox="1"/>
          <p:nvPr/>
        </p:nvSpPr>
        <p:spPr>
          <a:xfrm>
            <a:off x="6701182" y="4435347"/>
            <a:ext cx="862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/>
              <a:t>Upstream</a:t>
            </a:r>
          </a:p>
        </p:txBody>
      </p:sp>
      <p:sp>
        <p:nvSpPr>
          <p:cNvPr id="62" name="Textfeld 80">
            <a:extLst>
              <a:ext uri="{FF2B5EF4-FFF2-40B4-BE49-F238E27FC236}">
                <a16:creationId xmlns:a16="http://schemas.microsoft.com/office/drawing/2014/main" id="{BB90819A-3947-4F04-898E-DC683574F095}"/>
              </a:ext>
            </a:extLst>
          </p:cNvPr>
          <p:cNvSpPr txBox="1"/>
          <p:nvPr/>
        </p:nvSpPr>
        <p:spPr>
          <a:xfrm>
            <a:off x="7419532" y="4406493"/>
            <a:ext cx="1000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/>
              <a:t>Downstream</a:t>
            </a:r>
          </a:p>
        </p:txBody>
      </p:sp>
      <p:sp>
        <p:nvSpPr>
          <p:cNvPr id="63" name="Textfeld 81">
            <a:extLst>
              <a:ext uri="{FF2B5EF4-FFF2-40B4-BE49-F238E27FC236}">
                <a16:creationId xmlns:a16="http://schemas.microsoft.com/office/drawing/2014/main" id="{52E88E6F-FE20-471A-A8FE-B2E479B3E396}"/>
              </a:ext>
            </a:extLst>
          </p:cNvPr>
          <p:cNvSpPr txBox="1"/>
          <p:nvPr/>
        </p:nvSpPr>
        <p:spPr>
          <a:xfrm rot="5400000">
            <a:off x="3728269" y="3669061"/>
            <a:ext cx="606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1 m</a:t>
            </a:r>
          </a:p>
        </p:txBody>
      </p:sp>
      <p:sp>
        <p:nvSpPr>
          <p:cNvPr id="64" name="Textfeld 82">
            <a:extLst>
              <a:ext uri="{FF2B5EF4-FFF2-40B4-BE49-F238E27FC236}">
                <a16:creationId xmlns:a16="http://schemas.microsoft.com/office/drawing/2014/main" id="{7867DD2C-9817-4F92-9544-1D9B1D1FB188}"/>
              </a:ext>
            </a:extLst>
          </p:cNvPr>
          <p:cNvSpPr txBox="1"/>
          <p:nvPr/>
        </p:nvSpPr>
        <p:spPr>
          <a:xfrm rot="5400000">
            <a:off x="3371710" y="2760650"/>
            <a:ext cx="606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5 m</a:t>
            </a:r>
          </a:p>
        </p:txBody>
      </p:sp>
      <p:sp>
        <p:nvSpPr>
          <p:cNvPr id="65" name="Textfeld 83">
            <a:extLst>
              <a:ext uri="{FF2B5EF4-FFF2-40B4-BE49-F238E27FC236}">
                <a16:creationId xmlns:a16="http://schemas.microsoft.com/office/drawing/2014/main" id="{F12E9BDC-9CA3-4E6D-B249-553383D4B6DB}"/>
              </a:ext>
            </a:extLst>
          </p:cNvPr>
          <p:cNvSpPr txBox="1"/>
          <p:nvPr/>
        </p:nvSpPr>
        <p:spPr>
          <a:xfrm rot="5400000">
            <a:off x="3342396" y="1576336"/>
            <a:ext cx="606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5 m</a:t>
            </a:r>
          </a:p>
        </p:txBody>
      </p:sp>
      <p:sp>
        <p:nvSpPr>
          <p:cNvPr id="66" name="Textfeld 84">
            <a:extLst>
              <a:ext uri="{FF2B5EF4-FFF2-40B4-BE49-F238E27FC236}">
                <a16:creationId xmlns:a16="http://schemas.microsoft.com/office/drawing/2014/main" id="{58029BD0-C9D9-45E0-9295-DEA7B9D7DDE3}"/>
              </a:ext>
            </a:extLst>
          </p:cNvPr>
          <p:cNvSpPr txBox="1"/>
          <p:nvPr/>
        </p:nvSpPr>
        <p:spPr>
          <a:xfrm>
            <a:off x="4457758" y="4213038"/>
            <a:ext cx="1437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/>
              <a:t>Buffer prep.</a:t>
            </a:r>
          </a:p>
        </p:txBody>
      </p:sp>
      <p:sp>
        <p:nvSpPr>
          <p:cNvPr id="67" name="Textfeld 85">
            <a:extLst>
              <a:ext uri="{FF2B5EF4-FFF2-40B4-BE49-F238E27FC236}">
                <a16:creationId xmlns:a16="http://schemas.microsoft.com/office/drawing/2014/main" id="{0089DFA2-1019-4FD9-8590-C46884F45A00}"/>
              </a:ext>
            </a:extLst>
          </p:cNvPr>
          <p:cNvSpPr txBox="1"/>
          <p:nvPr/>
        </p:nvSpPr>
        <p:spPr>
          <a:xfrm rot="5400000">
            <a:off x="3367620" y="5775910"/>
            <a:ext cx="606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3 m</a:t>
            </a:r>
          </a:p>
        </p:txBody>
      </p:sp>
      <p:sp>
        <p:nvSpPr>
          <p:cNvPr id="68" name="Textfeld 86">
            <a:extLst>
              <a:ext uri="{FF2B5EF4-FFF2-40B4-BE49-F238E27FC236}">
                <a16:creationId xmlns:a16="http://schemas.microsoft.com/office/drawing/2014/main" id="{3F097CD0-CE6C-4C2F-A86F-C3999DFD41F8}"/>
              </a:ext>
            </a:extLst>
          </p:cNvPr>
          <p:cNvSpPr txBox="1"/>
          <p:nvPr/>
        </p:nvSpPr>
        <p:spPr>
          <a:xfrm rot="5400000">
            <a:off x="3364932" y="4609668"/>
            <a:ext cx="606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5 m</a:t>
            </a:r>
          </a:p>
        </p:txBody>
      </p:sp>
      <p:sp>
        <p:nvSpPr>
          <p:cNvPr id="69" name="Textfeld 87">
            <a:extLst>
              <a:ext uri="{FF2B5EF4-FFF2-40B4-BE49-F238E27FC236}">
                <a16:creationId xmlns:a16="http://schemas.microsoft.com/office/drawing/2014/main" id="{EC35CC6C-A31D-4EC7-B9B4-04C88226AFFC}"/>
              </a:ext>
            </a:extLst>
          </p:cNvPr>
          <p:cNvSpPr txBox="1"/>
          <p:nvPr/>
        </p:nvSpPr>
        <p:spPr>
          <a:xfrm>
            <a:off x="3682148" y="2259511"/>
            <a:ext cx="970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/>
              <a:t>The Office</a:t>
            </a:r>
            <a:endParaRPr lang="en-CH" sz="1100"/>
          </a:p>
        </p:txBody>
      </p:sp>
      <p:cxnSp>
        <p:nvCxnSpPr>
          <p:cNvPr id="70" name="Gerade Verbindung mit Pfeil 89">
            <a:extLst>
              <a:ext uri="{FF2B5EF4-FFF2-40B4-BE49-F238E27FC236}">
                <a16:creationId xmlns:a16="http://schemas.microsoft.com/office/drawing/2014/main" id="{F5920104-C1A8-4CF6-B3DB-501F508E9216}"/>
              </a:ext>
            </a:extLst>
          </p:cNvPr>
          <p:cNvCxnSpPr>
            <a:cxnSpLocks/>
          </p:cNvCxnSpPr>
          <p:nvPr/>
        </p:nvCxnSpPr>
        <p:spPr>
          <a:xfrm flipV="1">
            <a:off x="2862458" y="2975635"/>
            <a:ext cx="0" cy="22393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88">
            <a:extLst>
              <a:ext uri="{FF2B5EF4-FFF2-40B4-BE49-F238E27FC236}">
                <a16:creationId xmlns:a16="http://schemas.microsoft.com/office/drawing/2014/main" id="{2FB621FC-C478-4D47-8252-A9B06D66D885}"/>
              </a:ext>
            </a:extLst>
          </p:cNvPr>
          <p:cNvCxnSpPr>
            <a:cxnSpLocks/>
          </p:cNvCxnSpPr>
          <p:nvPr/>
        </p:nvCxnSpPr>
        <p:spPr>
          <a:xfrm>
            <a:off x="5979499" y="4165254"/>
            <a:ext cx="0" cy="10243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feld 91">
            <a:extLst>
              <a:ext uri="{FF2B5EF4-FFF2-40B4-BE49-F238E27FC236}">
                <a16:creationId xmlns:a16="http://schemas.microsoft.com/office/drawing/2014/main" id="{B6FADA13-5E44-4B63-B0E4-8CA0472A2341}"/>
              </a:ext>
            </a:extLst>
          </p:cNvPr>
          <p:cNvSpPr txBox="1"/>
          <p:nvPr/>
        </p:nvSpPr>
        <p:spPr>
          <a:xfrm rot="5400000">
            <a:off x="2672280" y="4000928"/>
            <a:ext cx="606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7 m</a:t>
            </a:r>
          </a:p>
        </p:txBody>
      </p:sp>
      <p:pic>
        <p:nvPicPr>
          <p:cNvPr id="73" name="Grafik 99" descr="Mann Silhouette">
            <a:extLst>
              <a:ext uri="{FF2B5EF4-FFF2-40B4-BE49-F238E27FC236}">
                <a16:creationId xmlns:a16="http://schemas.microsoft.com/office/drawing/2014/main" id="{606D4C26-10CD-44D0-BE36-3BF62A6AF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8935" y="2598888"/>
            <a:ext cx="642389" cy="642389"/>
          </a:xfrm>
          <a:prstGeom prst="rect">
            <a:avLst/>
          </a:prstGeom>
        </p:spPr>
      </p:pic>
      <p:sp>
        <p:nvSpPr>
          <p:cNvPr id="74" name="Textfeld 100">
            <a:extLst>
              <a:ext uri="{FF2B5EF4-FFF2-40B4-BE49-F238E27FC236}">
                <a16:creationId xmlns:a16="http://schemas.microsoft.com/office/drawing/2014/main" id="{6790D2E4-E3B7-46C0-9F32-5C4BCC5290A8}"/>
              </a:ext>
            </a:extLst>
          </p:cNvPr>
          <p:cNvSpPr txBox="1"/>
          <p:nvPr/>
        </p:nvSpPr>
        <p:spPr>
          <a:xfrm>
            <a:off x="5430237" y="1440098"/>
            <a:ext cx="59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HVAC</a:t>
            </a:r>
          </a:p>
        </p:txBody>
      </p:sp>
      <p:cxnSp>
        <p:nvCxnSpPr>
          <p:cNvPr id="75" name="Gerader Verbinder 101">
            <a:extLst>
              <a:ext uri="{FF2B5EF4-FFF2-40B4-BE49-F238E27FC236}">
                <a16:creationId xmlns:a16="http://schemas.microsoft.com/office/drawing/2014/main" id="{0167F690-D100-413D-A27B-72B8A593F100}"/>
              </a:ext>
            </a:extLst>
          </p:cNvPr>
          <p:cNvCxnSpPr>
            <a:cxnSpLocks/>
          </p:cNvCxnSpPr>
          <p:nvPr/>
        </p:nvCxnSpPr>
        <p:spPr>
          <a:xfrm>
            <a:off x="7406253" y="4389244"/>
            <a:ext cx="0" cy="8003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Flussdiagramm: Verbinder 8">
            <a:extLst>
              <a:ext uri="{FF2B5EF4-FFF2-40B4-BE49-F238E27FC236}">
                <a16:creationId xmlns:a16="http://schemas.microsoft.com/office/drawing/2014/main" id="{900A47AE-3325-4FCD-982C-4CAFF730591A}"/>
              </a:ext>
            </a:extLst>
          </p:cNvPr>
          <p:cNvSpPr/>
          <p:nvPr/>
        </p:nvSpPr>
        <p:spPr>
          <a:xfrm>
            <a:off x="1622868" y="5065940"/>
            <a:ext cx="106451" cy="12465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7" name="Flussdiagramm: Verbinder 102">
            <a:extLst>
              <a:ext uri="{FF2B5EF4-FFF2-40B4-BE49-F238E27FC236}">
                <a16:creationId xmlns:a16="http://schemas.microsoft.com/office/drawing/2014/main" id="{B14A8C28-A438-47DA-880E-4D4540CDCB68}"/>
              </a:ext>
            </a:extLst>
          </p:cNvPr>
          <p:cNvSpPr/>
          <p:nvPr/>
        </p:nvSpPr>
        <p:spPr>
          <a:xfrm>
            <a:off x="1856534" y="5065940"/>
            <a:ext cx="106451" cy="12465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8" name="Rechteck 103">
            <a:extLst>
              <a:ext uri="{FF2B5EF4-FFF2-40B4-BE49-F238E27FC236}">
                <a16:creationId xmlns:a16="http://schemas.microsoft.com/office/drawing/2014/main" id="{AE412EFD-A5DC-453A-809D-14B20DA4CF3A}"/>
              </a:ext>
            </a:extLst>
          </p:cNvPr>
          <p:cNvSpPr/>
          <p:nvPr/>
        </p:nvSpPr>
        <p:spPr>
          <a:xfrm>
            <a:off x="9230251" y="3271678"/>
            <a:ext cx="1997241" cy="131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Rechteck 104">
            <a:extLst>
              <a:ext uri="{FF2B5EF4-FFF2-40B4-BE49-F238E27FC236}">
                <a16:creationId xmlns:a16="http://schemas.microsoft.com/office/drawing/2014/main" id="{06056D53-E4FE-48BF-BE87-DCFAE8524F00}"/>
              </a:ext>
            </a:extLst>
          </p:cNvPr>
          <p:cNvSpPr/>
          <p:nvPr/>
        </p:nvSpPr>
        <p:spPr>
          <a:xfrm>
            <a:off x="9240154" y="5203138"/>
            <a:ext cx="1997218" cy="1123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hteck 105">
            <a:extLst>
              <a:ext uri="{FF2B5EF4-FFF2-40B4-BE49-F238E27FC236}">
                <a16:creationId xmlns:a16="http://schemas.microsoft.com/office/drawing/2014/main" id="{0C09DFB6-EF49-4825-9318-CA04779C0086}"/>
              </a:ext>
            </a:extLst>
          </p:cNvPr>
          <p:cNvSpPr/>
          <p:nvPr/>
        </p:nvSpPr>
        <p:spPr>
          <a:xfrm>
            <a:off x="11232447" y="3271678"/>
            <a:ext cx="104001" cy="20437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Flussdiagramm: Anzeige 12">
            <a:extLst>
              <a:ext uri="{FF2B5EF4-FFF2-40B4-BE49-F238E27FC236}">
                <a16:creationId xmlns:a16="http://schemas.microsoft.com/office/drawing/2014/main" id="{77CC080C-5D02-421A-B06F-CF1EF40256DB}"/>
              </a:ext>
            </a:extLst>
          </p:cNvPr>
          <p:cNvSpPr/>
          <p:nvPr/>
        </p:nvSpPr>
        <p:spPr>
          <a:xfrm rot="16200000">
            <a:off x="1501185" y="4665735"/>
            <a:ext cx="569326" cy="336123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2" name="Textfeld 107">
            <a:extLst>
              <a:ext uri="{FF2B5EF4-FFF2-40B4-BE49-F238E27FC236}">
                <a16:creationId xmlns:a16="http://schemas.microsoft.com/office/drawing/2014/main" id="{C9EAFC07-2FB8-4DDD-A64C-AF0FD01A957B}"/>
              </a:ext>
            </a:extLst>
          </p:cNvPr>
          <p:cNvSpPr txBox="1"/>
          <p:nvPr/>
        </p:nvSpPr>
        <p:spPr>
          <a:xfrm>
            <a:off x="10253862" y="3397097"/>
            <a:ext cx="131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Entrance</a:t>
            </a:r>
          </a:p>
        </p:txBody>
      </p:sp>
      <p:grpSp>
        <p:nvGrpSpPr>
          <p:cNvPr id="83" name="Gruppieren 108">
            <a:extLst>
              <a:ext uri="{FF2B5EF4-FFF2-40B4-BE49-F238E27FC236}">
                <a16:creationId xmlns:a16="http://schemas.microsoft.com/office/drawing/2014/main" id="{2AC8B97F-657B-49A8-9063-5577EB0F30AC}"/>
              </a:ext>
            </a:extLst>
          </p:cNvPr>
          <p:cNvGrpSpPr/>
          <p:nvPr/>
        </p:nvGrpSpPr>
        <p:grpSpPr>
          <a:xfrm>
            <a:off x="6856121" y="1915547"/>
            <a:ext cx="483076" cy="2464866"/>
            <a:chOff x="6776383" y="1912431"/>
            <a:chExt cx="483076" cy="2376612"/>
          </a:xfrm>
        </p:grpSpPr>
        <p:sp>
          <p:nvSpPr>
            <p:cNvPr id="84" name="Rechteck 109">
              <a:extLst>
                <a:ext uri="{FF2B5EF4-FFF2-40B4-BE49-F238E27FC236}">
                  <a16:creationId xmlns:a16="http://schemas.microsoft.com/office/drawing/2014/main" id="{E853BA2E-080A-45DB-97B2-8698DCBC3DF5}"/>
                </a:ext>
              </a:extLst>
            </p:cNvPr>
            <p:cNvSpPr/>
            <p:nvPr/>
          </p:nvSpPr>
          <p:spPr>
            <a:xfrm>
              <a:off x="6949181" y="1912431"/>
              <a:ext cx="119957" cy="2225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hteck 110">
              <a:extLst>
                <a:ext uri="{FF2B5EF4-FFF2-40B4-BE49-F238E27FC236}">
                  <a16:creationId xmlns:a16="http://schemas.microsoft.com/office/drawing/2014/main" id="{6DF6F4FE-8207-4AAF-9C34-4A0E973DD8FF}"/>
                </a:ext>
              </a:extLst>
            </p:cNvPr>
            <p:cNvSpPr/>
            <p:nvPr/>
          </p:nvSpPr>
          <p:spPr>
            <a:xfrm>
              <a:off x="6776383" y="4141924"/>
              <a:ext cx="483076" cy="14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6" name="Gerader Verbinder 111">
            <a:extLst>
              <a:ext uri="{FF2B5EF4-FFF2-40B4-BE49-F238E27FC236}">
                <a16:creationId xmlns:a16="http://schemas.microsoft.com/office/drawing/2014/main" id="{D325C2EF-7619-4D37-981A-2B77BDE5F1EF}"/>
              </a:ext>
            </a:extLst>
          </p:cNvPr>
          <p:cNvCxnSpPr>
            <a:cxnSpLocks/>
          </p:cNvCxnSpPr>
          <p:nvPr/>
        </p:nvCxnSpPr>
        <p:spPr>
          <a:xfrm>
            <a:off x="4490246" y="4165254"/>
            <a:ext cx="0" cy="10497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feld 112">
            <a:extLst>
              <a:ext uri="{FF2B5EF4-FFF2-40B4-BE49-F238E27FC236}">
                <a16:creationId xmlns:a16="http://schemas.microsoft.com/office/drawing/2014/main" id="{70811292-2BB1-4DBA-96E9-744F81B79FEB}"/>
              </a:ext>
            </a:extLst>
          </p:cNvPr>
          <p:cNvSpPr txBox="1"/>
          <p:nvPr/>
        </p:nvSpPr>
        <p:spPr>
          <a:xfrm>
            <a:off x="3587511" y="4697095"/>
            <a:ext cx="126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/>
              <a:t>Personnel/</a:t>
            </a:r>
          </a:p>
          <a:p>
            <a:r>
              <a:rPr lang="de-CH" sz="1000"/>
              <a:t>Material airlock</a:t>
            </a:r>
          </a:p>
        </p:txBody>
      </p:sp>
      <p:sp>
        <p:nvSpPr>
          <p:cNvPr id="88" name="Textfeld 113">
            <a:extLst>
              <a:ext uri="{FF2B5EF4-FFF2-40B4-BE49-F238E27FC236}">
                <a16:creationId xmlns:a16="http://schemas.microsoft.com/office/drawing/2014/main" id="{DC550422-D8F2-4295-8350-B7AAE8093149}"/>
              </a:ext>
            </a:extLst>
          </p:cNvPr>
          <p:cNvSpPr txBox="1"/>
          <p:nvPr/>
        </p:nvSpPr>
        <p:spPr>
          <a:xfrm>
            <a:off x="4279303" y="3553332"/>
            <a:ext cx="1000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/>
              <a:t>Crawl space</a:t>
            </a:r>
          </a:p>
        </p:txBody>
      </p:sp>
      <p:grpSp>
        <p:nvGrpSpPr>
          <p:cNvPr id="89" name="Gruppieren 25">
            <a:extLst>
              <a:ext uri="{FF2B5EF4-FFF2-40B4-BE49-F238E27FC236}">
                <a16:creationId xmlns:a16="http://schemas.microsoft.com/office/drawing/2014/main" id="{30C0BBFC-FCFD-436B-BCCE-3D1978E3FFE2}"/>
              </a:ext>
            </a:extLst>
          </p:cNvPr>
          <p:cNvGrpSpPr/>
          <p:nvPr/>
        </p:nvGrpSpPr>
        <p:grpSpPr>
          <a:xfrm>
            <a:off x="4572458" y="2596852"/>
            <a:ext cx="633947" cy="649600"/>
            <a:chOff x="4572458" y="2596852"/>
            <a:chExt cx="633947" cy="649600"/>
          </a:xfrm>
        </p:grpSpPr>
        <p:pic>
          <p:nvPicPr>
            <p:cNvPr id="90" name="Grafik 21" descr="Computer Silhouette">
              <a:extLst>
                <a:ext uri="{FF2B5EF4-FFF2-40B4-BE49-F238E27FC236}">
                  <a16:creationId xmlns:a16="http://schemas.microsoft.com/office/drawing/2014/main" id="{076B011C-72DB-4E9D-ACFC-328FCC9A5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51555" y="2596852"/>
              <a:ext cx="479325" cy="479325"/>
            </a:xfrm>
            <a:prstGeom prst="rect">
              <a:avLst/>
            </a:prstGeom>
          </p:spPr>
        </p:pic>
        <p:cxnSp>
          <p:nvCxnSpPr>
            <p:cNvPr id="91" name="Gerader Verbinder 23">
              <a:extLst>
                <a:ext uri="{FF2B5EF4-FFF2-40B4-BE49-F238E27FC236}">
                  <a16:creationId xmlns:a16="http://schemas.microsoft.com/office/drawing/2014/main" id="{2D1AE857-9BBE-4D33-A496-0529ABE42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458" y="2967806"/>
              <a:ext cx="633947" cy="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echteck 24">
              <a:extLst>
                <a:ext uri="{FF2B5EF4-FFF2-40B4-BE49-F238E27FC236}">
                  <a16:creationId xmlns:a16="http://schemas.microsoft.com/office/drawing/2014/main" id="{2D6730C1-2102-4F4A-864A-D0A728B9E0FE}"/>
                </a:ext>
              </a:extLst>
            </p:cNvPr>
            <p:cNvSpPr/>
            <p:nvPr/>
          </p:nvSpPr>
          <p:spPr>
            <a:xfrm>
              <a:off x="4576030" y="2967804"/>
              <a:ext cx="45719" cy="2711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3" name="Rechteck 115">
              <a:extLst>
                <a:ext uri="{FF2B5EF4-FFF2-40B4-BE49-F238E27FC236}">
                  <a16:creationId xmlns:a16="http://schemas.microsoft.com/office/drawing/2014/main" id="{ADA76525-D045-4F46-9E52-2C1676C4C95F}"/>
                </a:ext>
              </a:extLst>
            </p:cNvPr>
            <p:cNvSpPr/>
            <p:nvPr/>
          </p:nvSpPr>
          <p:spPr>
            <a:xfrm>
              <a:off x="5151627" y="2975278"/>
              <a:ext cx="45719" cy="2711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94" name="Gerader Verbinder 116">
            <a:extLst>
              <a:ext uri="{FF2B5EF4-FFF2-40B4-BE49-F238E27FC236}">
                <a16:creationId xmlns:a16="http://schemas.microsoft.com/office/drawing/2014/main" id="{B5900E3C-7AF4-4B4B-B496-F3D4CE7C8E31}"/>
              </a:ext>
            </a:extLst>
          </p:cNvPr>
          <p:cNvCxnSpPr>
            <a:cxnSpLocks/>
          </p:cNvCxnSpPr>
          <p:nvPr/>
        </p:nvCxnSpPr>
        <p:spPr>
          <a:xfrm flipH="1">
            <a:off x="6753228" y="4380413"/>
            <a:ext cx="233612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Gerader Verbinder 122">
            <a:extLst>
              <a:ext uri="{FF2B5EF4-FFF2-40B4-BE49-F238E27FC236}">
                <a16:creationId xmlns:a16="http://schemas.microsoft.com/office/drawing/2014/main" id="{76C62893-6D58-4F50-B7B0-6B1B5BC1FF05}"/>
              </a:ext>
            </a:extLst>
          </p:cNvPr>
          <p:cNvCxnSpPr>
            <a:cxnSpLocks/>
          </p:cNvCxnSpPr>
          <p:nvPr/>
        </p:nvCxnSpPr>
        <p:spPr>
          <a:xfrm flipV="1">
            <a:off x="6753228" y="4165254"/>
            <a:ext cx="0" cy="2151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Gerader Verbinder 124">
            <a:extLst>
              <a:ext uri="{FF2B5EF4-FFF2-40B4-BE49-F238E27FC236}">
                <a16:creationId xmlns:a16="http://schemas.microsoft.com/office/drawing/2014/main" id="{C3F79A46-6731-4D9B-977B-22571536CF34}"/>
              </a:ext>
            </a:extLst>
          </p:cNvPr>
          <p:cNvCxnSpPr>
            <a:cxnSpLocks/>
          </p:cNvCxnSpPr>
          <p:nvPr/>
        </p:nvCxnSpPr>
        <p:spPr>
          <a:xfrm flipH="1">
            <a:off x="4490246" y="4165254"/>
            <a:ext cx="226298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Gerader Verbinder 119">
            <a:extLst>
              <a:ext uri="{FF2B5EF4-FFF2-40B4-BE49-F238E27FC236}">
                <a16:creationId xmlns:a16="http://schemas.microsoft.com/office/drawing/2014/main" id="{C0476B30-97A9-4D95-8D74-E975C8D90358}"/>
              </a:ext>
            </a:extLst>
          </p:cNvPr>
          <p:cNvCxnSpPr>
            <a:cxnSpLocks/>
          </p:cNvCxnSpPr>
          <p:nvPr/>
        </p:nvCxnSpPr>
        <p:spPr>
          <a:xfrm flipH="1" flipV="1">
            <a:off x="3310178" y="4371899"/>
            <a:ext cx="1180068" cy="363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137">
            <a:extLst>
              <a:ext uri="{FF2B5EF4-FFF2-40B4-BE49-F238E27FC236}">
                <a16:creationId xmlns:a16="http://schemas.microsoft.com/office/drawing/2014/main" id="{D9932C9C-6FB5-485E-BC1C-674F08533D3C}"/>
              </a:ext>
            </a:extLst>
          </p:cNvPr>
          <p:cNvCxnSpPr>
            <a:cxnSpLocks/>
          </p:cNvCxnSpPr>
          <p:nvPr/>
        </p:nvCxnSpPr>
        <p:spPr>
          <a:xfrm flipH="1" flipV="1">
            <a:off x="5245677" y="4165253"/>
            <a:ext cx="7996" cy="1028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139">
            <a:extLst>
              <a:ext uri="{FF2B5EF4-FFF2-40B4-BE49-F238E27FC236}">
                <a16:creationId xmlns:a16="http://schemas.microsoft.com/office/drawing/2014/main" id="{6AC33729-FB2C-4E96-9A0B-DEF8F0D0BD62}"/>
              </a:ext>
            </a:extLst>
          </p:cNvPr>
          <p:cNvSpPr txBox="1"/>
          <p:nvPr/>
        </p:nvSpPr>
        <p:spPr>
          <a:xfrm rot="5400000">
            <a:off x="5016364" y="4582389"/>
            <a:ext cx="606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3 m</a:t>
            </a:r>
          </a:p>
        </p:txBody>
      </p:sp>
    </p:spTree>
    <p:extLst>
      <p:ext uri="{BB962C8B-B14F-4D97-AF65-F5344CB8AC3E}">
        <p14:creationId xmlns:p14="http://schemas.microsoft.com/office/powerpoint/2010/main" val="102838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0317E7A-CFCA-410C-99A8-6778F526F36A}"/>
              </a:ext>
            </a:extLst>
          </p:cNvPr>
          <p:cNvSpPr txBox="1"/>
          <p:nvPr/>
        </p:nvSpPr>
        <p:spPr>
          <a:xfrm>
            <a:off x="2797233" y="2531226"/>
            <a:ext cx="5806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720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06056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0D49290-1347-4DF5-A46E-58B01489507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Clean Utilities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148EFF-12D1-41CA-A32E-E0B7F68B60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168"/>
          <a:stretch/>
        </p:blipFill>
        <p:spPr>
          <a:xfrm>
            <a:off x="3739801" y="269001"/>
            <a:ext cx="7670729" cy="3131863"/>
          </a:xfrm>
          <a:prstGeom prst="rect">
            <a:avLst/>
          </a:prstGeom>
        </p:spPr>
      </p:pic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CD90B25B-6AC6-4261-9AEA-4F85241C4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34786"/>
              </p:ext>
            </p:extLst>
          </p:nvPr>
        </p:nvGraphicFramePr>
        <p:xfrm>
          <a:off x="3739801" y="3622340"/>
          <a:ext cx="7303656" cy="23225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7276">
                  <a:extLst>
                    <a:ext uri="{9D8B030D-6E8A-4147-A177-3AD203B41FA5}">
                      <a16:colId xmlns:a16="http://schemas.microsoft.com/office/drawing/2014/main" val="3617520840"/>
                    </a:ext>
                  </a:extLst>
                </a:gridCol>
                <a:gridCol w="1217276">
                  <a:extLst>
                    <a:ext uri="{9D8B030D-6E8A-4147-A177-3AD203B41FA5}">
                      <a16:colId xmlns:a16="http://schemas.microsoft.com/office/drawing/2014/main" val="2789895903"/>
                    </a:ext>
                  </a:extLst>
                </a:gridCol>
                <a:gridCol w="1217276">
                  <a:extLst>
                    <a:ext uri="{9D8B030D-6E8A-4147-A177-3AD203B41FA5}">
                      <a16:colId xmlns:a16="http://schemas.microsoft.com/office/drawing/2014/main" val="3636207475"/>
                    </a:ext>
                  </a:extLst>
                </a:gridCol>
                <a:gridCol w="1217276">
                  <a:extLst>
                    <a:ext uri="{9D8B030D-6E8A-4147-A177-3AD203B41FA5}">
                      <a16:colId xmlns:a16="http://schemas.microsoft.com/office/drawing/2014/main" val="2219945150"/>
                    </a:ext>
                  </a:extLst>
                </a:gridCol>
                <a:gridCol w="1217276">
                  <a:extLst>
                    <a:ext uri="{9D8B030D-6E8A-4147-A177-3AD203B41FA5}">
                      <a16:colId xmlns:a16="http://schemas.microsoft.com/office/drawing/2014/main" val="2525457979"/>
                    </a:ext>
                  </a:extLst>
                </a:gridCol>
                <a:gridCol w="1217276">
                  <a:extLst>
                    <a:ext uri="{9D8B030D-6E8A-4147-A177-3AD203B41FA5}">
                      <a16:colId xmlns:a16="http://schemas.microsoft.com/office/drawing/2014/main" val="2887059807"/>
                    </a:ext>
                  </a:extLst>
                </a:gridCol>
              </a:tblGrid>
              <a:tr h="1301213">
                <a:tc>
                  <a:txBody>
                    <a:bodyPr/>
                    <a:lstStyle/>
                    <a:p>
                      <a:endParaRPr lang="fr-C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/>
                        <a:t>WFI Volume per batch [L]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/>
                        <a:t>PW Volume per batch [L]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/>
                        <a:t>Solid Waste Volume per batch [L]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/>
                        <a:t>Liquid Waste Volume per batch [L]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/>
                        <a:t>Liquid Biological Waste per batch [L]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9200"/>
                  </a:ext>
                </a:extLst>
              </a:tr>
              <a:tr h="510691">
                <a:tc>
                  <a:txBody>
                    <a:bodyPr/>
                    <a:lstStyle/>
                    <a:p>
                      <a:r>
                        <a:rPr lang="fr-CH" sz="1400"/>
                        <a:t>DSP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400"/>
                        <a:t>3541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4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400"/>
                        <a:t>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400"/>
                        <a:t>42000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40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513618"/>
                  </a:ext>
                </a:extLst>
              </a:tr>
              <a:tr h="510691">
                <a:tc>
                  <a:txBody>
                    <a:bodyPr/>
                    <a:lstStyle/>
                    <a:p>
                      <a:r>
                        <a:rPr lang="fr-CH" sz="1400"/>
                        <a:t>USP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4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400"/>
                        <a:t>2500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4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4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400"/>
                        <a:t>2500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054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27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76C2CE-9B60-4DDF-80A6-D46FBDA9E321}"/>
              </a:ext>
            </a:extLst>
          </p:cNvPr>
          <p:cNvSpPr/>
          <p:nvPr/>
        </p:nvSpPr>
        <p:spPr>
          <a:xfrm>
            <a:off x="1" y="235949"/>
            <a:ext cx="12192000" cy="7628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89EBA-53CA-4963-BD48-6D2DB93DCF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Equipments Clean Utilities</a:t>
            </a:r>
            <a:endParaRPr lang="en-GB">
              <a:solidFill>
                <a:schemeClr val="bg1"/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8A2DB4-DEB8-47B6-8401-834C6366E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584856"/>
              </p:ext>
            </p:extLst>
          </p:nvPr>
        </p:nvGraphicFramePr>
        <p:xfrm>
          <a:off x="683456" y="1707321"/>
          <a:ext cx="11063071" cy="451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40">
                  <a:extLst>
                    <a:ext uri="{9D8B030D-6E8A-4147-A177-3AD203B41FA5}">
                      <a16:colId xmlns:a16="http://schemas.microsoft.com/office/drawing/2014/main" val="3939419903"/>
                    </a:ext>
                  </a:extLst>
                </a:gridCol>
                <a:gridCol w="1390890">
                  <a:extLst>
                    <a:ext uri="{9D8B030D-6E8A-4147-A177-3AD203B41FA5}">
                      <a16:colId xmlns:a16="http://schemas.microsoft.com/office/drawing/2014/main" val="349382740"/>
                    </a:ext>
                  </a:extLst>
                </a:gridCol>
                <a:gridCol w="1659309">
                  <a:extLst>
                    <a:ext uri="{9D8B030D-6E8A-4147-A177-3AD203B41FA5}">
                      <a16:colId xmlns:a16="http://schemas.microsoft.com/office/drawing/2014/main" val="1199108976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571147614"/>
                    </a:ext>
                  </a:extLst>
                </a:gridCol>
                <a:gridCol w="1435375">
                  <a:extLst>
                    <a:ext uri="{9D8B030D-6E8A-4147-A177-3AD203B41FA5}">
                      <a16:colId xmlns:a16="http://schemas.microsoft.com/office/drawing/2014/main" val="1353599141"/>
                    </a:ext>
                  </a:extLst>
                </a:gridCol>
                <a:gridCol w="1912099">
                  <a:extLst>
                    <a:ext uri="{9D8B030D-6E8A-4147-A177-3AD203B41FA5}">
                      <a16:colId xmlns:a16="http://schemas.microsoft.com/office/drawing/2014/main" val="2657266034"/>
                    </a:ext>
                  </a:extLst>
                </a:gridCol>
                <a:gridCol w="1420564">
                  <a:extLst>
                    <a:ext uri="{9D8B030D-6E8A-4147-A177-3AD203B41FA5}">
                      <a16:colId xmlns:a16="http://schemas.microsoft.com/office/drawing/2014/main" val="3373280471"/>
                    </a:ext>
                  </a:extLst>
                </a:gridCol>
              </a:tblGrid>
              <a:tr h="771577">
                <a:tc>
                  <a:txBody>
                    <a:bodyPr/>
                    <a:lstStyle/>
                    <a:p>
                      <a:r>
                        <a:rPr lang="en-US" noProof="0"/>
                        <a:t>PW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WFI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 Steam</a:t>
                      </a:r>
                      <a:endParaRPr lang="en-US" noProof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 Compressed air</a:t>
                      </a:r>
                      <a:endParaRPr lang="en-US" noProof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 Air</a:t>
                      </a:r>
                      <a:br>
                        <a:rPr lang="en-GB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(HVAC)</a:t>
                      </a:r>
                      <a:endParaRPr lang="en-US" noProof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 Gases (N</a:t>
                      </a:r>
                      <a:r>
                        <a:rPr lang="en-GB" sz="1800" b="1" kern="1200" baseline="-250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</a:t>
                      </a:r>
                      <a:r>
                        <a:rPr lang="en-GB" sz="1800" b="1" kern="1200" baseline="-250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en-GB" sz="1800" b="1" kern="1200" baseline="-250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endParaRPr lang="en-US" noProof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Liquid Nitrogen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375860"/>
                  </a:ext>
                </a:extLst>
              </a:tr>
              <a:tr h="411564">
                <a:tc>
                  <a:txBody>
                    <a:bodyPr/>
                    <a:lstStyle/>
                    <a:p>
                      <a:r>
                        <a:rPr lang="en-US" b="1" i="1" noProof="0">
                          <a:solidFill>
                            <a:schemeClr val="bg1"/>
                          </a:solidFill>
                        </a:rPr>
                        <a:t>Basement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>
                          <a:solidFill>
                            <a:schemeClr val="bg1"/>
                          </a:solidFill>
                        </a:rPr>
                        <a:t>Basement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>
                          <a:solidFill>
                            <a:schemeClr val="bg1"/>
                          </a:solidFill>
                        </a:rPr>
                        <a:t>Basement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>
                          <a:solidFill>
                            <a:schemeClr val="bg1"/>
                          </a:solidFill>
                        </a:rPr>
                        <a:t>Basement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>
                          <a:solidFill>
                            <a:schemeClr val="bg1"/>
                          </a:solidFill>
                        </a:rPr>
                        <a:t>2.nd Floor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>
                          <a:solidFill>
                            <a:schemeClr val="bg1"/>
                          </a:solidFill>
                        </a:rPr>
                        <a:t>Outside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>
                          <a:solidFill>
                            <a:schemeClr val="bg1"/>
                          </a:solidFill>
                        </a:rPr>
                        <a:t>Outside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603687"/>
                  </a:ext>
                </a:extLst>
              </a:tr>
              <a:tr h="7715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Heat exchanger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Heat exchanger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Distillation Column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Filters</a:t>
                      </a:r>
                    </a:p>
                    <a:p>
                      <a:endParaRPr lang="en-US" noProof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Filters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Storage Tanks for all gases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Storage Tank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985030"/>
                  </a:ext>
                </a:extLst>
              </a:tr>
              <a:tr h="447025">
                <a:tc>
                  <a:txBody>
                    <a:bodyPr/>
                    <a:lstStyle/>
                    <a:p>
                      <a:r>
                        <a:rPr lang="en-US" noProof="0"/>
                        <a:t>Storage Tank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Storage Tank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Compressor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Pneumatic Valve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Cooler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Pneumatic Valve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Pneumatic Valve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514721"/>
                  </a:ext>
                </a:extLst>
              </a:tr>
              <a:tr h="447025">
                <a:tc>
                  <a:txBody>
                    <a:bodyPr/>
                    <a:lstStyle/>
                    <a:p>
                      <a:r>
                        <a:rPr lang="en-US" noProof="0"/>
                        <a:t>Reverse Osmosis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Distillation Column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Storage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Heater + Reheaters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45534"/>
                  </a:ext>
                </a:extLst>
              </a:tr>
              <a:tr h="447025">
                <a:tc>
                  <a:txBody>
                    <a:bodyPr/>
                    <a:lstStyle/>
                    <a:p>
                      <a:r>
                        <a:rPr lang="en-US" noProof="0"/>
                        <a:t>Nano Filtration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Compressor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Humidifier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04457"/>
                  </a:ext>
                </a:extLst>
              </a:tr>
              <a:tr h="447025">
                <a:tc>
                  <a:txBody>
                    <a:bodyPr/>
                    <a:lstStyle/>
                    <a:p>
                      <a:r>
                        <a:rPr lang="en-US" noProof="0"/>
                        <a:t>Water Treatment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Mixing Chambers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318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531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Image 434">
            <a:extLst>
              <a:ext uri="{FF2B5EF4-FFF2-40B4-BE49-F238E27FC236}">
                <a16:creationId xmlns:a16="http://schemas.microsoft.com/office/drawing/2014/main" id="{829A6ACB-9C54-45EB-A3FF-01A9DC320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428" y="1815023"/>
            <a:ext cx="6237980" cy="4581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041EBB-96C9-4FAF-8EC6-7C553D894896}"/>
              </a:ext>
            </a:extLst>
          </p:cNvPr>
          <p:cNvSpPr/>
          <p:nvPr/>
        </p:nvSpPr>
        <p:spPr>
          <a:xfrm>
            <a:off x="0" y="651752"/>
            <a:ext cx="12192000" cy="736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400"/>
              <a:t>	HVAC And Points Of Use Zone Concept</a:t>
            </a:r>
          </a:p>
        </p:txBody>
      </p:sp>
    </p:spTree>
    <p:extLst>
      <p:ext uri="{BB962C8B-B14F-4D97-AF65-F5344CB8AC3E}">
        <p14:creationId xmlns:p14="http://schemas.microsoft.com/office/powerpoint/2010/main" val="185483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BD69-6FF7-4036-BF7F-8F7D89C0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Characteristics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D1D10-6818-4101-A40A-388D49550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51140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i="0">
                <a:effectLst/>
                <a:latin typeface="Calibri"/>
                <a:cs typeface="Calibri"/>
              </a:rPr>
              <a:t>Minimize dead legs -&gt; avoid stagnant of water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i="0">
                <a:effectLst/>
                <a:latin typeface="Calibri"/>
                <a:cs typeface="Calibri"/>
              </a:rPr>
              <a:t>Material = Stainless Steel 316L</a:t>
            </a:r>
          </a:p>
          <a:p>
            <a:pPr fontAlgn="ctr">
              <a:spcBef>
                <a:spcPts val="0"/>
              </a:spcBef>
              <a:buFont typeface="+mj-lt"/>
              <a:buAutoNum type="arabicPeriod"/>
            </a:pPr>
            <a:r>
              <a:rPr lang="en-US" i="0">
                <a:effectLst/>
                <a:latin typeface="Calibri"/>
                <a:cs typeface="Calibri"/>
              </a:rPr>
              <a:t>Constant turbulent flow</a:t>
            </a:r>
            <a:r>
              <a:rPr lang="en-US">
                <a:latin typeface="Calibri"/>
                <a:cs typeface="Calibri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>
                <a:latin typeface="Calibri"/>
                <a:cs typeface="Calibri"/>
              </a:rPr>
              <a:t>P</a:t>
            </a:r>
            <a:r>
              <a:rPr lang="en-US" i="0">
                <a:effectLst/>
                <a:latin typeface="Calibri"/>
                <a:cs typeface="Calibri"/>
              </a:rPr>
              <a:t>ositive pressure between the loop and Points of use (POUs)</a:t>
            </a:r>
          </a:p>
          <a:p>
            <a:pPr fontAlgn="ctr">
              <a:spcBef>
                <a:spcPts val="0"/>
              </a:spcBef>
              <a:buFont typeface="+mj-lt"/>
              <a:buAutoNum type="arabicPeriod"/>
            </a:pPr>
            <a:r>
              <a:rPr lang="en-US" i="0">
                <a:effectLst/>
                <a:latin typeface="Calibri"/>
                <a:cs typeface="Calibri"/>
              </a:rPr>
              <a:t>Adequate slope of piping toward the drains</a:t>
            </a:r>
            <a:r>
              <a:rPr lang="en-US">
                <a:latin typeface="Calibri"/>
                <a:cs typeface="Calibri"/>
              </a:rPr>
              <a:t> </a:t>
            </a:r>
            <a:endParaRPr lang="en-US" i="0">
              <a:effectLst/>
              <a:latin typeface="Calibri" panose="020F0502020204030204" pitchFamily="34" charset="0"/>
              <a:cs typeface="Calibri"/>
            </a:endParaRPr>
          </a:p>
          <a:p>
            <a:pPr fontAlgn="ctr">
              <a:spcBef>
                <a:spcPts val="0"/>
              </a:spcBef>
              <a:buFont typeface="+mj-lt"/>
              <a:buAutoNum type="arabicPeriod"/>
            </a:pPr>
            <a:r>
              <a:rPr lang="en-US" i="0">
                <a:effectLst/>
                <a:latin typeface="Calibri"/>
                <a:cs typeface="Calibri"/>
              </a:rPr>
              <a:t>Air breaks to wastewater</a:t>
            </a:r>
            <a:r>
              <a:rPr lang="en-US">
                <a:latin typeface="Calibri"/>
                <a:cs typeface="Calibri"/>
              </a:rPr>
              <a:t> </a:t>
            </a:r>
            <a:endParaRPr lang="en-US" i="0">
              <a:effectLst/>
              <a:latin typeface="Calibri" panose="020F0502020204030204" pitchFamily="34" charset="0"/>
              <a:cs typeface="Calibri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>
                <a:effectLst/>
                <a:latin typeface="Calibri"/>
                <a:cs typeface="Calibri"/>
              </a:rPr>
              <a:t>7. Two pumps for redundancy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>
              <a:latin typeface="Calibri" panose="020F0502020204030204" pitchFamily="34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>
                <a:effectLst/>
                <a:latin typeface="Calibri"/>
                <a:cs typeface="Calibri"/>
              </a:rPr>
              <a:t>Pumps between 	</a:t>
            </a:r>
            <a:r>
              <a:rPr lang="en-US" i="0">
                <a:solidFill>
                  <a:schemeClr val="accent6"/>
                </a:solidFill>
                <a:effectLst/>
                <a:latin typeface="Calibri"/>
                <a:cs typeface="Calibri"/>
              </a:rPr>
              <a:t>-&gt; Nano &amp; Reverse Osmosis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cs typeface="Calibri"/>
              </a:rPr>
              <a:t>			-&gt; </a:t>
            </a:r>
            <a:r>
              <a:rPr lang="en-US">
                <a:solidFill>
                  <a:schemeClr val="accent6"/>
                </a:solidFill>
                <a:latin typeface="Calibri"/>
                <a:cs typeface="Calibri"/>
              </a:rPr>
              <a:t>PW storage and loop (twice)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>
                <a:effectLst/>
                <a:latin typeface="Calibri" panose="020F0502020204030204" pitchFamily="34" charset="0"/>
              </a:rPr>
              <a:t>			-&gt; WFI </a:t>
            </a:r>
            <a:r>
              <a:rPr lang="en-US">
                <a:latin typeface="Calibri" panose="020F0502020204030204" pitchFamily="34" charset="0"/>
              </a:rPr>
              <a:t>storage and loop (twice)</a:t>
            </a:r>
            <a:endParaRPr lang="en-US" i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55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E0F9D-615B-4A17-83AC-56478A543FC7}"/>
              </a:ext>
            </a:extLst>
          </p:cNvPr>
          <p:cNvSpPr/>
          <p:nvPr/>
        </p:nvSpPr>
        <p:spPr>
          <a:xfrm>
            <a:off x="0" y="651752"/>
            <a:ext cx="12192000" cy="736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C6CB24-03A3-43AC-B8BA-F3252A26C43C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Points Of Uses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8135FF4-D3D5-4123-AD65-3F3749024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84" y="1799705"/>
            <a:ext cx="11530632" cy="459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32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5060E-F28B-4920-A5FD-7401B8A1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795" y="-1754944"/>
            <a:ext cx="979352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9270CB-7C79-460B-A567-0C16DC6664DA}"/>
              </a:ext>
            </a:extLst>
          </p:cNvPr>
          <p:cNvSpPr/>
          <p:nvPr/>
        </p:nvSpPr>
        <p:spPr>
          <a:xfrm>
            <a:off x="309489" y="126610"/>
            <a:ext cx="4360985" cy="15474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2">
            <a:extLst>
              <a:ext uri="{FF2B5EF4-FFF2-40B4-BE49-F238E27FC236}">
                <a16:creationId xmlns:a16="http://schemas.microsoft.com/office/drawing/2014/main" id="{1D98CE3A-4ECE-40C9-A82C-822DB0666E22}"/>
              </a:ext>
            </a:extLst>
          </p:cNvPr>
          <p:cNvSpPr txBox="1"/>
          <p:nvPr/>
        </p:nvSpPr>
        <p:spPr>
          <a:xfrm>
            <a:off x="478701" y="300315"/>
            <a:ext cx="38573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WFI &amp; PW and</a:t>
            </a:r>
          </a:p>
          <a:p>
            <a:r>
              <a:rPr lang="fr-CH" sz="3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Clean Steam System</a:t>
            </a:r>
          </a:p>
        </p:txBody>
      </p:sp>
    </p:spTree>
    <p:extLst>
      <p:ext uri="{BB962C8B-B14F-4D97-AF65-F5344CB8AC3E}">
        <p14:creationId xmlns:p14="http://schemas.microsoft.com/office/powerpoint/2010/main" val="242858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1FB73E-FB26-4EC9-8917-157AE31C6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6" y="149365"/>
            <a:ext cx="10863811" cy="670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4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BD69-6FF7-4036-BF7F-8F7D89C0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Points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Uses</a:t>
            </a:r>
            <a:r>
              <a:rPr lang="de-DE"/>
              <a:t> / Interceptions -&gt; </a:t>
            </a:r>
            <a:r>
              <a:rPr lang="de-DE" err="1"/>
              <a:t>see</a:t>
            </a:r>
            <a:r>
              <a:rPr lang="de-DE"/>
              <a:t> excel</a:t>
            </a:r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2E1FD6-5391-42CF-954D-79733C14FB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049459"/>
              </p:ext>
            </p:extLst>
          </p:nvPr>
        </p:nvGraphicFramePr>
        <p:xfrm>
          <a:off x="838202" y="1448254"/>
          <a:ext cx="1051559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8308">
                  <a:extLst>
                    <a:ext uri="{9D8B030D-6E8A-4147-A177-3AD203B41FA5}">
                      <a16:colId xmlns:a16="http://schemas.microsoft.com/office/drawing/2014/main" val="1966964560"/>
                    </a:ext>
                  </a:extLst>
                </a:gridCol>
                <a:gridCol w="2624660">
                  <a:extLst>
                    <a:ext uri="{9D8B030D-6E8A-4147-A177-3AD203B41FA5}">
                      <a16:colId xmlns:a16="http://schemas.microsoft.com/office/drawing/2014/main" val="3939419903"/>
                    </a:ext>
                  </a:extLst>
                </a:gridCol>
                <a:gridCol w="2260200">
                  <a:extLst>
                    <a:ext uri="{9D8B030D-6E8A-4147-A177-3AD203B41FA5}">
                      <a16:colId xmlns:a16="http://schemas.microsoft.com/office/drawing/2014/main" val="349382740"/>
                    </a:ext>
                  </a:extLst>
                </a:gridCol>
                <a:gridCol w="2442430">
                  <a:extLst>
                    <a:ext uri="{9D8B030D-6E8A-4147-A177-3AD203B41FA5}">
                      <a16:colId xmlns:a16="http://schemas.microsoft.com/office/drawing/2014/main" val="1199108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USP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Buffer &amp; Media Preparation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37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Feed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PW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WFI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Clean Steam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4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Process Air (clean)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0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Compresses Cleaned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97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Process Gases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Liquid Nitrogen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48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55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BD69-6FF7-4036-BF7F-8F7D89C0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Points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Uses</a:t>
            </a:r>
            <a:r>
              <a:rPr lang="de-DE"/>
              <a:t> -&gt; </a:t>
            </a:r>
            <a:r>
              <a:rPr lang="de-DE" err="1"/>
              <a:t>see</a:t>
            </a:r>
            <a:r>
              <a:rPr lang="de-DE"/>
              <a:t> excel</a:t>
            </a:r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2E1FD6-5391-42CF-954D-79733C14FB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892752"/>
              </p:ext>
            </p:extLst>
          </p:nvPr>
        </p:nvGraphicFramePr>
        <p:xfrm>
          <a:off x="838201" y="1375682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6723">
                  <a:extLst>
                    <a:ext uri="{9D8B030D-6E8A-4147-A177-3AD203B41FA5}">
                      <a16:colId xmlns:a16="http://schemas.microsoft.com/office/drawing/2014/main" val="3939419903"/>
                    </a:ext>
                  </a:extLst>
                </a:gridCol>
                <a:gridCol w="3243677">
                  <a:extLst>
                    <a:ext uri="{9D8B030D-6E8A-4147-A177-3AD203B41FA5}">
                      <a16:colId xmlns:a16="http://schemas.microsoft.com/office/drawing/2014/main" val="34938274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99108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USP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Buffer &amp; Media Preparation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37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4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0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97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48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26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A828-BA0C-4180-97AB-D13C120B025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Equipments Clean Utilities</a:t>
            </a:r>
            <a:endParaRPr lang="en-GB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EC6EED0-4255-447D-8ACA-F9932F19D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084364"/>
              </p:ext>
            </p:extLst>
          </p:nvPr>
        </p:nvGraphicFramePr>
        <p:xfrm>
          <a:off x="838198" y="1255281"/>
          <a:ext cx="11063071" cy="451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40">
                  <a:extLst>
                    <a:ext uri="{9D8B030D-6E8A-4147-A177-3AD203B41FA5}">
                      <a16:colId xmlns:a16="http://schemas.microsoft.com/office/drawing/2014/main" val="3939419903"/>
                    </a:ext>
                  </a:extLst>
                </a:gridCol>
                <a:gridCol w="1390890">
                  <a:extLst>
                    <a:ext uri="{9D8B030D-6E8A-4147-A177-3AD203B41FA5}">
                      <a16:colId xmlns:a16="http://schemas.microsoft.com/office/drawing/2014/main" val="349382740"/>
                    </a:ext>
                  </a:extLst>
                </a:gridCol>
                <a:gridCol w="1659309">
                  <a:extLst>
                    <a:ext uri="{9D8B030D-6E8A-4147-A177-3AD203B41FA5}">
                      <a16:colId xmlns:a16="http://schemas.microsoft.com/office/drawing/2014/main" val="1199108976"/>
                    </a:ext>
                  </a:extLst>
                </a:gridCol>
                <a:gridCol w="1863094">
                  <a:extLst>
                    <a:ext uri="{9D8B030D-6E8A-4147-A177-3AD203B41FA5}">
                      <a16:colId xmlns:a16="http://schemas.microsoft.com/office/drawing/2014/main" val="2571147614"/>
                    </a:ext>
                  </a:extLst>
                </a:gridCol>
                <a:gridCol w="1435375">
                  <a:extLst>
                    <a:ext uri="{9D8B030D-6E8A-4147-A177-3AD203B41FA5}">
                      <a16:colId xmlns:a16="http://schemas.microsoft.com/office/drawing/2014/main" val="1353599141"/>
                    </a:ext>
                  </a:extLst>
                </a:gridCol>
                <a:gridCol w="1912099">
                  <a:extLst>
                    <a:ext uri="{9D8B030D-6E8A-4147-A177-3AD203B41FA5}">
                      <a16:colId xmlns:a16="http://schemas.microsoft.com/office/drawing/2014/main" val="2657266034"/>
                    </a:ext>
                  </a:extLst>
                </a:gridCol>
                <a:gridCol w="1420564">
                  <a:extLst>
                    <a:ext uri="{9D8B030D-6E8A-4147-A177-3AD203B41FA5}">
                      <a16:colId xmlns:a16="http://schemas.microsoft.com/office/drawing/2014/main" val="3373280471"/>
                    </a:ext>
                  </a:extLst>
                </a:gridCol>
              </a:tblGrid>
              <a:tr h="771577">
                <a:tc>
                  <a:txBody>
                    <a:bodyPr/>
                    <a:lstStyle/>
                    <a:p>
                      <a:r>
                        <a:rPr lang="en-US" noProof="0"/>
                        <a:t>PW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WFI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 Steam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 Compressed air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 Air</a:t>
                      </a:r>
                      <a:br>
                        <a:rPr lang="en-GB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(HVAC)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 Gases (N</a:t>
                      </a:r>
                      <a:r>
                        <a:rPr lang="en-GB" sz="1800" b="1" kern="1200" baseline="-250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</a:t>
                      </a:r>
                      <a:r>
                        <a:rPr lang="en-GB" sz="1800" b="1" kern="1200" baseline="-250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en-GB" sz="1800" b="1" kern="1200" baseline="-250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,H</a:t>
                      </a:r>
                      <a:r>
                        <a:rPr lang="en-GB" sz="1800" b="1" kern="1200" baseline="-250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GB" sz="1800" b="1" kern="1200" baseline="-250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Liquid Nitrogen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375860"/>
                  </a:ext>
                </a:extLst>
              </a:tr>
              <a:tr h="411564">
                <a:tc>
                  <a:txBody>
                    <a:bodyPr/>
                    <a:lstStyle/>
                    <a:p>
                      <a:r>
                        <a:rPr lang="en-US" b="1" i="1" noProof="0">
                          <a:solidFill>
                            <a:schemeClr val="bg1"/>
                          </a:solidFill>
                        </a:rPr>
                        <a:t>Inside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>
                          <a:solidFill>
                            <a:schemeClr val="bg1"/>
                          </a:solidFill>
                        </a:rPr>
                        <a:t>Inside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>
                          <a:solidFill>
                            <a:schemeClr val="bg1"/>
                          </a:solidFill>
                        </a:rPr>
                        <a:t>Inside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>
                          <a:solidFill>
                            <a:schemeClr val="bg1"/>
                          </a:solidFill>
                        </a:rPr>
                        <a:t>Inside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>
                          <a:solidFill>
                            <a:schemeClr val="bg1"/>
                          </a:solidFill>
                        </a:rPr>
                        <a:t>Inside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>
                          <a:solidFill>
                            <a:schemeClr val="bg1"/>
                          </a:solidFill>
                        </a:rPr>
                        <a:t>Outside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>
                          <a:solidFill>
                            <a:schemeClr val="bg1"/>
                          </a:solidFill>
                        </a:rPr>
                        <a:t>Outside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603687"/>
                  </a:ext>
                </a:extLst>
              </a:tr>
              <a:tr h="7715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Heat exchanger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Heat exchanger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Distillation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Filters</a:t>
                      </a:r>
                    </a:p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Storage Tanks for all gases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Storage Tank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85030"/>
                  </a:ext>
                </a:extLst>
              </a:tr>
              <a:tr h="447025">
                <a:tc>
                  <a:txBody>
                    <a:bodyPr/>
                    <a:lstStyle/>
                    <a:p>
                      <a:r>
                        <a:rPr lang="en-US" noProof="0"/>
                        <a:t>Storage Tank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Storage Tank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Compressor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Pneumatic Valve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Cooler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Pneumatic Valve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Pneumatic Valve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14721"/>
                  </a:ext>
                </a:extLst>
              </a:tr>
              <a:tr h="447025">
                <a:tc>
                  <a:txBody>
                    <a:bodyPr/>
                    <a:lstStyle/>
                    <a:p>
                      <a:r>
                        <a:rPr lang="en-US" noProof="0"/>
                        <a:t>Reverse Osmosis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Distillation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Heater + Reheaters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45534"/>
                  </a:ext>
                </a:extLst>
              </a:tr>
              <a:tr h="447025">
                <a:tc>
                  <a:txBody>
                    <a:bodyPr/>
                    <a:lstStyle/>
                    <a:p>
                      <a:r>
                        <a:rPr lang="en-US" noProof="0"/>
                        <a:t>Nano Filtration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Compressor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Humidifier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04457"/>
                  </a:ext>
                </a:extLst>
              </a:tr>
              <a:tr h="447025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Mixing Chambers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1871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977A549-7D35-4C58-87EE-9F1ECACF2DC2}"/>
              </a:ext>
            </a:extLst>
          </p:cNvPr>
          <p:cNvSpPr/>
          <p:nvPr/>
        </p:nvSpPr>
        <p:spPr>
          <a:xfrm>
            <a:off x="838198" y="5935354"/>
            <a:ext cx="2875673" cy="7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For</a:t>
            </a:r>
            <a:r>
              <a:rPr lang="de-DE"/>
              <a:t> Feed </a:t>
            </a:r>
            <a:r>
              <a:rPr lang="de-DE" err="1"/>
              <a:t>Water</a:t>
            </a:r>
            <a:r>
              <a:rPr lang="de-DE"/>
              <a:t> -&gt; </a:t>
            </a:r>
            <a:r>
              <a:rPr lang="de-DE" err="1"/>
              <a:t>small</a:t>
            </a:r>
            <a:r>
              <a:rPr lang="de-DE"/>
              <a:t> extra tank???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53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0E555D1-FBA9-43E8-B070-E787B0677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85665"/>
              </p:ext>
            </p:extLst>
          </p:nvPr>
        </p:nvGraphicFramePr>
        <p:xfrm>
          <a:off x="577273" y="2556778"/>
          <a:ext cx="8874296" cy="3109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244">
                  <a:extLst>
                    <a:ext uri="{9D8B030D-6E8A-4147-A177-3AD203B41FA5}">
                      <a16:colId xmlns:a16="http://schemas.microsoft.com/office/drawing/2014/main" val="3412178417"/>
                    </a:ext>
                  </a:extLst>
                </a:gridCol>
                <a:gridCol w="1791936">
                  <a:extLst>
                    <a:ext uri="{9D8B030D-6E8A-4147-A177-3AD203B41FA5}">
                      <a16:colId xmlns:a16="http://schemas.microsoft.com/office/drawing/2014/main" val="4273222994"/>
                    </a:ext>
                  </a:extLst>
                </a:gridCol>
                <a:gridCol w="1791936">
                  <a:extLst>
                    <a:ext uri="{9D8B030D-6E8A-4147-A177-3AD203B41FA5}">
                      <a16:colId xmlns:a16="http://schemas.microsoft.com/office/drawing/2014/main" val="2223701520"/>
                    </a:ext>
                  </a:extLst>
                </a:gridCol>
                <a:gridCol w="1791936">
                  <a:extLst>
                    <a:ext uri="{9D8B030D-6E8A-4147-A177-3AD203B41FA5}">
                      <a16:colId xmlns:a16="http://schemas.microsoft.com/office/drawing/2014/main" val="3018783646"/>
                    </a:ext>
                  </a:extLst>
                </a:gridCol>
                <a:gridCol w="1749244">
                  <a:extLst>
                    <a:ext uri="{9D8B030D-6E8A-4147-A177-3AD203B41FA5}">
                      <a16:colId xmlns:a16="http://schemas.microsoft.com/office/drawing/2014/main" val="3336759276"/>
                    </a:ext>
                  </a:extLst>
                </a:gridCol>
              </a:tblGrid>
              <a:tr h="797896">
                <a:tc>
                  <a:txBody>
                    <a:bodyPr/>
                    <a:lstStyle/>
                    <a:p>
                      <a:r>
                        <a:rPr lang="fr-CH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WFI Volume (per batch) [L] (DSP)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Buffer Volume [L]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Buffer volume (125%) [L]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PW (USP)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418840"/>
                  </a:ext>
                </a:extLst>
              </a:tr>
              <a:tr h="462273">
                <a:tc>
                  <a:txBody>
                    <a:bodyPr/>
                    <a:lstStyle/>
                    <a:p>
                      <a:r>
                        <a:rPr lang="fr-CH"/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3541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35962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44952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93702"/>
                  </a:ext>
                </a:extLst>
              </a:tr>
              <a:tr h="462273">
                <a:tc>
                  <a:txBody>
                    <a:bodyPr/>
                    <a:lstStyle/>
                    <a:p>
                      <a:r>
                        <a:rPr lang="fr-CH"/>
                        <a:t>Product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3541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35435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44294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04384"/>
                  </a:ext>
                </a:extLst>
              </a:tr>
              <a:tr h="462273">
                <a:tc>
                  <a:txBody>
                    <a:bodyPr/>
                    <a:lstStyle/>
                    <a:p>
                      <a:r>
                        <a:rPr lang="fr-CH"/>
                        <a:t>Product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3616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34770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43462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536936"/>
                  </a:ext>
                </a:extLst>
              </a:tr>
              <a:tr h="462273">
                <a:tc>
                  <a:txBody>
                    <a:bodyPr/>
                    <a:lstStyle/>
                    <a:p>
                      <a:r>
                        <a:rPr lang="fr-CH"/>
                        <a:t>Product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3541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36671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45838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57798"/>
                  </a:ext>
                </a:extLst>
              </a:tr>
              <a:tr h="462273">
                <a:tc>
                  <a:txBody>
                    <a:bodyPr/>
                    <a:lstStyle/>
                    <a:p>
                      <a:r>
                        <a:rPr lang="fr-CH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14239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142838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178546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28882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BD5739B7-5225-42A4-AD69-701232EF04CE}"/>
              </a:ext>
            </a:extLst>
          </p:cNvPr>
          <p:cNvSpPr txBox="1"/>
          <p:nvPr/>
        </p:nvSpPr>
        <p:spPr>
          <a:xfrm>
            <a:off x="1765994" y="1679171"/>
            <a:ext cx="8981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/>
              <a:t>Estimation </a:t>
            </a:r>
            <a:r>
              <a:rPr lang="fr-CH" err="1"/>
              <a:t>from</a:t>
            </a:r>
            <a:r>
              <a:rPr lang="fr-CH"/>
              <a:t> the Process Description file -&gt; </a:t>
            </a:r>
            <a:r>
              <a:rPr lang="fr-CH" err="1"/>
              <a:t>Waiting</a:t>
            </a:r>
            <a:r>
              <a:rPr lang="fr-CH"/>
              <a:t> for feedback </a:t>
            </a:r>
            <a:r>
              <a:rPr lang="fr-CH" err="1"/>
              <a:t>from</a:t>
            </a:r>
            <a:r>
              <a:rPr lang="fr-CH"/>
              <a:t> DSP and B&amp;M </a:t>
            </a:r>
            <a:r>
              <a:rPr lang="fr-CH" err="1"/>
              <a:t>Prep</a:t>
            </a:r>
            <a:endParaRPr lang="fr-C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75A11B-30D6-41C7-9058-882E008059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8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WFI / PW Estimation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4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596EF-F3BD-2240-9909-B8854446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109" y="2244029"/>
            <a:ext cx="3082447" cy="1325563"/>
          </a:xfrm>
        </p:spPr>
        <p:txBody>
          <a:bodyPr/>
          <a:lstStyle/>
          <a:p>
            <a:r>
              <a:rPr lang="de-DE" err="1"/>
              <a:t>appendix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38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1E86B13E-EBBF-FD47-84F8-A578E51003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87" y="621268"/>
            <a:ext cx="11079425" cy="5215652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39D4A9FA-A891-F141-A6ED-5EC8828854DB}"/>
              </a:ext>
            </a:extLst>
          </p:cNvPr>
          <p:cNvSpPr txBox="1"/>
          <p:nvPr/>
        </p:nvSpPr>
        <p:spPr>
          <a:xfrm>
            <a:off x="7368229" y="58369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Just as help</a:t>
            </a:r>
          </a:p>
        </p:txBody>
      </p:sp>
    </p:spTree>
    <p:extLst>
      <p:ext uri="{BB962C8B-B14F-4D97-AF65-F5344CB8AC3E}">
        <p14:creationId xmlns:p14="http://schemas.microsoft.com/office/powerpoint/2010/main" val="41598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C9DCDB2F-12B8-4A75-BBD5-023F84735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3" y="273821"/>
            <a:ext cx="8840460" cy="6313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227A8D-257C-475C-92EF-FD6B8C259289}"/>
              </a:ext>
            </a:extLst>
          </p:cNvPr>
          <p:cNvSpPr txBox="1"/>
          <p:nvPr/>
        </p:nvSpPr>
        <p:spPr>
          <a:xfrm>
            <a:off x="9597861" y="20249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Just as help</a:t>
            </a:r>
          </a:p>
        </p:txBody>
      </p:sp>
    </p:spTree>
    <p:extLst>
      <p:ext uri="{BB962C8B-B14F-4D97-AF65-F5344CB8AC3E}">
        <p14:creationId xmlns:p14="http://schemas.microsoft.com/office/powerpoint/2010/main" val="146945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34FC02811A8F499CA32FC612EE48A0" ma:contentTypeVersion="9" ma:contentTypeDescription="Create a new document." ma:contentTypeScope="" ma:versionID="905b6dc7b62aa7895289a473d661d474">
  <xsd:schema xmlns:xsd="http://www.w3.org/2001/XMLSchema" xmlns:xs="http://www.w3.org/2001/XMLSchema" xmlns:p="http://schemas.microsoft.com/office/2006/metadata/properties" xmlns:ns2="4cde1fc4-2b3d-4add-8ea9-0168bc64bbe7" xmlns:ns3="8101c224-8760-4bfa-b56b-356fc4b4ad60" targetNamespace="http://schemas.microsoft.com/office/2006/metadata/properties" ma:root="true" ma:fieldsID="56b76bad136556bc7add66da0a2d08ca" ns2:_="" ns3:_="">
    <xsd:import namespace="4cde1fc4-2b3d-4add-8ea9-0168bc64bbe7"/>
    <xsd:import namespace="8101c224-8760-4bfa-b56b-356fc4b4ad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de1fc4-2b3d-4add-8ea9-0168bc64bb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1c224-8760-4bfa-b56b-356fc4b4ad6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EE1F1A-43F6-4563-8929-C7EA5C4138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531B1-932E-41E0-B2A9-882E888D9D5E}">
  <ds:schemaRefs>
    <ds:schemaRef ds:uri="4cde1fc4-2b3d-4add-8ea9-0168bc64bbe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27D4E3-4CDE-48E8-A76A-7CDD0BF22B08}"/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731</Words>
  <Application>Microsoft Macintosh PowerPoint</Application>
  <PresentationFormat>Widescreen</PresentationFormat>
  <Paragraphs>314</Paragraphs>
  <Slides>22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WFI System</vt:lpstr>
      <vt:lpstr>Characteristics</vt:lpstr>
      <vt:lpstr>Points Of Uses / Interceptions -&gt; see excel</vt:lpstr>
      <vt:lpstr>Points Of Uses -&gt; see excel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WFI System</dc:title>
  <dc:creator>Philipp Späne (s)</dc:creator>
  <cp:lastModifiedBy>Lopez Sosa Alejandra (lopezal1)</cp:lastModifiedBy>
  <cp:revision>1</cp:revision>
  <dcterms:created xsi:type="dcterms:W3CDTF">2022-01-25T13:17:37Z</dcterms:created>
  <dcterms:modified xsi:type="dcterms:W3CDTF">2022-02-06T10:53:15Z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0x0101002F34FC02811A8F499CA32FC612EE48A0</vt:lpwstr>
  </property>
</Properties>
</file>