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9"/>
  </p:notesMasterIdLst>
  <p:sldIdLst>
    <p:sldId id="256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AE6"/>
    <a:srgbClr val="D6FCD4"/>
    <a:srgbClr val="E3FDEF"/>
    <a:srgbClr val="F4FCFE"/>
    <a:srgbClr val="FDF8E3"/>
    <a:srgbClr val="F4F4EC"/>
    <a:srgbClr val="D7F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30524D-EA6C-4327-9728-DB33917AE8F3}" v="17" dt="2022-01-25T15:13:49.347"/>
    <p1510:client id="{69076437-A8B4-4B75-8DE4-91F67AB1807F}" v="172" dt="2022-01-25T15:03:43.255"/>
    <p1510:client id="{A7C4B2AE-99B2-4691-ADC0-795F5122D3AC}" v="4" dt="2022-01-25T15:47:54.458"/>
    <p1510:client id="{B3F9535C-CB68-49A2-9DDD-2CE425D1C51C}" v="3" vWet="5" dt="2022-01-25T15:10:58.907"/>
    <p1510:client id="{D83FE32E-0CC4-4B35-984E-7C55920711AF}" vWet="2" dt="2022-01-25T15:10:20.779"/>
    <p1510:client id="{E5A4F844-D348-B64E-B0CB-0A88C3A0A492}" v="96" dt="2022-01-25T15:48:53.479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 Näf (s)" userId="S::adrian.naef_students.fhnw.ch#ext#@zhaw.onmicrosoft.com::d3fbe3c1-331e-48d3-b0a5-f8c77630ff96" providerId="AD" clId="Web-{A7C4B2AE-99B2-4691-ADC0-795F5122D3AC}"/>
    <pc:docChg chg="modSld">
      <pc:chgData name="Adrian Näf (s)" userId="S::adrian.naef_students.fhnw.ch#ext#@zhaw.onmicrosoft.com::d3fbe3c1-331e-48d3-b0a5-f8c77630ff96" providerId="AD" clId="Web-{A7C4B2AE-99B2-4691-ADC0-795F5122D3AC}" dt="2022-01-25T15:47:54.458" v="3" actId="1076"/>
      <pc:docMkLst>
        <pc:docMk/>
      </pc:docMkLst>
      <pc:sldChg chg="addSp delSp modSp">
        <pc:chgData name="Adrian Näf (s)" userId="S::adrian.naef_students.fhnw.ch#ext#@zhaw.onmicrosoft.com::d3fbe3c1-331e-48d3-b0a5-f8c77630ff96" providerId="AD" clId="Web-{A7C4B2AE-99B2-4691-ADC0-795F5122D3AC}" dt="2022-01-25T15:47:54.458" v="3" actId="1076"/>
        <pc:sldMkLst>
          <pc:docMk/>
          <pc:sldMk cId="1682089666" sldId="262"/>
        </pc:sldMkLst>
        <pc:spChg chg="add del mod">
          <ac:chgData name="Adrian Näf (s)" userId="S::adrian.naef_students.fhnw.ch#ext#@zhaw.onmicrosoft.com::d3fbe3c1-331e-48d3-b0a5-f8c77630ff96" providerId="AD" clId="Web-{A7C4B2AE-99B2-4691-ADC0-795F5122D3AC}" dt="2022-01-25T15:47:47.129" v="1"/>
          <ac:spMkLst>
            <pc:docMk/>
            <pc:sldMk cId="1682089666" sldId="262"/>
            <ac:spMk id="6" creationId="{91E1C222-68E0-467F-BB3E-250D32238578}"/>
          </ac:spMkLst>
        </pc:spChg>
        <pc:picChg chg="del">
          <ac:chgData name="Adrian Näf (s)" userId="S::adrian.naef_students.fhnw.ch#ext#@zhaw.onmicrosoft.com::d3fbe3c1-331e-48d3-b0a5-f8c77630ff96" providerId="AD" clId="Web-{A7C4B2AE-99B2-4691-ADC0-795F5122D3AC}" dt="2022-01-25T15:47:44.317" v="0"/>
          <ac:picMkLst>
            <pc:docMk/>
            <pc:sldMk cId="1682089666" sldId="262"/>
            <ac:picMk id="5" creationId="{EA4F29B3-4E35-4F93-AB62-A511BD8D329C}"/>
          </ac:picMkLst>
        </pc:picChg>
        <pc:picChg chg="add mod ord">
          <ac:chgData name="Adrian Näf (s)" userId="S::adrian.naef_students.fhnw.ch#ext#@zhaw.onmicrosoft.com::d3fbe3c1-331e-48d3-b0a5-f8c77630ff96" providerId="AD" clId="Web-{A7C4B2AE-99B2-4691-ADC0-795F5122D3AC}" dt="2022-01-25T15:47:54.458" v="3" actId="1076"/>
          <ac:picMkLst>
            <pc:docMk/>
            <pc:sldMk cId="1682089666" sldId="262"/>
            <ac:picMk id="7" creationId="{0F54EA8E-5352-407A-B058-7219A645F757}"/>
          </ac:picMkLst>
        </pc:picChg>
      </pc:sldChg>
    </pc:docChg>
  </pc:docChgLst>
  <pc:docChgLst>
    <pc:chgData name="Müller Benjamin (muellbe5)" userId="8201278f-2d7f-4d01-b217-6f5d4bc22831" providerId="ADAL" clId="{B3F9535C-CB68-49A2-9DDD-2CE425D1C51C}"/>
    <pc:docChg chg="addSld delSld modSld sldOrd">
      <pc:chgData name="Müller Benjamin (muellbe5)" userId="8201278f-2d7f-4d01-b217-6f5d4bc22831" providerId="ADAL" clId="{B3F9535C-CB68-49A2-9DDD-2CE425D1C51C}" dt="2022-01-25T15:10:44.564" v="3" actId="47"/>
      <pc:docMkLst>
        <pc:docMk/>
      </pc:docMkLst>
      <pc:sldChg chg="del">
        <pc:chgData name="Müller Benjamin (muellbe5)" userId="8201278f-2d7f-4d01-b217-6f5d4bc22831" providerId="ADAL" clId="{B3F9535C-CB68-49A2-9DDD-2CE425D1C51C}" dt="2022-01-25T15:10:44.564" v="3" actId="47"/>
        <pc:sldMkLst>
          <pc:docMk/>
          <pc:sldMk cId="248337098" sldId="259"/>
        </pc:sldMkLst>
      </pc:sldChg>
      <pc:sldChg chg="add ord">
        <pc:chgData name="Müller Benjamin (muellbe5)" userId="8201278f-2d7f-4d01-b217-6f5d4bc22831" providerId="ADAL" clId="{B3F9535C-CB68-49A2-9DDD-2CE425D1C51C}" dt="2022-01-25T15:10:39.040" v="2"/>
        <pc:sldMkLst>
          <pc:docMk/>
          <pc:sldMk cId="2219924201" sldId="263"/>
        </pc:sldMkLst>
      </pc:sldChg>
    </pc:docChg>
  </pc:docChgLst>
  <pc:docChgLst>
    <pc:chgData name="Adrian Näf (s)" userId="S::adrian.naef_students.fhnw.ch#ext#@zhaw.onmicrosoft.com::d3fbe3c1-331e-48d3-b0a5-f8c77630ff96" providerId="AD" clId="Web-{2330524D-EA6C-4327-9728-DB33917AE8F3}"/>
    <pc:docChg chg="modSld">
      <pc:chgData name="Adrian Näf (s)" userId="S::adrian.naef_students.fhnw.ch#ext#@zhaw.onmicrosoft.com::d3fbe3c1-331e-48d3-b0a5-f8c77630ff96" providerId="AD" clId="Web-{2330524D-EA6C-4327-9728-DB33917AE8F3}" dt="2022-01-25T15:13:49.347" v="16"/>
      <pc:docMkLst>
        <pc:docMk/>
      </pc:docMkLst>
      <pc:sldChg chg="modSp">
        <pc:chgData name="Adrian Näf (s)" userId="S::adrian.naef_students.fhnw.ch#ext#@zhaw.onmicrosoft.com::d3fbe3c1-331e-48d3-b0a5-f8c77630ff96" providerId="AD" clId="Web-{2330524D-EA6C-4327-9728-DB33917AE8F3}" dt="2022-01-25T15:13:49.347" v="16"/>
        <pc:sldMkLst>
          <pc:docMk/>
          <pc:sldMk cId="3819498333" sldId="260"/>
        </pc:sldMkLst>
        <pc:graphicFrameChg chg="mod modGraphic">
          <ac:chgData name="Adrian Näf (s)" userId="S::adrian.naef_students.fhnw.ch#ext#@zhaw.onmicrosoft.com::d3fbe3c1-331e-48d3-b0a5-f8c77630ff96" providerId="AD" clId="Web-{2330524D-EA6C-4327-9728-DB33917AE8F3}" dt="2022-01-25T15:13:49.347" v="16"/>
          <ac:graphicFrameMkLst>
            <pc:docMk/>
            <pc:sldMk cId="3819498333" sldId="260"/>
            <ac:graphicFrameMk id="6" creationId="{3B190645-AE9A-4E8E-97C5-3DF5BC906154}"/>
          </ac:graphicFrameMkLst>
        </pc:graphicFrameChg>
      </pc:sldChg>
      <pc:sldChg chg="addSp delSp modSp">
        <pc:chgData name="Adrian Näf (s)" userId="S::adrian.naef_students.fhnw.ch#ext#@zhaw.onmicrosoft.com::d3fbe3c1-331e-48d3-b0a5-f8c77630ff96" providerId="AD" clId="Web-{2330524D-EA6C-4327-9728-DB33917AE8F3}" dt="2022-01-25T15:13:03.377" v="2" actId="1076"/>
        <pc:sldMkLst>
          <pc:docMk/>
          <pc:sldMk cId="1682089666" sldId="262"/>
        </pc:sldMkLst>
        <pc:spChg chg="del">
          <ac:chgData name="Adrian Näf (s)" userId="S::adrian.naef_students.fhnw.ch#ext#@zhaw.onmicrosoft.com::d3fbe3c1-331e-48d3-b0a5-f8c77630ff96" providerId="AD" clId="Web-{2330524D-EA6C-4327-9728-DB33917AE8F3}" dt="2022-01-25T15:12:57.127" v="0"/>
          <ac:spMkLst>
            <pc:docMk/>
            <pc:sldMk cId="1682089666" sldId="262"/>
            <ac:spMk id="3" creationId="{9108057F-8DD3-44C8-AB7A-B11C16F3A555}"/>
          </ac:spMkLst>
        </pc:spChg>
        <pc:picChg chg="add mod ord">
          <ac:chgData name="Adrian Näf (s)" userId="S::adrian.naef_students.fhnw.ch#ext#@zhaw.onmicrosoft.com::d3fbe3c1-331e-48d3-b0a5-f8c77630ff96" providerId="AD" clId="Web-{2330524D-EA6C-4327-9728-DB33917AE8F3}" dt="2022-01-25T15:13:03.377" v="2" actId="1076"/>
          <ac:picMkLst>
            <pc:docMk/>
            <pc:sldMk cId="1682089666" sldId="262"/>
            <ac:picMk id="5" creationId="{EA4F29B3-4E35-4F93-AB62-A511BD8D329C}"/>
          </ac:picMkLst>
        </pc:picChg>
      </pc:sldChg>
    </pc:docChg>
  </pc:docChgLst>
  <pc:docChgLst>
    <pc:chgData name="Kölbener Christa (koelbchr)" userId="S::koelbchr@students.zhaw.ch::60819a71-dbee-4cbc-8796-739fdf312970" providerId="AD" clId="Web-{69076437-A8B4-4B75-8DE4-91F67AB1807F}"/>
    <pc:docChg chg="modSld">
      <pc:chgData name="Kölbener Christa (koelbchr)" userId="S::koelbchr@students.zhaw.ch::60819a71-dbee-4cbc-8796-739fdf312970" providerId="AD" clId="Web-{69076437-A8B4-4B75-8DE4-91F67AB1807F}" dt="2022-01-25T15:03:43.255" v="21"/>
      <pc:docMkLst>
        <pc:docMk/>
      </pc:docMkLst>
      <pc:sldChg chg="addSp delSp modSp">
        <pc:chgData name="Kölbener Christa (koelbchr)" userId="S::koelbchr@students.zhaw.ch::60819a71-dbee-4cbc-8796-739fdf312970" providerId="AD" clId="Web-{69076437-A8B4-4B75-8DE4-91F67AB1807F}" dt="2022-01-25T15:03:43.255" v="21"/>
        <pc:sldMkLst>
          <pc:docMk/>
          <pc:sldMk cId="3819498333" sldId="260"/>
        </pc:sldMkLst>
        <pc:spChg chg="del">
          <ac:chgData name="Kölbener Christa (koelbchr)" userId="S::koelbchr@students.zhaw.ch::60819a71-dbee-4cbc-8796-739fdf312970" providerId="AD" clId="Web-{69076437-A8B4-4B75-8DE4-91F67AB1807F}" dt="2022-01-25T15:03:19.738" v="16"/>
          <ac:spMkLst>
            <pc:docMk/>
            <pc:sldMk cId="3819498333" sldId="260"/>
            <ac:spMk id="2" creationId="{28441D9B-1654-4863-8710-D6F6A0E15347}"/>
          </ac:spMkLst>
        </pc:spChg>
        <pc:graphicFrameChg chg="add mod modGraphic">
          <ac:chgData name="Kölbener Christa (koelbchr)" userId="S::koelbchr@students.zhaw.ch::60819a71-dbee-4cbc-8796-739fdf312970" providerId="AD" clId="Web-{69076437-A8B4-4B75-8DE4-91F67AB1807F}" dt="2022-01-25T15:03:43.255" v="21"/>
          <ac:graphicFrameMkLst>
            <pc:docMk/>
            <pc:sldMk cId="3819498333" sldId="260"/>
            <ac:graphicFrameMk id="6" creationId="{3B190645-AE9A-4E8E-97C5-3DF5BC906154}"/>
          </ac:graphicFrameMkLst>
        </pc:graphicFrameChg>
      </pc:sldChg>
    </pc:docChg>
  </pc:docChgLst>
  <pc:docChgLst>
    <pc:chgData name="Christa Kölbener" userId="60819a71-dbee-4cbc-8796-739fdf312970" providerId="ADAL" clId="{E5A4F844-D348-B64E-B0CB-0A88C3A0A492}"/>
    <pc:docChg chg="custSel delSld modSld">
      <pc:chgData name="Christa Kölbener" userId="60819a71-dbee-4cbc-8796-739fdf312970" providerId="ADAL" clId="{E5A4F844-D348-B64E-B0CB-0A88C3A0A492}" dt="2022-01-25T15:48:53.480" v="232" actId="1037"/>
      <pc:docMkLst>
        <pc:docMk/>
      </pc:docMkLst>
      <pc:sldChg chg="del">
        <pc:chgData name="Christa Kölbener" userId="60819a71-dbee-4cbc-8796-739fdf312970" providerId="ADAL" clId="{E5A4F844-D348-B64E-B0CB-0A88C3A0A492}" dt="2022-01-25T15:48:41.876" v="219" actId="2696"/>
        <pc:sldMkLst>
          <pc:docMk/>
          <pc:sldMk cId="2297780159" sldId="257"/>
        </pc:sldMkLst>
      </pc:sldChg>
      <pc:sldChg chg="modSp del mod">
        <pc:chgData name="Christa Kölbener" userId="60819a71-dbee-4cbc-8796-739fdf312970" providerId="ADAL" clId="{E5A4F844-D348-B64E-B0CB-0A88C3A0A492}" dt="2022-01-25T15:48:43.260" v="220" actId="2696"/>
        <pc:sldMkLst>
          <pc:docMk/>
          <pc:sldMk cId="3332069712" sldId="258"/>
        </pc:sldMkLst>
        <pc:spChg chg="mod">
          <ac:chgData name="Christa Kölbener" userId="60819a71-dbee-4cbc-8796-739fdf312970" providerId="ADAL" clId="{E5A4F844-D348-B64E-B0CB-0A88C3A0A492}" dt="2022-01-25T15:14:30.702" v="218" actId="20577"/>
          <ac:spMkLst>
            <pc:docMk/>
            <pc:sldMk cId="3332069712" sldId="258"/>
            <ac:spMk id="2" creationId="{BBBA4D30-F4A3-4610-88DF-02B459701AEA}"/>
          </ac:spMkLst>
        </pc:spChg>
      </pc:sldChg>
      <pc:sldChg chg="addSp modSp mod">
        <pc:chgData name="Christa Kölbener" userId="60819a71-dbee-4cbc-8796-739fdf312970" providerId="ADAL" clId="{E5A4F844-D348-B64E-B0CB-0A88C3A0A492}" dt="2022-01-25T15:08:19.991" v="145" actId="1038"/>
        <pc:sldMkLst>
          <pc:docMk/>
          <pc:sldMk cId="3819498333" sldId="260"/>
        </pc:sldMkLst>
        <pc:spChg chg="add mod">
          <ac:chgData name="Christa Kölbener" userId="60819a71-dbee-4cbc-8796-739fdf312970" providerId="ADAL" clId="{E5A4F844-D348-B64E-B0CB-0A88C3A0A492}" dt="2022-01-25T15:07:25.828" v="137" actId="1036"/>
          <ac:spMkLst>
            <pc:docMk/>
            <pc:sldMk cId="3819498333" sldId="260"/>
            <ac:spMk id="5" creationId="{8C4139F5-67E6-8A48-808B-0C8B7989ABDD}"/>
          </ac:spMkLst>
        </pc:spChg>
        <pc:graphicFrameChg chg="mod modGraphic">
          <ac:chgData name="Christa Kölbener" userId="60819a71-dbee-4cbc-8796-739fdf312970" providerId="ADAL" clId="{E5A4F844-D348-B64E-B0CB-0A88C3A0A492}" dt="2022-01-25T15:08:19.991" v="145" actId="1038"/>
          <ac:graphicFrameMkLst>
            <pc:docMk/>
            <pc:sldMk cId="3819498333" sldId="260"/>
            <ac:graphicFrameMk id="6" creationId="{3B190645-AE9A-4E8E-97C5-3DF5BC906154}"/>
          </ac:graphicFrameMkLst>
        </pc:graphicFrameChg>
      </pc:sldChg>
      <pc:sldChg chg="del">
        <pc:chgData name="Christa Kölbener" userId="60819a71-dbee-4cbc-8796-739fdf312970" providerId="ADAL" clId="{E5A4F844-D348-B64E-B0CB-0A88C3A0A492}" dt="2022-01-25T15:48:44.849" v="221" actId="2696"/>
        <pc:sldMkLst>
          <pc:docMk/>
          <pc:sldMk cId="3134607682" sldId="261"/>
        </pc:sldMkLst>
      </pc:sldChg>
      <pc:sldChg chg="modSp mod">
        <pc:chgData name="Christa Kölbener" userId="60819a71-dbee-4cbc-8796-739fdf312970" providerId="ADAL" clId="{E5A4F844-D348-B64E-B0CB-0A88C3A0A492}" dt="2022-01-25T15:13:39.538" v="216" actId="20577"/>
        <pc:sldMkLst>
          <pc:docMk/>
          <pc:sldMk cId="1682089666" sldId="262"/>
        </pc:sldMkLst>
        <pc:spChg chg="mod">
          <ac:chgData name="Christa Kölbener" userId="60819a71-dbee-4cbc-8796-739fdf312970" providerId="ADAL" clId="{E5A4F844-D348-B64E-B0CB-0A88C3A0A492}" dt="2022-01-25T15:13:39.538" v="216" actId="20577"/>
          <ac:spMkLst>
            <pc:docMk/>
            <pc:sldMk cId="1682089666" sldId="262"/>
            <ac:spMk id="2" creationId="{502F059B-E6A9-4C0E-A047-CD044DF6F762}"/>
          </ac:spMkLst>
        </pc:spChg>
      </pc:sldChg>
      <pc:sldChg chg="addSp modSp mod">
        <pc:chgData name="Christa Kölbener" userId="60819a71-dbee-4cbc-8796-739fdf312970" providerId="ADAL" clId="{E5A4F844-D348-B64E-B0CB-0A88C3A0A492}" dt="2022-01-25T15:48:53.480" v="232" actId="1037"/>
        <pc:sldMkLst>
          <pc:docMk/>
          <pc:sldMk cId="2219924201" sldId="263"/>
        </pc:sldMkLst>
        <pc:spChg chg="add mod">
          <ac:chgData name="Christa Kölbener" userId="60819a71-dbee-4cbc-8796-739fdf312970" providerId="ADAL" clId="{E5A4F844-D348-B64E-B0CB-0A88C3A0A492}" dt="2022-01-25T15:48:53.480" v="232" actId="1037"/>
          <ac:spMkLst>
            <pc:docMk/>
            <pc:sldMk cId="2219924201" sldId="263"/>
            <ac:spMk id="38" creationId="{163CE973-D718-B549-8F9E-060E7109B17C}"/>
          </ac:spMkLst>
        </pc:spChg>
      </pc:sldChg>
    </pc:docChg>
  </pc:docChgLst>
  <pc:docChgLst>
    <pc:chgData clId="Web-{69076437-A8B4-4B75-8DE4-91F67AB1807F}"/>
    <pc:docChg chg="modSld">
      <pc:chgData name="" userId="" providerId="" clId="Web-{69076437-A8B4-4B75-8DE4-91F67AB1807F}" dt="2022-01-25T15:00:49.718" v="0"/>
      <pc:docMkLst>
        <pc:docMk/>
      </pc:docMkLst>
      <pc:sldChg chg="delSp">
        <pc:chgData name="" userId="" providerId="" clId="Web-{69076437-A8B4-4B75-8DE4-91F67AB1807F}" dt="2022-01-25T15:00:49.718" v="0"/>
        <pc:sldMkLst>
          <pc:docMk/>
          <pc:sldMk cId="3819498333" sldId="260"/>
        </pc:sldMkLst>
        <pc:spChg chg="del">
          <ac:chgData name="" userId="" providerId="" clId="Web-{69076437-A8B4-4B75-8DE4-91F67AB1807F}" dt="2022-01-25T15:00:49.718" v="0"/>
          <ac:spMkLst>
            <pc:docMk/>
            <pc:sldMk cId="3819498333" sldId="260"/>
            <ac:spMk id="3" creationId="{78763294-7E54-49E8-85A5-C5D6EF37C3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2A239-8900-47C1-82DE-C0EBE8815241}" type="datetimeFigureOut">
              <a:rPr lang="de-CH" smtClean="0"/>
              <a:t>25.01.2022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09CB2-D992-4569-BB62-F3A8DA119BC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9508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09CB2-D992-4569-BB62-F3A8DA119BC8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927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5EE118-A02F-4F90-85E7-EC3664A4C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5F78B5-E95C-4924-A83E-26D844441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D1BFC9-14DD-4C7D-B1E3-7E494DFA0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9B37-168B-490A-A6D3-B9CBF5100685}" type="datetime1">
              <a:rPr lang="de-CH" smtClean="0"/>
              <a:t>25.01.2022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B48E8C-E04A-40EC-AF2B-EF6DFB39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ADBC9D-7D51-4677-8404-C76FB518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802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7B504-474D-4BB4-92C3-E7C6B95A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340C14-119B-4776-854B-26DD1E13F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0ABA6E-CFC0-4DAF-B950-DF5259B3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D3CA-C6D7-4429-BB86-26DE44188407}" type="datetime1">
              <a:rPr lang="de-CH" smtClean="0"/>
              <a:t>25.01.2022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295145-0AF9-4574-AA91-25543BC6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90CCA1-19E1-4DD3-8B2C-4052AB222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103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2149595-F655-4A4E-81D9-2C5E51524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1B8E16-37C3-4084-9C47-08FAE135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EFFEC7-62CE-41C4-9BFD-43D8EFBE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1B90-30DD-4288-AC05-0CB6A4619040}" type="datetime1">
              <a:rPr lang="de-CH" smtClean="0"/>
              <a:t>25.01.2022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FA7DC5-B944-41B0-B0FB-709A3D4D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F15930-3382-43FB-B387-60E7C48B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937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0CBD4-DB91-4606-B3F2-52BAC21E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81CB08-439B-4855-8628-DE55FBBE5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A67661-1CDB-4FE5-BAA4-4A180F01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FDF2-0837-4794-92B6-C777536083B6}" type="datetime1">
              <a:rPr lang="de-CH" smtClean="0"/>
              <a:t>25.01.2022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E3AF62-A437-4EB5-9D12-13A1A5F2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030709-8EEF-4BFA-A1C9-34A619D8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952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52F0E-35E6-4D60-8FC4-E8880610B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C9781B-A787-43CA-BF6E-5CFE63AAA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A22E6F-BA68-4C08-8BEE-34ABDCDEB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CFD3-C16B-4580-96BD-834DA65882B0}" type="datetime1">
              <a:rPr lang="de-CH" smtClean="0"/>
              <a:t>25.01.2022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99260E-89B0-427B-A4E8-1BEB50AC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067DE5-6F17-441D-B8DF-5956F7F0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429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92068-1107-4DA8-B8FA-AFC45B15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A74E88-CE7F-4DD8-8BDD-F3F9174D5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6E0980-0074-4F5A-9450-CB3B98F76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83A762-8D7E-41DF-88DE-0F5C8EA3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39BD1-7BA1-4877-BF04-2355CF295B23}" type="datetime1">
              <a:rPr lang="de-CH" smtClean="0"/>
              <a:t>25.01.2022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27EBEE-E4BE-4B26-BBD5-8C9DCD78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E98CCE-8D97-4BC7-8AD7-0CA6BC4E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610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A9D84-96A3-4949-806E-0D5179A8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89A4C0-7269-4C4C-83BC-6A2A58D4D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C27BB9-119E-46A3-B1CE-1EE56A202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611EA66-C5D7-4AF3-9269-1FA8A3A7E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F37BD6-F1DB-44BB-95D2-51916961D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F7397E-121F-471D-B497-59B1379F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C22D-02E1-466C-A42F-B5BE80DAFE21}" type="datetime1">
              <a:rPr lang="de-CH" smtClean="0"/>
              <a:t>25.01.2022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BDF1FD9-FAF3-4086-A2F8-51430E21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9C34C11-CD86-4F27-867F-4F389353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423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BA7F2-7E6B-4949-BD93-B90D391E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2B425B-7453-4918-9ABF-93A454BC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447D-5DD8-4A5C-BF29-C8FB3ACB18A1}" type="datetime1">
              <a:rPr lang="de-CH" smtClean="0"/>
              <a:t>25.01.2022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818B4F-CAAA-4B0F-B28E-1FF69958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F79223-54CF-4D11-AABE-CD3B723AF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882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DDD3C2-31ED-4FA5-B1DA-A709F706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C72F-0916-467A-8F5B-754F3C21312A}" type="datetime1">
              <a:rPr lang="de-CH" smtClean="0"/>
              <a:t>25.01.2022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15EA856-85E6-43A0-AC4B-92D542DA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22839A-45F9-4A8C-8A16-DBD97FBB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078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8BFDD6-C9A8-4082-AA56-289C57F5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3A9E23-35B2-4B82-A6C9-5ACC9F379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405A25-82D0-4201-B0E5-8657EE9ED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97D0A9-0570-4902-AC74-53A27D12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89AD-4FEE-4138-9724-D703048BC95B}" type="datetime1">
              <a:rPr lang="de-CH" smtClean="0"/>
              <a:t>25.01.2022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F11339-9E03-4FF6-9E5F-4B33B183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986034-82D8-40C8-801E-3ADBF7D5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294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923AF7-B968-4F03-8591-018F3933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49D75C-BA8D-4FF9-811C-1CED35530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1F7A83-85BE-4B89-845F-A11CD3F01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E568BE-4617-44E7-A91A-7FD8F46D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8E30-19F2-483F-B1E3-620880F646DA}" type="datetime1">
              <a:rPr lang="de-CH" smtClean="0"/>
              <a:t>25.01.2022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AB5D28-4597-42ED-84B0-ADA40B77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39C40E-68B6-4BC2-B702-A1CCE2FD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167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B183D22-4778-4945-8D4E-859106595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E0FBF1-91D6-49CB-87B4-A0CD350EF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4FB3FA-59CB-4A09-9CB9-A1A996C1D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621CC-4684-49DD-8EF0-A04BE50FD007}" type="datetime1">
              <a:rPr lang="de-CH" smtClean="0"/>
              <a:t>25.01.2022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EFBD8F-9849-493C-84F1-F90C08FE2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60EEEE-A148-4CB8-BCD5-5CFB65EBE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23C17-10D3-4B90-85E0-D45BABC59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417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B35C6-99D3-4E99-AAB1-0DDA408E9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1913123"/>
            <a:ext cx="9144000" cy="1304953"/>
          </a:xfrm>
        </p:spPr>
        <p:txBody>
          <a:bodyPr>
            <a:normAutofit/>
          </a:bodyPr>
          <a:lstStyle/>
          <a:p>
            <a:r>
              <a:rPr lang="de-CH" sz="4800" err="1">
                <a:latin typeface="+mn-lt"/>
              </a:rPr>
              <a:t>Presentation</a:t>
            </a:r>
            <a:r>
              <a:rPr lang="de-CH" sz="4800">
                <a:latin typeface="+mn-lt"/>
              </a:rPr>
              <a:t> </a:t>
            </a:r>
            <a:r>
              <a:rPr lang="de-CH" sz="4800" err="1">
                <a:latin typeface="+mn-lt"/>
              </a:rPr>
              <a:t>of</a:t>
            </a:r>
            <a:r>
              <a:rPr lang="de-CH" sz="4800">
                <a:latin typeface="+mn-lt"/>
              </a:rPr>
              <a:t> </a:t>
            </a:r>
            <a:r>
              <a:rPr lang="de-CH" sz="4800" err="1">
                <a:latin typeface="+mn-lt"/>
              </a:rPr>
              <a:t>day</a:t>
            </a:r>
            <a:r>
              <a:rPr lang="de-CH" sz="4800">
                <a:latin typeface="+mn-lt"/>
              </a:rPr>
              <a:t> 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0655DD-CA80-42DE-B5E6-CFDBFBCE3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8784" y="4407877"/>
            <a:ext cx="8074429" cy="1783782"/>
          </a:xfrm>
        </p:spPr>
        <p:txBody>
          <a:bodyPr>
            <a:normAutofit lnSpcReduction="10000"/>
          </a:bodyPr>
          <a:lstStyle/>
          <a:p>
            <a: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By group 3:</a:t>
            </a:r>
            <a:endParaRPr lang="de-CH" sz="1400">
              <a:solidFill>
                <a:srgbClr val="000000"/>
              </a:solidFill>
              <a:ea typeface="Microsoft YaHei UI Light" panose="020B0502040204020203" pitchFamily="34" charset="-122"/>
              <a:cs typeface="Calibri Light"/>
            </a:endParaRPr>
          </a:p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Näf Adrian, Pesen Pelin, Polini Elisa, </a:t>
            </a:r>
            <a:b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</a:br>
            <a: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Schürch Stefanie, Späne Philipp, Genilloud Franck,</a:t>
            </a:r>
            <a:b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</a:br>
            <a: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Lemus Rodriguez Jony Alejandro, Nicollier Alexandre, </a:t>
            </a:r>
            <a:b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</a:br>
            <a: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Noël Jérémie, Pantelidis Alexandros, Khan Salman Khan,</a:t>
            </a:r>
            <a:b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</a:br>
            <a: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 Kölbener Christa, Kreuzer Jan, Kuleta Natalia Karolina, </a:t>
            </a:r>
            <a:b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</a:br>
            <a: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Lopez Sosa Alejandra, Memeti Nurdzane, Zuković Dženneta, </a:t>
            </a:r>
            <a:b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</a:br>
            <a: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Müller Benjamin, Nedic Maja, Xaaji Yusuf</a:t>
            </a:r>
            <a:endParaRPr lang="de-CH" sz="1400">
              <a:solidFill>
                <a:srgbClr val="000000"/>
              </a:solidFill>
              <a:ea typeface="Microsoft YaHei UI Light" panose="020B0502040204020203" pitchFamily="34" charset="-122"/>
              <a:cs typeface="Calibri Light"/>
            </a:endParaRPr>
          </a:p>
          <a:p>
            <a:endParaRPr lang="de-CH">
              <a:latin typeface="Calibri Light"/>
              <a:cs typeface="Calibri Light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485DE84-E4EB-4393-81BC-28B3440B2088}"/>
              </a:ext>
            </a:extLst>
          </p:cNvPr>
          <p:cNvSpPr txBox="1"/>
          <p:nvPr/>
        </p:nvSpPr>
        <p:spPr>
          <a:xfrm>
            <a:off x="2197330" y="6284422"/>
            <a:ext cx="779733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Design of Biopharmaceutical Production Facilities</a:t>
            </a:r>
            <a:endParaRPr lang="de-CH" sz="1400">
              <a:solidFill>
                <a:srgbClr val="000000"/>
              </a:solidFill>
              <a:ea typeface="Microsoft YaHei UI Light" panose="020B0502040204020203" pitchFamily="34" charset="-122"/>
              <a:cs typeface="Calibri Light"/>
            </a:endParaRP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B7F0AAA6-0B8B-944A-B92D-3ABC0A0E08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44763" y="-9683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" name="AutoShape 18">
            <a:extLst>
              <a:ext uri="{FF2B5EF4-FFF2-40B4-BE49-F238E27FC236}">
                <a16:creationId xmlns:a16="http://schemas.microsoft.com/office/drawing/2014/main" id="{A0626A0D-1763-8E44-9705-2CDA680385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59965" y="2819399"/>
            <a:ext cx="2650435" cy="265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8" name="Picture 4" descr="MSLS Community Centre">
            <a:extLst>
              <a:ext uri="{FF2B5EF4-FFF2-40B4-BE49-F238E27FC236}">
                <a16:creationId xmlns:a16="http://schemas.microsoft.com/office/drawing/2014/main" id="{6F09973F-343D-404F-88C1-DBB2D13C0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12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769484-DC84-42BE-BCBB-5BBA3C3F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2</a:t>
            </a:fld>
            <a:endParaRPr lang="de-CH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B190645-AE9A-4E8E-97C5-3DF5BC906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653226"/>
              </p:ext>
            </p:extLst>
          </p:nvPr>
        </p:nvGraphicFramePr>
        <p:xfrm>
          <a:off x="1926336" y="158497"/>
          <a:ext cx="9133329" cy="6568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565">
                  <a:extLst>
                    <a:ext uri="{9D8B030D-6E8A-4147-A177-3AD203B41FA5}">
                      <a16:colId xmlns:a16="http://schemas.microsoft.com/office/drawing/2014/main" val="1195308972"/>
                    </a:ext>
                  </a:extLst>
                </a:gridCol>
                <a:gridCol w="2248634">
                  <a:extLst>
                    <a:ext uri="{9D8B030D-6E8A-4147-A177-3AD203B41FA5}">
                      <a16:colId xmlns:a16="http://schemas.microsoft.com/office/drawing/2014/main" val="3967335494"/>
                    </a:ext>
                  </a:extLst>
                </a:gridCol>
                <a:gridCol w="2262514">
                  <a:extLst>
                    <a:ext uri="{9D8B030D-6E8A-4147-A177-3AD203B41FA5}">
                      <a16:colId xmlns:a16="http://schemas.microsoft.com/office/drawing/2014/main" val="1020712180"/>
                    </a:ext>
                  </a:extLst>
                </a:gridCol>
                <a:gridCol w="957750">
                  <a:extLst>
                    <a:ext uri="{9D8B030D-6E8A-4147-A177-3AD203B41FA5}">
                      <a16:colId xmlns:a16="http://schemas.microsoft.com/office/drawing/2014/main" val="1892752017"/>
                    </a:ext>
                  </a:extLst>
                </a:gridCol>
                <a:gridCol w="1110433">
                  <a:extLst>
                    <a:ext uri="{9D8B030D-6E8A-4147-A177-3AD203B41FA5}">
                      <a16:colId xmlns:a16="http://schemas.microsoft.com/office/drawing/2014/main" val="805052832"/>
                    </a:ext>
                  </a:extLst>
                </a:gridCol>
                <a:gridCol w="1110433">
                  <a:extLst>
                    <a:ext uri="{9D8B030D-6E8A-4147-A177-3AD203B41FA5}">
                      <a16:colId xmlns:a16="http://schemas.microsoft.com/office/drawing/2014/main" val="2548347011"/>
                    </a:ext>
                  </a:extLst>
                </a:gridCol>
              </a:tblGrid>
              <a:tr h="17805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Area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Room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Equipment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BSL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Hygienic zone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Level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2683499"/>
                  </a:ext>
                </a:extLst>
              </a:tr>
              <a:tr h="17805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Utilities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Heating/Cooling system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Basement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4813238"/>
                  </a:ext>
                </a:extLst>
              </a:tr>
              <a:tr h="17805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Utilities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Waste treatment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Basement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7074154"/>
                  </a:ext>
                </a:extLst>
              </a:tr>
              <a:tr h="17805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Utilities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WFI/Steam Production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  <a:latin typeface="Calibri"/>
                        </a:rPr>
                        <a:t>Basement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7876150"/>
                  </a:ext>
                </a:extLst>
              </a:tr>
              <a:tr h="17805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Utilities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Gas Room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Basement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32162"/>
                  </a:ext>
                </a:extLst>
              </a:tr>
              <a:tr h="17805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Utilities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Emergency Generators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Basement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6469876"/>
                  </a:ext>
                </a:extLst>
              </a:tr>
              <a:tr h="17805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Media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Medium preparation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1000L tank, 2000L tank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Ground floor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8142564"/>
                  </a:ext>
                </a:extLst>
              </a:tr>
              <a:tr h="17805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Media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Medium cold storage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Ground floor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7890506"/>
                  </a:ext>
                </a:extLst>
              </a:tr>
              <a:tr h="17805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Media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Buffer preparation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50L, 100L, 500L, 1000L, 1500L, 2000L, 3000L tanks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Ground floor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9624777"/>
                  </a:ext>
                </a:extLst>
              </a:tr>
              <a:tr h="17805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Media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Buffer cold storage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Ground floor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9516449"/>
                  </a:ext>
                </a:extLst>
              </a:tr>
              <a:tr h="17805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USP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Material Airlock Inoculation Lab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Ground floor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8386149"/>
                  </a:ext>
                </a:extLst>
              </a:tr>
              <a:tr h="17805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USP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Personnel Airlock Inoculation Lab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Ground floor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1251640"/>
                  </a:ext>
                </a:extLst>
              </a:tr>
              <a:tr h="346538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USP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Inoculum Production lab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Freezer -80°C, laminar flow hood,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incubator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Ground floor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6734008"/>
                  </a:ext>
                </a:extLst>
              </a:tr>
              <a:tr h="346538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USP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Cell expansion,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Production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20L Wave , 200L STR (SU),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2000 STR (SU) bioreactors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Ground floor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2763464"/>
                  </a:ext>
                </a:extLst>
              </a:tr>
              <a:tr h="17805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USP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Material Airlock USP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Ground floor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2568535"/>
                  </a:ext>
                </a:extLst>
              </a:tr>
              <a:tr h="17805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USP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Personnel Airlock Men USP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Ground floor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6881055"/>
                  </a:ext>
                </a:extLst>
              </a:tr>
              <a:tr h="17805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USP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Personnel Airlock Women USP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Ground floor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0548274"/>
                  </a:ext>
                </a:extLst>
              </a:tr>
              <a:tr h="17805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USP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Corridor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Ground floor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258853"/>
                  </a:ext>
                </a:extLst>
              </a:tr>
              <a:tr h="17805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DSP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Personnel Airlock men DSP V+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8218179"/>
                  </a:ext>
                </a:extLst>
              </a:tr>
              <a:tr h="17805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DSP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Personnel Airlock women DSP V+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056915"/>
                  </a:ext>
                </a:extLst>
              </a:tr>
              <a:tr h="17805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DSP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Personnel Airlock men DSP V-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3266160"/>
                  </a:ext>
                </a:extLst>
              </a:tr>
              <a:tr h="17805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DSP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Personnel Airlock women DSP V-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2717574"/>
                  </a:ext>
                </a:extLst>
              </a:tr>
              <a:tr h="17805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DSP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DSP room V+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0415255"/>
                  </a:ext>
                </a:extLst>
              </a:tr>
              <a:tr h="17805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DSP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DSP room V-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8936106"/>
                  </a:ext>
                </a:extLst>
              </a:tr>
              <a:tr h="17805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Warehouse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Warehouse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6243530"/>
                  </a:ext>
                </a:extLst>
              </a:tr>
              <a:tr h="17805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Raw material lab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Raw material lab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7411699"/>
                  </a:ext>
                </a:extLst>
              </a:tr>
              <a:tr h="17805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HVAC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HVAC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026098"/>
                  </a:ext>
                </a:extLst>
              </a:tr>
              <a:tr h="17805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Facility Management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Reception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2079810"/>
                  </a:ext>
                </a:extLst>
              </a:tr>
              <a:tr h="17805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Facility Management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Offices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4574411"/>
                  </a:ext>
                </a:extLst>
              </a:tr>
              <a:tr h="17805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Facility Management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Cafeteria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9005108"/>
                  </a:ext>
                </a:extLst>
              </a:tr>
              <a:tr h="17805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Facility Management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Toilets Men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1916074"/>
                  </a:ext>
                </a:extLst>
              </a:tr>
              <a:tr h="17805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Facility Management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Toilets Women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0490052"/>
                  </a:ext>
                </a:extLst>
              </a:tr>
              <a:tr h="17805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Facility Management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Stairs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6097697"/>
                  </a:ext>
                </a:extLst>
              </a:tr>
              <a:tr h="17805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Facility Management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Elevator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2195393"/>
                  </a:ext>
                </a:extLst>
              </a:tr>
              <a:tr h="178055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Facility Management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Data Storage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Basement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1128875"/>
                  </a:ext>
                </a:extLst>
              </a:tr>
            </a:tbl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id="{8C4139F5-67E6-8A48-808B-0C8B7989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72" y="1560575"/>
            <a:ext cx="1280161" cy="3535681"/>
          </a:xfrm>
        </p:spPr>
        <p:txBody>
          <a:bodyPr vert="vert270"/>
          <a:lstStyle/>
          <a:p>
            <a:r>
              <a:rPr lang="en-US"/>
              <a:t>Area schedule</a:t>
            </a:r>
          </a:p>
        </p:txBody>
      </p:sp>
    </p:spTree>
    <p:extLst>
      <p:ext uri="{BB962C8B-B14F-4D97-AF65-F5344CB8AC3E}">
        <p14:creationId xmlns:p14="http://schemas.microsoft.com/office/powerpoint/2010/main" val="3819498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7FB7C8-3D2A-41CA-89DB-4FBEFA87F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18" y="0"/>
            <a:ext cx="775976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623BD0-5E4F-4889-A347-DAAA7A917247}"/>
              </a:ext>
            </a:extLst>
          </p:cNvPr>
          <p:cNvSpPr txBox="1"/>
          <p:nvPr/>
        </p:nvSpPr>
        <p:spPr>
          <a:xfrm>
            <a:off x="3923070" y="471948"/>
            <a:ext cx="1970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err="1"/>
              <a:t>Corridor</a:t>
            </a:r>
            <a:r>
              <a:rPr lang="de-CH" sz="1000"/>
              <a:t> (</a:t>
            </a:r>
            <a:r>
              <a:rPr lang="de-CH" sz="1000" err="1"/>
              <a:t>CnC</a:t>
            </a:r>
            <a:r>
              <a:rPr lang="de-CH" sz="1000"/>
              <a:t>)</a:t>
            </a:r>
            <a:endParaRPr lang="en-GB" sz="1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C24067-3CAF-4046-B8FC-50B5461EFF1A}"/>
              </a:ext>
            </a:extLst>
          </p:cNvPr>
          <p:cNvSpPr txBox="1"/>
          <p:nvPr/>
        </p:nvSpPr>
        <p:spPr>
          <a:xfrm>
            <a:off x="3526831" y="1137593"/>
            <a:ext cx="1304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/>
              <a:t>Administration (</a:t>
            </a:r>
            <a:r>
              <a:rPr lang="de-CH" sz="1000" err="1"/>
              <a:t>CnC</a:t>
            </a:r>
            <a:r>
              <a:rPr lang="de-CH" sz="1000"/>
              <a:t>)</a:t>
            </a:r>
            <a:endParaRPr lang="en-GB" sz="1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14E241-339F-4D03-8810-4D4FE1714D9B}"/>
              </a:ext>
            </a:extLst>
          </p:cNvPr>
          <p:cNvSpPr txBox="1"/>
          <p:nvPr/>
        </p:nvSpPr>
        <p:spPr>
          <a:xfrm>
            <a:off x="5537529" y="1190117"/>
            <a:ext cx="473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err="1"/>
              <a:t>Airl</a:t>
            </a:r>
            <a:r>
              <a:rPr lang="de-CH" sz="1000"/>
              <a:t>.</a:t>
            </a:r>
            <a:endParaRPr lang="en-GB" sz="1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9A9370-ADC7-45B0-A1A4-A1A6DB9C9CB8}"/>
              </a:ext>
            </a:extLst>
          </p:cNvPr>
          <p:cNvSpPr txBox="1"/>
          <p:nvPr/>
        </p:nvSpPr>
        <p:spPr>
          <a:xfrm>
            <a:off x="5017402" y="1181268"/>
            <a:ext cx="473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err="1"/>
              <a:t>Airl</a:t>
            </a:r>
            <a:r>
              <a:rPr lang="de-CH" sz="1000"/>
              <a:t>.</a:t>
            </a:r>
            <a:endParaRPr lang="en-GB" sz="1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9F3D91-CDD9-4C85-86B5-BF7A1522FA38}"/>
              </a:ext>
            </a:extLst>
          </p:cNvPr>
          <p:cNvSpPr txBox="1"/>
          <p:nvPr/>
        </p:nvSpPr>
        <p:spPr>
          <a:xfrm>
            <a:off x="5063615" y="2503344"/>
            <a:ext cx="473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err="1"/>
              <a:t>Airl</a:t>
            </a:r>
            <a:r>
              <a:rPr lang="de-CH" sz="1000"/>
              <a:t>.</a:t>
            </a:r>
            <a:endParaRPr lang="en-GB" sz="1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4D0189-0632-48B5-BEDD-01E5FC04B333}"/>
              </a:ext>
            </a:extLst>
          </p:cNvPr>
          <p:cNvSpPr txBox="1"/>
          <p:nvPr/>
        </p:nvSpPr>
        <p:spPr>
          <a:xfrm>
            <a:off x="5491316" y="2526165"/>
            <a:ext cx="473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err="1"/>
              <a:t>Airl</a:t>
            </a:r>
            <a:r>
              <a:rPr lang="de-CH" sz="1000"/>
              <a:t>.</a:t>
            </a:r>
            <a:endParaRPr lang="en-GB" sz="10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F2662C-B4A6-4F7A-BB67-3C7F90F210D9}"/>
              </a:ext>
            </a:extLst>
          </p:cNvPr>
          <p:cNvSpPr txBox="1"/>
          <p:nvPr/>
        </p:nvSpPr>
        <p:spPr>
          <a:xfrm>
            <a:off x="7572806" y="1897627"/>
            <a:ext cx="473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err="1"/>
              <a:t>Airl</a:t>
            </a:r>
            <a:r>
              <a:rPr lang="de-CH" sz="1000"/>
              <a:t>.</a:t>
            </a:r>
            <a:endParaRPr lang="en-GB" sz="1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5643DF-A645-49CF-9176-09617037D462}"/>
              </a:ext>
            </a:extLst>
          </p:cNvPr>
          <p:cNvSpPr txBox="1"/>
          <p:nvPr/>
        </p:nvSpPr>
        <p:spPr>
          <a:xfrm>
            <a:off x="6658406" y="4180677"/>
            <a:ext cx="473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err="1"/>
              <a:t>Airl</a:t>
            </a:r>
            <a:r>
              <a:rPr lang="de-CH" sz="1000"/>
              <a:t>.</a:t>
            </a:r>
            <a:endParaRPr lang="en-GB" sz="1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98CB25-DB68-4CF8-AF8C-0ACF044C6948}"/>
              </a:ext>
            </a:extLst>
          </p:cNvPr>
          <p:cNvSpPr txBox="1"/>
          <p:nvPr/>
        </p:nvSpPr>
        <p:spPr>
          <a:xfrm>
            <a:off x="6658406" y="4634927"/>
            <a:ext cx="473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err="1"/>
              <a:t>Airl</a:t>
            </a:r>
            <a:r>
              <a:rPr lang="de-CH" sz="1000"/>
              <a:t>.</a:t>
            </a:r>
            <a:endParaRPr lang="en-GB" sz="1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BFF5F6-2CB1-45C6-BEFF-E20AB20EA96E}"/>
              </a:ext>
            </a:extLst>
          </p:cNvPr>
          <p:cNvSpPr txBox="1"/>
          <p:nvPr/>
        </p:nvSpPr>
        <p:spPr>
          <a:xfrm>
            <a:off x="7478416" y="6038973"/>
            <a:ext cx="473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err="1"/>
              <a:t>Airl</a:t>
            </a:r>
            <a:r>
              <a:rPr lang="de-CH" sz="1000"/>
              <a:t>.</a:t>
            </a:r>
            <a:endParaRPr lang="en-GB" sz="10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9457AD-DA20-459B-9D1B-9A0360A2F0C8}"/>
              </a:ext>
            </a:extLst>
          </p:cNvPr>
          <p:cNvSpPr txBox="1"/>
          <p:nvPr/>
        </p:nvSpPr>
        <p:spPr>
          <a:xfrm>
            <a:off x="6477492" y="2965409"/>
            <a:ext cx="1628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/>
              <a:t>USP </a:t>
            </a:r>
            <a:r>
              <a:rPr lang="de-CH" sz="1000" err="1"/>
              <a:t>Production</a:t>
            </a:r>
            <a:r>
              <a:rPr lang="de-CH" sz="1000"/>
              <a:t> (D)</a:t>
            </a:r>
            <a:endParaRPr lang="en-GB" sz="1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F064C3-D369-4730-9782-5AC9529E4729}"/>
              </a:ext>
            </a:extLst>
          </p:cNvPr>
          <p:cNvSpPr txBox="1"/>
          <p:nvPr/>
        </p:nvSpPr>
        <p:spPr>
          <a:xfrm>
            <a:off x="4203292" y="3994846"/>
            <a:ext cx="628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/>
              <a:t>DSP V+ (C)</a:t>
            </a:r>
            <a:endParaRPr lang="en-GB" sz="10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B37E80-10E4-4325-86F9-45BB21C9CC86}"/>
              </a:ext>
            </a:extLst>
          </p:cNvPr>
          <p:cNvSpPr txBox="1"/>
          <p:nvPr/>
        </p:nvSpPr>
        <p:spPr>
          <a:xfrm>
            <a:off x="7338796" y="4379080"/>
            <a:ext cx="837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err="1"/>
              <a:t>Qualitycontrol</a:t>
            </a:r>
            <a:r>
              <a:rPr lang="de-CH" sz="1000"/>
              <a:t> (D)</a:t>
            </a:r>
            <a:endParaRPr lang="en-GB" sz="10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EBF5B8-2287-4567-98E7-AEA28C2C70CA}"/>
              </a:ext>
            </a:extLst>
          </p:cNvPr>
          <p:cNvSpPr txBox="1"/>
          <p:nvPr/>
        </p:nvSpPr>
        <p:spPr>
          <a:xfrm>
            <a:off x="3784437" y="2249165"/>
            <a:ext cx="1047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err="1"/>
              <a:t>Bufferprep</a:t>
            </a:r>
            <a:r>
              <a:rPr lang="de-CH" sz="1000"/>
              <a:t> (D)</a:t>
            </a:r>
            <a:endParaRPr lang="en-GB" sz="10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BDBBB5-8006-4A6E-9469-BCDEC244EEDF}"/>
              </a:ext>
            </a:extLst>
          </p:cNvPr>
          <p:cNvSpPr txBox="1"/>
          <p:nvPr/>
        </p:nvSpPr>
        <p:spPr>
          <a:xfrm>
            <a:off x="3784437" y="2772386"/>
            <a:ext cx="1159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err="1"/>
              <a:t>Bufferstorage</a:t>
            </a:r>
            <a:r>
              <a:rPr lang="de-CH" sz="1000"/>
              <a:t> (D)</a:t>
            </a:r>
            <a:endParaRPr lang="en-GB" sz="10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A5C312-1283-45BC-BA93-B98BD20D1CFD}"/>
              </a:ext>
            </a:extLst>
          </p:cNvPr>
          <p:cNvSpPr txBox="1"/>
          <p:nvPr/>
        </p:nvSpPr>
        <p:spPr>
          <a:xfrm>
            <a:off x="6711991" y="1078600"/>
            <a:ext cx="1159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err="1"/>
              <a:t>Mediastorage</a:t>
            </a:r>
            <a:r>
              <a:rPr lang="de-CH" sz="1000"/>
              <a:t> (D)</a:t>
            </a:r>
            <a:endParaRPr lang="en-GB" sz="10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4A7778-C2A2-4EE9-8244-3E35C0A23853}"/>
              </a:ext>
            </a:extLst>
          </p:cNvPr>
          <p:cNvSpPr txBox="1"/>
          <p:nvPr/>
        </p:nvSpPr>
        <p:spPr>
          <a:xfrm>
            <a:off x="6711991" y="514733"/>
            <a:ext cx="1159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err="1"/>
              <a:t>Mediaprep</a:t>
            </a:r>
            <a:r>
              <a:rPr lang="de-CH" sz="1000"/>
              <a:t> (D)</a:t>
            </a:r>
            <a:endParaRPr lang="en-GB" sz="1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4B584C-D343-4812-9C1F-B0801786D2CF}"/>
              </a:ext>
            </a:extLst>
          </p:cNvPr>
          <p:cNvSpPr txBox="1"/>
          <p:nvPr/>
        </p:nvSpPr>
        <p:spPr>
          <a:xfrm>
            <a:off x="6477491" y="1582515"/>
            <a:ext cx="1393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err="1"/>
              <a:t>Innokulum</a:t>
            </a:r>
            <a:r>
              <a:rPr lang="de-CH" sz="1000"/>
              <a:t> (C)</a:t>
            </a:r>
            <a:endParaRPr lang="en-GB" sz="1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E08EBE-3C89-4170-8BA2-E4DE0BB129FD}"/>
              </a:ext>
            </a:extLst>
          </p:cNvPr>
          <p:cNvSpPr txBox="1"/>
          <p:nvPr/>
        </p:nvSpPr>
        <p:spPr>
          <a:xfrm>
            <a:off x="3981081" y="5303312"/>
            <a:ext cx="1393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/>
              <a:t>DSP V- (C)</a:t>
            </a:r>
            <a:endParaRPr lang="en-GB" sz="10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F0B785-93FF-466F-99DA-6DA78A228E3E}"/>
              </a:ext>
            </a:extLst>
          </p:cNvPr>
          <p:cNvSpPr txBox="1"/>
          <p:nvPr/>
        </p:nvSpPr>
        <p:spPr>
          <a:xfrm>
            <a:off x="5501642" y="5303312"/>
            <a:ext cx="1393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/>
              <a:t>DSP </a:t>
            </a:r>
            <a:r>
              <a:rPr lang="de-CH" sz="1000" err="1"/>
              <a:t>washing</a:t>
            </a:r>
            <a:r>
              <a:rPr lang="de-CH" sz="1000"/>
              <a:t> V- (C)</a:t>
            </a:r>
            <a:endParaRPr lang="en-GB" sz="10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0A6AE8-683C-4DFC-B506-AE8B4D2204CD}"/>
              </a:ext>
            </a:extLst>
          </p:cNvPr>
          <p:cNvSpPr txBox="1"/>
          <p:nvPr/>
        </p:nvSpPr>
        <p:spPr>
          <a:xfrm>
            <a:off x="6781555" y="5303312"/>
            <a:ext cx="1393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/>
              <a:t>DSP </a:t>
            </a:r>
            <a:r>
              <a:rPr lang="de-CH" sz="1000" err="1"/>
              <a:t>storage</a:t>
            </a:r>
            <a:r>
              <a:rPr lang="de-CH" sz="1000"/>
              <a:t> V- (C)</a:t>
            </a:r>
            <a:endParaRPr lang="en-GB" sz="10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B5828B-9E73-4E8D-96DE-4AC8E8646CDE}"/>
              </a:ext>
            </a:extLst>
          </p:cNvPr>
          <p:cNvSpPr txBox="1"/>
          <p:nvPr/>
        </p:nvSpPr>
        <p:spPr>
          <a:xfrm>
            <a:off x="4747505" y="6053928"/>
            <a:ext cx="1970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err="1"/>
              <a:t>Corridor</a:t>
            </a:r>
            <a:r>
              <a:rPr lang="de-CH" sz="1000"/>
              <a:t> (D)</a:t>
            </a:r>
            <a:endParaRPr lang="en-GB" sz="10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D9343F-D8AE-4A33-BDFE-3D9AE4A0A040}"/>
              </a:ext>
            </a:extLst>
          </p:cNvPr>
          <p:cNvSpPr txBox="1"/>
          <p:nvPr/>
        </p:nvSpPr>
        <p:spPr>
          <a:xfrm>
            <a:off x="3152224" y="4102081"/>
            <a:ext cx="4817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err="1"/>
              <a:t>Corridor</a:t>
            </a:r>
            <a:r>
              <a:rPr lang="de-CH" sz="1000"/>
              <a:t> (D)</a:t>
            </a:r>
            <a:endParaRPr lang="en-GB" sz="1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90A0AB-ABC3-4229-9AC5-08D6DFA06714}"/>
              </a:ext>
            </a:extLst>
          </p:cNvPr>
          <p:cNvSpPr txBox="1"/>
          <p:nvPr/>
        </p:nvSpPr>
        <p:spPr>
          <a:xfrm>
            <a:off x="5950974" y="1256961"/>
            <a:ext cx="4817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err="1"/>
              <a:t>Corridor</a:t>
            </a:r>
            <a:r>
              <a:rPr lang="de-CH" sz="1000"/>
              <a:t> (D)</a:t>
            </a:r>
            <a:endParaRPr lang="en-GB" sz="10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D52ED0-CF19-446C-8A20-A66261E1E277}"/>
              </a:ext>
            </a:extLst>
          </p:cNvPr>
          <p:cNvSpPr txBox="1"/>
          <p:nvPr/>
        </p:nvSpPr>
        <p:spPr>
          <a:xfrm>
            <a:off x="3994845" y="1864444"/>
            <a:ext cx="1970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err="1"/>
              <a:t>Corridor</a:t>
            </a:r>
            <a:r>
              <a:rPr lang="de-CH" sz="1000"/>
              <a:t> (D)</a:t>
            </a:r>
            <a:endParaRPr lang="en-GB" sz="1000"/>
          </a:p>
        </p:txBody>
      </p:sp>
      <p:sp>
        <p:nvSpPr>
          <p:cNvPr id="38" name="Titel 1">
            <a:extLst>
              <a:ext uri="{FF2B5EF4-FFF2-40B4-BE49-F238E27FC236}">
                <a16:creationId xmlns:a16="http://schemas.microsoft.com/office/drawing/2014/main" id="{163CE973-D718-B549-8F9E-060E7109B17C}"/>
              </a:ext>
            </a:extLst>
          </p:cNvPr>
          <p:cNvSpPr txBox="1">
            <a:spLocks/>
          </p:cNvSpPr>
          <p:nvPr/>
        </p:nvSpPr>
        <p:spPr>
          <a:xfrm>
            <a:off x="71624" y="1035161"/>
            <a:ext cx="1280161" cy="4378087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/>
              <a:t>Zone concept </a:t>
            </a:r>
          </a:p>
        </p:txBody>
      </p:sp>
    </p:spTree>
    <p:extLst>
      <p:ext uri="{BB962C8B-B14F-4D97-AF65-F5344CB8AC3E}">
        <p14:creationId xmlns:p14="http://schemas.microsoft.com/office/powerpoint/2010/main" val="2219924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F059B-E6A9-4C0E-A047-CD044DF6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Height concept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7EB8DB-A517-4D93-8DF2-9F183D6B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4</a:t>
            </a:fld>
            <a:endParaRPr lang="de-CH"/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0F54EA8E-5352-407A-B058-7219A645F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202" y="1715722"/>
            <a:ext cx="8347596" cy="4497876"/>
          </a:xfrm>
        </p:spPr>
      </p:pic>
    </p:spTree>
    <p:extLst>
      <p:ext uri="{BB962C8B-B14F-4D97-AF65-F5344CB8AC3E}">
        <p14:creationId xmlns:p14="http://schemas.microsoft.com/office/powerpoint/2010/main" val="1682089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F34FC02811A8F499CA32FC612EE48A0" ma:contentTypeVersion="9" ma:contentTypeDescription="Ein neues Dokument erstellen." ma:contentTypeScope="" ma:versionID="799fd8fbf740541e3223ece83ffb647c">
  <xsd:schema xmlns:xsd="http://www.w3.org/2001/XMLSchema" xmlns:xs="http://www.w3.org/2001/XMLSchema" xmlns:p="http://schemas.microsoft.com/office/2006/metadata/properties" xmlns:ns2="4cde1fc4-2b3d-4add-8ea9-0168bc64bbe7" xmlns:ns3="8101c224-8760-4bfa-b56b-356fc4b4ad60" targetNamespace="http://schemas.microsoft.com/office/2006/metadata/properties" ma:root="true" ma:fieldsID="0a39c6f75a88d1210949dee0ff67d8c7" ns2:_="" ns3:_="">
    <xsd:import namespace="4cde1fc4-2b3d-4add-8ea9-0168bc64bbe7"/>
    <xsd:import namespace="8101c224-8760-4bfa-b56b-356fc4b4ad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de1fc4-2b3d-4add-8ea9-0168bc64bb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01c224-8760-4bfa-b56b-356fc4b4ad6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EDDEA9-802A-4424-A3C7-A5C66894F7A4}"/>
</file>

<file path=customXml/itemProps2.xml><?xml version="1.0" encoding="utf-8"?>
<ds:datastoreItem xmlns:ds="http://schemas.openxmlformats.org/officeDocument/2006/customXml" ds:itemID="{3E076A3D-227F-4D35-8D34-2C99DC2EBF54}">
  <ds:schemaRefs>
    <ds:schemaRef ds:uri="4cde1fc4-2b3d-4add-8ea9-0168bc64bbe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6C45408-E02D-4A24-84DA-778BF669FA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</vt:lpstr>
      <vt:lpstr>Presentation of day 2</vt:lpstr>
      <vt:lpstr>Area schedule</vt:lpstr>
      <vt:lpstr>PowerPoint Presentation</vt:lpstr>
      <vt:lpstr>Height concept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INSECT PROTEIN SNACK</dc:title>
  <dc:creator>Zukovic Dzenneta (zukovdze)</dc:creator>
  <cp:revision>1</cp:revision>
  <dcterms:created xsi:type="dcterms:W3CDTF">2021-10-11T14:16:26Z</dcterms:created>
  <dcterms:modified xsi:type="dcterms:W3CDTF">2022-01-25T15:49:14Z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0x0101002F34FC02811A8F499CA32FC612EE48A0</vt:lpwstr>
  </property>
</Properties>
</file>