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73" r:id="rId7"/>
    <p:sldId id="258" r:id="rId8"/>
    <p:sldId id="271" r:id="rId9"/>
    <p:sldId id="259" r:id="rId10"/>
    <p:sldId id="265" r:id="rId11"/>
    <p:sldId id="266" r:id="rId12"/>
    <p:sldId id="267" r:id="rId13"/>
    <p:sldId id="261" r:id="rId14"/>
    <p:sldId id="262" r:id="rId15"/>
    <p:sldId id="264" r:id="rId16"/>
    <p:sldId id="26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AE6"/>
    <a:srgbClr val="D6FCD4"/>
    <a:srgbClr val="E3FDEF"/>
    <a:srgbClr val="F4FCFE"/>
    <a:srgbClr val="FDF8E3"/>
    <a:srgbClr val="F4F4EC"/>
    <a:srgbClr val="D7F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03C5E-32CA-4DCD-867F-9A80933A22CE}" v="4" dt="2022-01-27T13:59:31.056"/>
    <p1510:client id="{B37814EE-C167-4BC6-BC55-C5238B9F98A8}" v="9" dt="2022-01-26T17:40:48.482"/>
    <p1510:client id="{B7D4EA23-8997-46FB-8E6B-61E1BFDF2B86}" v="1" dt="2022-01-27T08:05:24.496"/>
    <p1510:client id="{C6EC2106-6417-489B-97B4-D02DB75B4ABD}" v="3" dt="2022-01-26T17:41:53.778"/>
    <p1510:client id="{F54700D2-7B67-EF48-AD85-2EA10AD561A1}" v="32" dt="2022-01-26T16:58:35.674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7"/>
    <p:restoredTop sz="94719"/>
  </p:normalViewPr>
  <p:slideViewPr>
    <p:cSldViewPr snapToGrid="0" snapToObjects="1">
      <p:cViewPr varScale="1">
        <p:scale>
          <a:sx n="59" d="100"/>
          <a:sy n="59" d="100"/>
        </p:scale>
        <p:origin x="7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dic Maja (nedicmaj)" userId="072fd5c1-60b0-443d-94a4-aec79766e6c0" providerId="ADAL" clId="{0EC03C5E-32CA-4DCD-867F-9A80933A22CE}"/>
    <pc:docChg chg="modSld">
      <pc:chgData name="Nedic Maja (nedicmaj)" userId="072fd5c1-60b0-443d-94a4-aec79766e6c0" providerId="ADAL" clId="{0EC03C5E-32CA-4DCD-867F-9A80933A22CE}" dt="2022-01-27T14:00:55.651" v="0" actId="1076"/>
      <pc:docMkLst>
        <pc:docMk/>
      </pc:docMkLst>
      <pc:sldChg chg="modSp mod">
        <pc:chgData name="Nedic Maja (nedicmaj)" userId="072fd5c1-60b0-443d-94a4-aec79766e6c0" providerId="ADAL" clId="{0EC03C5E-32CA-4DCD-867F-9A80933A22CE}" dt="2022-01-27T14:00:55.651" v="0" actId="1076"/>
        <pc:sldMkLst>
          <pc:docMk/>
          <pc:sldMk cId="1934539302" sldId="273"/>
        </pc:sldMkLst>
        <pc:grpChg chg="mod">
          <ac:chgData name="Nedic Maja (nedicmaj)" userId="072fd5c1-60b0-443d-94a4-aec79766e6c0" providerId="ADAL" clId="{0EC03C5E-32CA-4DCD-867F-9A80933A22CE}" dt="2022-01-27T14:00:55.651" v="0" actId="1076"/>
          <ac:grpSpMkLst>
            <pc:docMk/>
            <pc:sldMk cId="1934539302" sldId="273"/>
            <ac:grpSpMk id="175" creationId="{B07DF54E-2B16-4146-8C27-0B60AA5A841C}"/>
          </ac:grpSpMkLst>
        </pc:grpChg>
      </pc:sldChg>
    </pc:docChg>
  </pc:docChgLst>
  <pc:docChgLst>
    <pc:chgData name="Adrian Näf (s)" userId="679e0721-05e7-4a49-a606-e041428ef3ab" providerId="ADAL" clId="{C6EC2106-6417-489B-97B4-D02DB75B4ABD}"/>
    <pc:docChg chg="delSld modSld">
      <pc:chgData name="Adrian Näf (s)" userId="679e0721-05e7-4a49-a606-e041428ef3ab" providerId="ADAL" clId="{C6EC2106-6417-489B-97B4-D02DB75B4ABD}" dt="2022-01-26T17:41:53.778" v="2" actId="47"/>
      <pc:docMkLst>
        <pc:docMk/>
      </pc:docMkLst>
      <pc:sldChg chg="del">
        <pc:chgData name="Adrian Näf (s)" userId="679e0721-05e7-4a49-a606-e041428ef3ab" providerId="ADAL" clId="{C6EC2106-6417-489B-97B4-D02DB75B4ABD}" dt="2022-01-26T17:41:53.778" v="2" actId="47"/>
        <pc:sldMkLst>
          <pc:docMk/>
          <pc:sldMk cId="3819498333" sldId="260"/>
        </pc:sldMkLst>
      </pc:sldChg>
      <pc:sldChg chg="del">
        <pc:chgData name="Adrian Näf (s)" userId="679e0721-05e7-4a49-a606-e041428ef3ab" providerId="ADAL" clId="{C6EC2106-6417-489B-97B4-D02DB75B4ABD}" dt="2022-01-26T17:41:34.021" v="1" actId="47"/>
        <pc:sldMkLst>
          <pc:docMk/>
          <pc:sldMk cId="2308069336" sldId="272"/>
        </pc:sldMkLst>
      </pc:sldChg>
      <pc:sldChg chg="addSp modSp">
        <pc:chgData name="Adrian Näf (s)" userId="679e0721-05e7-4a49-a606-e041428ef3ab" providerId="ADAL" clId="{C6EC2106-6417-489B-97B4-D02DB75B4ABD}" dt="2022-01-26T17:41:13.427" v="0"/>
        <pc:sldMkLst>
          <pc:docMk/>
          <pc:sldMk cId="1934539302" sldId="273"/>
        </pc:sldMkLst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" creationId="{CA0DAF54-FE84-4EEE-9580-685FDE387075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4" creationId="{7EE09F72-AD73-4AD5-98C7-916CE15AABEF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5" creationId="{126927A0-2BE2-4914-9978-E940A27F0A1C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6" creationId="{55AAAEBD-925E-409F-97E8-EEB40A0B9F68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7" creationId="{5FB4AC24-84C7-43ED-ADD8-4525EB1C1D19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8" creationId="{FCC1FA94-E935-4FBF-897D-D8055A26BDFF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9" creationId="{08C6E1D6-CA4F-4AA5-B34B-2C408A9011BB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0" creationId="{3441FB2D-E8F4-42CA-B7E5-EDF2C2315518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1" creationId="{7547D13B-97BF-4721-857C-0CA581E9013A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2" creationId="{5DE5F18A-04DF-4DAE-822D-F9287A7525DB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3" creationId="{65DD0896-DE4A-4C04-A91F-F3DC8C86CBC6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4" creationId="{9FB912D6-8786-4232-B7DA-E00614A537B0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5" creationId="{9F33F132-AAB7-468F-A9B6-421BBB5EE727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6" creationId="{AF71C445-84BD-4DDC-9F83-6C8D6DAE0BA5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7" creationId="{A4F305F8-0C27-4612-BBA6-C23E90C47455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8" creationId="{6BA58570-9ED7-4670-AD2C-553162D1EBAC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2" creationId="{07259753-61EE-4EF4-BE87-B3B85951B301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3" creationId="{3E11F912-6A52-4569-80C3-71CB17CD8D25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4" creationId="{76B4E4F4-BA3A-4113-94DE-1E0C0D264D7C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5" creationId="{6313653B-99DA-4821-931E-E576FBA359B5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7" creationId="{05452E88-2306-4C9D-9742-27F655F01019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8" creationId="{EE747260-6268-4D5F-8028-B56428969F24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9" creationId="{08C71892-BDD5-4BB1-BAE8-619995D6CBAA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0" creationId="{C648D741-B175-47D9-B503-8826073EBAFF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1" creationId="{73215A53-52DD-44D9-9A8B-8397466E0F04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2" creationId="{BD46ED5E-32B5-44F1-826C-1ED135867BB4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3" creationId="{1C758562-275F-4C22-9EAE-47D4B421BD5D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4" creationId="{E2BC3FAC-A457-42B3-B33D-E6232C6B2619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5" creationId="{0AD3A25F-4C14-405B-89A8-EAE9893574B9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6" creationId="{579AF0E4-01D0-41EA-88DB-ADF4D756B114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7" creationId="{998724B6-BDBD-4A62-8189-0EEB558F7022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8" creationId="{7E7EE188-FCB7-437A-8A8D-600A7F4D803B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9" creationId="{5CEFB3FB-281D-4113-B2BD-B530730870B4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40" creationId="{9657A1E1-6DA2-4E83-941D-62B50BD3119D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41" creationId="{33B780F6-CC94-4C2F-8721-1E76B45E8BF4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42" creationId="{DAD601DB-9708-43E8-A6A4-6A8D788208EF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43" creationId="{54CEB253-07F8-4259-A108-8DE2695A5EF7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44" creationId="{155E16B4-E014-4493-8102-070C76176A53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45" creationId="{E80D3717-8D33-47E8-B954-3634D9C8EB8C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46" creationId="{C6AC0CC5-C439-4FA2-B942-ACB199BF0AF2}"/>
          </ac:spMkLst>
        </pc:spChg>
        <pc:spChg chg="add 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72" creationId="{4B31DC13-8DE3-408A-B2F8-573353C880AB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82" creationId="{2E4A5A62-AE50-4B83-B744-2CB78D68424E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86" creationId="{B7C2BBB5-E0C8-4E54-826C-E030D9E2B5C9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90" creationId="{F10F980D-EBEA-408F-9C1C-DC0A01C52FEF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94" creationId="{BD3A1B8A-A14F-433A-A97F-C099E270198D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98" creationId="{7F57A702-0D27-4326-8BFE-39F7AE53C90D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02" creationId="{F4901760-099B-4C78-A7C0-8C49A972C7A0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06" creationId="{95D57B37-61EE-408C-834D-E839A10C0A58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10" creationId="{E01812CA-D2A6-43A0-89D5-AD3C0460EF25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14" creationId="{6CC81CDE-C8BF-4D40-9666-0497990BE9A1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18" creationId="{B282A947-CBC6-485D-A2F9-1810054B7023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22" creationId="{E5BF3CCC-BED9-4642-88A0-75E7BE39941A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26" creationId="{4C0FB387-CF7A-4615-B451-9AA996E0424E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30" creationId="{A9C03D7F-5219-410B-8EE0-BF2ABB3D44D7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35" creationId="{D2EBE39C-4002-430A-95A1-39D6673E1A74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39" creationId="{8233FDAF-1424-4FCF-82BB-962D15784A46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43" creationId="{3F18E95A-5E72-4FB4-BC06-DDE2823AB0AB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47" creationId="{AA807F15-9D80-4A60-B9A9-8E75F3136BAA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51" creationId="{463FE2C5-25CA-4AA6-962D-3496AFEFFF2D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55" creationId="{8281FBFE-7F9B-4EB7-A1E9-2FEB11DED738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59" creationId="{C071EBFB-9AA3-4C14-9ED2-2DEEC965D140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63" creationId="{902A549C-2D52-43CD-AAFE-13B05075E036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68" creationId="{051E2E2B-7EC1-468C-BE06-16512E3B690D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72" creationId="{10680254-27E6-42CA-9C1B-775AEB339856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76" creationId="{688DDDA5-9504-48E9-B529-869D5EA0A150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80" creationId="{7C1B3891-3DA7-41E6-B205-6E7B6C9B0585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85" creationId="{4933FE93-DA70-4113-8F26-32A9BAE4101A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89" creationId="{EB5E8E42-6B36-4199-82D5-041049355F82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93" creationId="{CDA16876-ECD5-46BE-96BB-040B78BAB06E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197" creationId="{41B4B683-67A5-4628-A31A-81026A958D8F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01" creationId="{777D3DB0-56E0-4585-8648-7BEC92C5F284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05" creationId="{8C14BD28-82AD-4F32-85F8-13C271C61C95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09" creationId="{E667A43D-5072-4F3B-A033-097B9722A7EA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13" creationId="{81B39C58-CA48-4180-ACE7-C844C981852A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17" creationId="{3260A5ED-283D-41A9-9281-8B1CB908BB2C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21" creationId="{CF916B6A-3DAD-4B84-945A-44BB85051D63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26" creationId="{1FE7899F-70A5-46C4-BA33-BD61F9B8CA7D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30" creationId="{8AEF73F1-BA6C-43A3-B884-9E71A469B3B0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36" creationId="{136B35F2-F853-46F8-9D64-8ADB186AA314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40" creationId="{F8105AA1-67E1-4100-ACD0-09AE1AF463CD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44" creationId="{A3D234EE-BF01-43D1-A6D7-82056B311772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48" creationId="{923248A2-66A4-4314-B042-8FDAD0C44DB9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52" creationId="{B84D5567-DD13-4C8D-98EE-7B8E06E6AD06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56" creationId="{30E98289-21C0-43D2-88C3-D2DF1B63E287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70" creationId="{49C6C937-64CF-4477-8ACD-604187E0854B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74" creationId="{D2DB851D-33D5-475D-91B6-27EA5E57C1CF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86" creationId="{DEAB81F6-189D-4B10-BAF7-595C32F18E4E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90" creationId="{00C4EA33-9947-4D22-81EF-A39857664A05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296" creationId="{20B4BD24-A6CC-40CD-8746-9CC83D4C73E4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00" creationId="{3E3BDA24-5779-4E08-917A-AE2C6911C09A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04" creationId="{26B35D0D-9971-4B11-A500-7DEB366980CE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08" creationId="{63AEBE9B-A3B0-44D7-BAE3-D09344598900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13" creationId="{DFA9AB70-D69A-4227-904D-BABC19ED5357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17" creationId="{4BA8FE9D-F372-471A-8587-B49889E71E37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21" creationId="{7B985C98-CA28-432A-A0B3-33A506AF8BCA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25" creationId="{9EA45420-571D-4DF5-8EF1-46A7FBC8A3A3}"/>
          </ac:spMkLst>
        </pc:spChg>
        <pc:spChg chg="mod">
          <ac:chgData name="Adrian Näf (s)" userId="679e0721-05e7-4a49-a606-e041428ef3ab" providerId="ADAL" clId="{C6EC2106-6417-489B-97B4-D02DB75B4ABD}" dt="2022-01-26T17:41:13.427" v="0"/>
          <ac:spMkLst>
            <pc:docMk/>
            <pc:sldMk cId="1934539302" sldId="273"/>
            <ac:spMk id="329" creationId="{BE9FF025-6987-4C19-B408-F4A7D274DC36}"/>
          </ac:spMkLst>
        </pc:s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81" creationId="{497AF915-9C4E-47E4-AA3C-67BE6BB2D497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85" creationId="{D20F14E8-FDFC-45EB-8E27-0BE87BB0706F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89" creationId="{4CFC04BD-7D1B-4B97-B574-FF0EAD8FC914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93" creationId="{496528DA-6271-43A7-B8AE-F61D54D4B0D0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97" creationId="{12581D48-B7CE-4770-9ED9-90E5BC616970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01" creationId="{5DC8723A-0329-44C2-934A-2A45B5C26142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05" creationId="{F575781E-A32B-41B9-95FB-4FCE0A016062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09" creationId="{D0B499EE-A721-4DD4-923A-2F2885C58E3B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13" creationId="{6D3A8DA2-916E-4FD8-97D5-817E8DD74C9E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17" creationId="{F96DA786-E5FB-4158-AE9E-018F91D9D415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21" creationId="{4C78DD55-0AF2-477D-BF34-C4166259B33A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25" creationId="{552C1B64-460C-4A0F-BB23-A0830D93866A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29" creationId="{BEAAC08B-76CD-43F0-BC06-5C3BE0701F80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34" creationId="{90DA838D-7208-4465-AA11-3BCA514655CF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38" creationId="{7FF68C18-44EC-4025-A06A-9572C6147BBC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42" creationId="{07C98B66-7C5F-44CE-8CEE-1DF0DC7B62B6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46" creationId="{A8014249-B669-44E3-82DB-DDC2093A3AAB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50" creationId="{68AC6DE5-DC4D-4F22-AF15-CAFDDA350C20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54" creationId="{03B5512D-17CE-4FBF-8471-A10940B457BD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58" creationId="{521346B5-37B7-41A4-B0B4-11270B97134E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62" creationId="{F190190D-EC75-4A5B-9A31-38C30820EE70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67" creationId="{2A2638EA-BF00-45E5-B303-A789C93BFD13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71" creationId="{8A8752AB-C331-4089-8F7C-B75CF0DA991D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75" creationId="{B07DF54E-2B16-4146-8C27-0B60AA5A841C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79" creationId="{90A72734-FA27-4C60-A536-1D3040168FB5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84" creationId="{86F5766C-9B32-48ED-AB7B-D9BBA6597644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88" creationId="{DFCA2523-D8BF-4F4D-A720-E6035A96AD20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92" creationId="{9F7A0D98-CACA-44CE-A29C-014C5F3BB0AD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196" creationId="{0ECCCA78-9E52-4BF0-A777-4730D21386B8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00" creationId="{59664871-9AFA-4EF6-82EE-4E78E300E93C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04" creationId="{0EB0FA3D-8D7D-4070-8CDE-5075CF10A697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08" creationId="{3EFF1D34-CC30-4E52-B8A6-2EACEB0FB595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12" creationId="{0DB267EB-3166-43D0-A2AA-DDB4041C732C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16" creationId="{4B26F7D2-8DA7-46BD-A979-96660898FB75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20" creationId="{8EF23543-55C3-47AA-9DE5-8E6347E4F0F4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25" creationId="{66E7CBE3-3987-4ED3-A4CC-AADF17849EE0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29" creationId="{0B5FD313-DFD5-4D0D-9C66-76984FA4DF51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35" creationId="{612611A4-FF23-4F45-9526-40FAC40785EA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39" creationId="{04C618F8-DE84-455E-B432-2ECAD8475A46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43" creationId="{BFBF1B5C-267C-4DD2-9609-8ACF0603E9C7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47" creationId="{4AE6CC72-59BD-478C-AC85-570A9AE40BE6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51" creationId="{FBAFE9AB-CD50-45FD-8DF4-D39AC75F6F40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55" creationId="{82E909BF-6F2F-449C-8E87-6B45D6D53905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69" creationId="{D7B35680-F2AB-4B23-A994-DEBEFC872EFE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73" creationId="{94ECFC64-9F35-4177-B7AF-1EA869857B03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85" creationId="{DA9E94B6-68CB-48DA-A0E0-73E2E85C89EA}"/>
          </ac:grpSpMkLst>
        </pc:grpChg>
        <pc:grpChg chg="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89" creationId="{B3D93350-2064-457B-8008-49EAFD36F9E8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95" creationId="{543BCEBF-0EE6-4A8F-BB1A-B518FB20997A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299" creationId="{D14A20E6-91F0-4B3B-A6FC-37306F830531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303" creationId="{DE04D537-E4BD-4392-8929-022ACF59BF46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307" creationId="{AB30F748-22D2-4292-9536-41DFB70EE22A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312" creationId="{7C69F136-298E-4828-8FF8-EE1D3836C259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316" creationId="{B011CA85-D20B-4C97-80F0-8D859A8185E1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320" creationId="{A7A5B35F-4489-4C55-B07E-8A224706E9B1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324" creationId="{D9A9630A-D107-46FF-B1C3-7A934653F40A}"/>
          </ac:grpSpMkLst>
        </pc:grpChg>
        <pc:grpChg chg="add mod">
          <ac:chgData name="Adrian Näf (s)" userId="679e0721-05e7-4a49-a606-e041428ef3ab" providerId="ADAL" clId="{C6EC2106-6417-489B-97B4-D02DB75B4ABD}" dt="2022-01-26T17:41:13.427" v="0"/>
          <ac:grpSpMkLst>
            <pc:docMk/>
            <pc:sldMk cId="1934539302" sldId="273"/>
            <ac:grpSpMk id="328" creationId="{E3A412A7-AFB7-4090-9F23-511E93CEC3A1}"/>
          </ac:grpSpMkLst>
        </pc:grpChg>
        <pc:picChg chg="add mod">
          <ac:chgData name="Adrian Näf (s)" userId="679e0721-05e7-4a49-a606-e041428ef3ab" providerId="ADAL" clId="{C6EC2106-6417-489B-97B4-D02DB75B4ABD}" dt="2022-01-26T17:41:13.427" v="0"/>
          <ac:picMkLst>
            <pc:docMk/>
            <pc:sldMk cId="1934539302" sldId="273"/>
            <ac:picMk id="49" creationId="{45FA4672-AE2C-4686-88E9-6AE94632F62F}"/>
          </ac:picMkLst>
        </pc:picChg>
        <pc:picChg chg="add mod">
          <ac:chgData name="Adrian Näf (s)" userId="679e0721-05e7-4a49-a606-e041428ef3ab" providerId="ADAL" clId="{C6EC2106-6417-489B-97B4-D02DB75B4ABD}" dt="2022-01-26T17:41:13.427" v="0"/>
          <ac:picMkLst>
            <pc:docMk/>
            <pc:sldMk cId="1934539302" sldId="273"/>
            <ac:picMk id="80" creationId="{443FE376-D77B-484F-BBF7-AF64DB15DDE0}"/>
          </ac:picMkLst>
        </pc:picChg>
        <pc:picChg chg="add mod">
          <ac:chgData name="Adrian Näf (s)" userId="679e0721-05e7-4a49-a606-e041428ef3ab" providerId="ADAL" clId="{C6EC2106-6417-489B-97B4-D02DB75B4ABD}" dt="2022-01-26T17:41:13.427" v="0"/>
          <ac:picMkLst>
            <pc:docMk/>
            <pc:sldMk cId="1934539302" sldId="273"/>
            <ac:picMk id="293" creationId="{1C8E0A66-3692-453D-8780-A86B3543125D}"/>
          </ac:picMkLst>
        </pc:pic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9" creationId="{605D6F78-3221-4CD6-ACCE-47896165C7E9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0" creationId="{73072990-874C-43B2-BB53-F21D8B4F89A7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1" creationId="{F9668FEE-33E8-453A-924F-9FCF62F8E8EC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6" creationId="{34D2A6B5-7D4C-43FA-A9CE-93040422037E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47" creationId="{B34A6573-1DED-4A05-BD23-33A938C5CC7F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48" creationId="{94DE5DE2-DD47-471E-9C01-A9009F5F2718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50" creationId="{2033D7C8-48E0-46EB-8AB1-ED3E2C1219B6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51" creationId="{60824832-1392-4C19-A33A-F51F7077DD0D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52" creationId="{FCB97FE2-2AA2-442A-8A05-89BBBB21ED1E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53" creationId="{F296250D-45B8-48A5-9606-74B4D7D856AB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54" creationId="{17DCB82B-7E20-4746-88B8-6FBD76E8DEA0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55" creationId="{243AF056-BE07-4E70-8BBD-B960C5E00531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56" creationId="{A65FBF71-DCBA-4B7C-A9B0-5C265E2F2053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57" creationId="{65842E3D-5036-4CF0-8F21-4BDACBCD656B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58" creationId="{786A1E2E-6BEA-48B8-AA04-524EA512D880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59" creationId="{7B465159-1003-4F8E-A49E-4D255D1F6DB8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60" creationId="{B06D77AE-B353-4144-A563-9743A4A83B0B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61" creationId="{BD0A3FDB-31F6-44A6-B56A-C380B9BEEF27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62" creationId="{D95DED5D-FA54-46B1-9AB4-5C038BCD374B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63" creationId="{2072B5C2-2E20-48E2-94C0-EE7616CC5426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64" creationId="{D7F8D6B5-CC7D-487B-8C96-672242C882C5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65" creationId="{F986DA08-11B2-4523-951E-897DF67BC826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66" creationId="{44EE29EB-599D-4982-916B-C30B1609A4D6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67" creationId="{5BBC4AC8-A48F-4631-8E64-A896617077FB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68" creationId="{BB26748E-9ED6-4214-93D2-89235570C423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69" creationId="{30A334B0-2462-4B00-B70F-F1CAA3229E25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70" creationId="{377802BE-E382-44D4-9660-AC64A61F74E8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71" creationId="{2B6E8F59-5FBB-4879-A029-B49D15DD9FA7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73" creationId="{EC35A924-9066-40E3-8CE0-7A51E4D60B01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74" creationId="{8B3E144C-B3A1-427E-8E7F-D254F21CD7C2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75" creationId="{69961BA6-D198-4B46-A983-172B5ECBF2BF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76" creationId="{90879E2A-B444-4574-819B-FD5BC92692BC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77" creationId="{0E7CC17F-0278-4620-B037-6219242ED7B6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78" creationId="{9C20A4A4-250A-48FD-9460-7B1B81BEDFB8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79" creationId="{B67962A6-5932-467D-B018-3D3F8457895D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83" creationId="{80669847-95EB-4A44-A5DD-72C385BB8F62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84" creationId="{CCEC53C4-6C59-4048-99B4-5F5EBD1CF3F2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87" creationId="{F8004C5A-20FA-46A2-814C-32F467E026BE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88" creationId="{774C4B83-6521-42D6-A916-EFBB0ABFE24A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91" creationId="{0FAAD6FC-AB3D-498E-8BF5-63098C83E06B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92" creationId="{336BB321-8404-4F4A-ACEE-8A6A4D5008D4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95" creationId="{346C7270-D440-4C22-A5C3-B6D24510F5E0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96" creationId="{A9B719F1-8B89-44BA-BEF4-7ACE88826609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99" creationId="{0A289B4F-64AE-4F85-B299-B9AC5694BA1F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00" creationId="{E5D8E453-D143-423F-8973-227F7B3625C9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03" creationId="{DF5C83ED-344E-4103-90F8-EFB7F55699F6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04" creationId="{6C4BC2CC-DB73-496C-94E8-31C2098BCA9B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07" creationId="{189ECA27-51D0-431A-B6E4-A299A396E1E9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08" creationId="{C1F1CEB1-52C8-438F-BCE0-C44D4048054D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11" creationId="{B140B45A-1D6A-49EB-865F-2417730FE501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12" creationId="{DEC1C8ED-9458-435C-BE6C-C5D0CB6A221D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15" creationId="{4A7708CF-2A68-4186-8E0D-148BE851B47B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16" creationId="{1A6A432B-08A5-4F13-8596-4CD8D530D35D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19" creationId="{C233A82A-2B45-43AF-BCAE-D57EC8AE6C6D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20" creationId="{45AB4459-64EC-4B74-A786-935652879ED8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23" creationId="{EFC26CD5-25FC-4648-9110-E3689AB15AC2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24" creationId="{FFAB283A-5844-4AD0-9E0A-3C669D45912A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27" creationId="{18CC6B86-7976-45E4-AA8C-549E6454BBD6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28" creationId="{748CF368-F3A8-4805-949B-A9D2C3B6BB2C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31" creationId="{5A96F6BF-403F-425C-A417-C1E5397F76CA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32" creationId="{FA2A03CA-F610-4C0D-A6F3-2E5E64B0191F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33" creationId="{0DF1060C-1D29-45C1-B2FC-CD4E4EDB6C36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36" creationId="{51A66E34-250C-4033-8819-C7450968D809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37" creationId="{A6700BF7-F5D9-4714-8E92-143ECF463C54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40" creationId="{356075B5-45EB-4DBC-B936-11A3119495D0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41" creationId="{7272A0F2-876C-42A9-9D6A-BBBB7D48F474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44" creationId="{B10FC7A8-F8EA-4254-A6B6-48EE001D9E62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45" creationId="{D1C42236-82D1-4C68-BA29-0A03E4A2D771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48" creationId="{B4C5DAEA-FB33-4AD0-9488-4B704F94C7E3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49" creationId="{280FA31E-70E7-4F85-BF93-94915211C4AA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52" creationId="{CE2428B2-6F12-4ABC-8C64-4A1DFEF3CE60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53" creationId="{0C2F6ABF-9858-429A-8C27-34B96695707F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56" creationId="{F0E4DA6F-2B80-458C-96EF-83C247F642D3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57" creationId="{FD291E9A-F7D8-46BE-9032-5695B7A00BEA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60" creationId="{9599D489-53D3-430E-B7E8-1464D69BD8F5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61" creationId="{4E373E0F-D1C0-4E20-9D64-047055F8DCDE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64" creationId="{AC47A762-55F7-4281-9C1F-05DC5D359268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65" creationId="{D326E050-95C9-478B-8253-25A8FA277D2D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66" creationId="{79846F71-30F1-4780-9FB9-E2115978E8C0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69" creationId="{49FEE05A-34F4-4C13-A079-C38486F6EAFF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70" creationId="{B60CC07A-4626-4090-B2A9-E4284E78D7A0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73" creationId="{19825D82-A9B8-4F6E-ACD1-EA0C7FBD4001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74" creationId="{8E7F0C8A-B554-4E3E-959E-672530902F7D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77" creationId="{092F31F8-5956-46D0-80B9-271B60310829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78" creationId="{303B48F5-1414-49E0-9FCF-6014DD6965CD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81" creationId="{C740FD84-C361-4A03-A611-8CCD8E5ED8E5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82" creationId="{8EDE603D-5291-4EB3-9EDA-9EBF0AB451B7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83" creationId="{1B102584-4843-4DC4-BC21-019539223036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86" creationId="{84CB10C0-351E-4B55-BE9B-FB13F394BD5C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87" creationId="{1807A57F-3DCB-4856-A13A-4E429553DAFE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90" creationId="{6CDDCA14-D1F0-4DBE-B477-FF1702EA7F5F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91" creationId="{DEDDAEB3-2E13-468A-8C61-0888F51DAB1A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94" creationId="{D977FF03-E0EF-4D88-A331-3040C1DFA9AA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95" creationId="{6C42CC14-88F9-471E-9850-8B66E036F524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98" creationId="{E7DE087E-9662-40FF-9DE4-BE7CD5779C3F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199" creationId="{990A9CE8-CC44-4311-8508-01812DBA7982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02" creationId="{177F3D62-7FE4-487F-A877-F12373C02DC2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03" creationId="{8B9CCE8A-4CCD-4C39-AF54-398790E702BE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06" creationId="{C605EB24-A724-4193-ADCE-A08EE324E29A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07" creationId="{8A4FC257-1029-4108-AA63-68699295218C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10" creationId="{97B7D8A3-F608-4C83-B7CD-F91B5BFB5F8E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11" creationId="{611D0EE8-2270-43D0-AF48-3B6B0E68233E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14" creationId="{74DA3C64-CE57-4A9B-85B7-C1B7A047A0B7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15" creationId="{3A3547B3-F96E-4A8E-981B-063940BDDE16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18" creationId="{01E2F753-D5A4-4B79-8B7D-D7384F9AD3EC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19" creationId="{0FE70868-AD37-42E1-A25E-864DA5127DF4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22" creationId="{F6CBD176-220A-4020-9B57-B1F826B97D8F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23" creationId="{013729C1-9484-49A9-8D9D-7BCFC09EF703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24" creationId="{EE27773A-0451-491F-BA7C-9152FC275CD1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27" creationId="{2A80AB92-1690-4E2A-B4BF-15B7CEF0A279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28" creationId="{B4DDA387-B8E3-4B8F-A6DB-BA899D81C12B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31" creationId="{62B49479-B935-4FC4-BC62-A90707C04CBB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32" creationId="{9668F4D5-7E13-49D0-BF7E-4F131F9E0246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33" creationId="{344CC6D4-B0C9-4764-BA1A-37A2E95F7161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34" creationId="{8657A450-FDA6-497A-A139-6663C9F00865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37" creationId="{B5A57ECB-8290-40E8-B269-41E817E21EAC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38" creationId="{FD4D3B9A-9281-4ACE-944F-2D13569F6073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41" creationId="{6C114333-EB90-4FA3-9C30-71270B0947F7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42" creationId="{16BE0FCC-98B1-4BC7-A4DE-A6BDB38998E1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45" creationId="{C0446776-B043-4977-8B03-8BD0DA1E7859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46" creationId="{EA3A593F-ED27-4FA7-8C7D-5331BD4E595C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49" creationId="{646BDB3A-290E-497C-8132-DD942E50DA8C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50" creationId="{D478608D-93DC-4CEF-8017-CFC84548CAB9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53" creationId="{B2AD6CC2-8FAF-46CD-913E-27607D4FF7AC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54" creationId="{8D8636F7-AADA-48CC-A3A6-9D8CD36208F8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57" creationId="{10D8D5C8-8FD6-4944-92EB-80F02C401115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58" creationId="{08033856-EFC0-4659-8F40-B437B2916665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59" creationId="{B43ACD8C-63CA-40D1-B9E5-C3BCD79D8DC3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60" creationId="{4EA6E159-6A69-4C41-99BE-0BA44BC1DC8E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61" creationId="{1EB44640-480B-4703-9BCD-01B9C5354EBF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62" creationId="{147DA755-65D5-4FE4-8315-CB122438C377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63" creationId="{32BAF2A0-C8F4-4690-9097-E3E0E3C8FFD2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64" creationId="{C3122668-2973-4539-B95A-585FA851FC95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65" creationId="{51171164-7F19-4B5D-A344-AC19EE093885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66" creationId="{6686FB2E-084A-4A04-9C77-8008F086F093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67" creationId="{CF2B43A8-FB7E-4E37-87A6-CD66D532280D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68" creationId="{0A138835-D827-422C-AE1D-33F60B055D83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71" creationId="{E6A78F42-BCC2-461C-9B1A-0208A4B3C657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72" creationId="{6C326794-2DD6-4830-9C86-A52063BE99D3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75" creationId="{9CF281A0-635E-4992-ADE8-83D9777D97A1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76" creationId="{4F6CDCEB-91BD-4F1E-8069-601045893D1D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77" creationId="{9FB466C8-12C7-4ACB-8599-F8A455C86695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78" creationId="{BEE3E795-ACE3-40D7-8050-EA743D30B786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79" creationId="{7D930044-4370-477C-9983-1A25FA91CD8E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80" creationId="{1DE9A09D-8561-4561-AE21-6BD0B6CA7369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81" creationId="{32375D7B-B61A-45D9-9DE0-280DA5664657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82" creationId="{17D3AFDD-A8DD-4225-AF05-9A4A0E72799F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83" creationId="{D51E0C4C-1313-42EB-BD3A-C17A45E2CD0D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84" creationId="{E73FFD87-8FD4-4811-B9CC-A3F086729B91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87" creationId="{A4FC2FA9-4D6A-4E1F-A0A6-E93A7FA47AA3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88" creationId="{B4AAC5FB-71D3-4997-83C1-A8116F2A3240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91" creationId="{C15D5294-1F43-440F-A45C-1BBF6269C807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92" creationId="{8B2BDC54-BE98-42FF-9D2A-7A261D3BD6C2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94" creationId="{5C152ADD-D0FD-4436-9BB9-0802DF3AEEAB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97" creationId="{D5729C75-271F-4E51-8A06-A4146838231A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298" creationId="{397B1FE0-6A24-48B0-84A0-169670ACAC6B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301" creationId="{231037E3-A21A-48A6-AD65-A3307C12562E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302" creationId="{DE1DA07E-6BCA-49B3-9CB1-549C3EDE90AC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305" creationId="{884CF67E-B898-4CE4-A8D1-2EF949B8F3A5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306" creationId="{37D8CC72-B2BE-49BD-972A-63F4533EE07F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309" creationId="{6715688B-903A-4BAD-AD13-DF65CB3FDB2E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310" creationId="{21D3C39F-032F-406A-A9ED-C78A68C6336A}"/>
          </ac:cxnSpMkLst>
        </pc:cxnChg>
        <pc:cxnChg chg="add 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311" creationId="{995483C1-D55C-4C5F-B29A-F57F68D0DB87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314" creationId="{DF5710A3-9396-4509-A22A-DEA4A6ACE3B9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315" creationId="{818BCA61-6966-44BA-9721-781968181135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318" creationId="{ABFBED63-828B-463C-973A-F63B90326DA4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319" creationId="{7DC349AE-BE9F-4C56-99B4-564271929043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322" creationId="{99E283C8-0025-42B8-B034-85BE341D7A3F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323" creationId="{CC56512C-903A-428C-B983-601FF805845E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326" creationId="{A50FB4A9-5511-48E7-B877-15848994B0FF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327" creationId="{1053828E-218D-4159-9A42-73659E5571D4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330" creationId="{1AC8A933-85CC-4E24-BFCB-16E88DB0924C}"/>
          </ac:cxnSpMkLst>
        </pc:cxnChg>
        <pc:cxnChg chg="mod">
          <ac:chgData name="Adrian Näf (s)" userId="679e0721-05e7-4a49-a606-e041428ef3ab" providerId="ADAL" clId="{C6EC2106-6417-489B-97B4-D02DB75B4ABD}" dt="2022-01-26T17:41:13.427" v="0"/>
          <ac:cxnSpMkLst>
            <pc:docMk/>
            <pc:sldMk cId="1934539302" sldId="273"/>
            <ac:cxnSpMk id="331" creationId="{D6032907-D76A-4341-90B5-F9A101DA4033}"/>
          </ac:cxnSpMkLst>
        </pc:cxnChg>
      </pc:sldChg>
    </pc:docChg>
  </pc:docChgLst>
  <pc:docChgLst>
    <pc:chgData name="Schürch Stefanie (s)" userId="S::stefanie.schuerch_students.fhnw.ch#ext#@zhaw.onmicrosoft.com::87a4f0f2-1d51-4c13-a514-30e1cc95be66" providerId="AD" clId="Web-{B7D4EA23-8997-46FB-8E6B-61E1BFDF2B86}"/>
    <pc:docChg chg="modSld">
      <pc:chgData name="Schürch Stefanie (s)" userId="S::stefanie.schuerch_students.fhnw.ch#ext#@zhaw.onmicrosoft.com::87a4f0f2-1d51-4c13-a514-30e1cc95be66" providerId="AD" clId="Web-{B7D4EA23-8997-46FB-8E6B-61E1BFDF2B86}" dt="2022-01-27T08:05:24.496" v="0"/>
      <pc:docMkLst>
        <pc:docMk/>
      </pc:docMkLst>
      <pc:sldChg chg="addSp">
        <pc:chgData name="Schürch Stefanie (s)" userId="S::stefanie.schuerch_students.fhnw.ch#ext#@zhaw.onmicrosoft.com::87a4f0f2-1d51-4c13-a514-30e1cc95be66" providerId="AD" clId="Web-{B7D4EA23-8997-46FB-8E6B-61E1BFDF2B86}" dt="2022-01-27T08:05:24.496" v="0"/>
        <pc:sldMkLst>
          <pc:docMk/>
          <pc:sldMk cId="1934539302" sldId="273"/>
        </pc:sldMkLst>
        <pc:spChg chg="add">
          <ac:chgData name="Schürch Stefanie (s)" userId="S::stefanie.schuerch_students.fhnw.ch#ext#@zhaw.onmicrosoft.com::87a4f0f2-1d51-4c13-a514-30e1cc95be66" providerId="AD" clId="Web-{B7D4EA23-8997-46FB-8E6B-61E1BFDF2B86}" dt="2022-01-27T08:05:24.496" v="0"/>
          <ac:spMkLst>
            <pc:docMk/>
            <pc:sldMk cId="1934539302" sldId="273"/>
            <ac:spMk id="332" creationId="{67CBE06B-33E0-4FDE-9BF6-F9F7D2254B9A}"/>
          </ac:spMkLst>
        </pc:spChg>
      </pc:sldChg>
    </pc:docChg>
  </pc:docChgLst>
  <pc:docChgLst>
    <pc:chgData name="Christa Kölbener" userId="60819a71-dbee-4cbc-8796-739fdf312970" providerId="ADAL" clId="{F54700D2-7B67-EF48-AD85-2EA10AD561A1}"/>
    <pc:docChg chg="undo custSel addSld delSld modSld sldOrd">
      <pc:chgData name="Christa Kölbener" userId="60819a71-dbee-4cbc-8796-739fdf312970" providerId="ADAL" clId="{F54700D2-7B67-EF48-AD85-2EA10AD561A1}" dt="2022-01-26T17:16:52.434" v="389" actId="1076"/>
      <pc:docMkLst>
        <pc:docMk/>
      </pc:docMkLst>
      <pc:sldChg chg="addSp delSp modSp mod">
        <pc:chgData name="Christa Kölbener" userId="60819a71-dbee-4cbc-8796-739fdf312970" providerId="ADAL" clId="{F54700D2-7B67-EF48-AD85-2EA10AD561A1}" dt="2022-01-26T17:16:39.252" v="387" actId="1076"/>
        <pc:sldMkLst>
          <pc:docMk/>
          <pc:sldMk cId="248337098" sldId="259"/>
        </pc:sldMkLst>
        <pc:spChg chg="del">
          <ac:chgData name="Christa Kölbener" userId="60819a71-dbee-4cbc-8796-739fdf312970" providerId="ADAL" clId="{F54700D2-7B67-EF48-AD85-2EA10AD561A1}" dt="2022-01-26T16:46:56.008" v="172"/>
          <ac:spMkLst>
            <pc:docMk/>
            <pc:sldMk cId="248337098" sldId="259"/>
            <ac:spMk id="3" creationId="{860D2F07-E951-4D88-8DF9-F1B73E6F0A81}"/>
          </ac:spMkLst>
        </pc:spChg>
        <pc:picChg chg="add mod modCrop">
          <ac:chgData name="Christa Kölbener" userId="60819a71-dbee-4cbc-8796-739fdf312970" providerId="ADAL" clId="{F54700D2-7B67-EF48-AD85-2EA10AD561A1}" dt="2022-01-26T17:15:21.311" v="360" actId="692"/>
          <ac:picMkLst>
            <pc:docMk/>
            <pc:sldMk cId="248337098" sldId="259"/>
            <ac:picMk id="6" creationId="{C67441D8-99F7-9A4B-8D7D-B94D8A2F6D37}"/>
          </ac:picMkLst>
        </pc:picChg>
        <pc:picChg chg="add mod">
          <ac:chgData name="Christa Kölbener" userId="60819a71-dbee-4cbc-8796-739fdf312970" providerId="ADAL" clId="{F54700D2-7B67-EF48-AD85-2EA10AD561A1}" dt="2022-01-26T17:16:39.252" v="387" actId="1076"/>
          <ac:picMkLst>
            <pc:docMk/>
            <pc:sldMk cId="248337098" sldId="259"/>
            <ac:picMk id="7" creationId="{86D06840-2915-ED4E-B1B3-6F618C55033B}"/>
          </ac:picMkLst>
        </pc:picChg>
      </pc:sldChg>
      <pc:sldChg chg="addSp delSp modSp mod">
        <pc:chgData name="Christa Kölbener" userId="60819a71-dbee-4cbc-8796-739fdf312970" providerId="ADAL" clId="{F54700D2-7B67-EF48-AD85-2EA10AD561A1}" dt="2022-01-26T17:00:07.316" v="323" actId="1037"/>
        <pc:sldMkLst>
          <pc:docMk/>
          <pc:sldMk cId="1682089666" sldId="262"/>
        </pc:sldMkLst>
        <pc:spChg chg="del">
          <ac:chgData name="Christa Kölbener" userId="60819a71-dbee-4cbc-8796-739fdf312970" providerId="ADAL" clId="{F54700D2-7B67-EF48-AD85-2EA10AD561A1}" dt="2022-01-26T16:33:11.838" v="8"/>
          <ac:spMkLst>
            <pc:docMk/>
            <pc:sldMk cId="1682089666" sldId="262"/>
            <ac:spMk id="3" creationId="{9108057F-8DD3-44C8-AB7A-B11C16F3A555}"/>
          </ac:spMkLst>
        </pc:spChg>
        <pc:spChg chg="add mod">
          <ac:chgData name="Christa Kölbener" userId="60819a71-dbee-4cbc-8796-739fdf312970" providerId="ADAL" clId="{F54700D2-7B67-EF48-AD85-2EA10AD561A1}" dt="2022-01-26T16:34:00.655" v="21" actId="14100"/>
          <ac:spMkLst>
            <pc:docMk/>
            <pc:sldMk cId="1682089666" sldId="262"/>
            <ac:spMk id="7" creationId="{3AE53DED-FAC9-9E44-BD7D-D98EEE236651}"/>
          </ac:spMkLst>
        </pc:spChg>
        <pc:picChg chg="add mod">
          <ac:chgData name="Christa Kölbener" userId="60819a71-dbee-4cbc-8796-739fdf312970" providerId="ADAL" clId="{F54700D2-7B67-EF48-AD85-2EA10AD561A1}" dt="2022-01-26T17:00:07.316" v="323" actId="1037"/>
          <ac:picMkLst>
            <pc:docMk/>
            <pc:sldMk cId="1682089666" sldId="262"/>
            <ac:picMk id="6" creationId="{A0A8D0AE-B5B7-414E-80BE-301F7D0FD962}"/>
          </ac:picMkLst>
        </pc:picChg>
      </pc:sldChg>
      <pc:sldChg chg="addSp delSp modSp add mod">
        <pc:chgData name="Christa Kölbener" userId="60819a71-dbee-4cbc-8796-739fdf312970" providerId="ADAL" clId="{F54700D2-7B67-EF48-AD85-2EA10AD561A1}" dt="2022-01-26T16:35:26.131" v="37" actId="1076"/>
        <pc:sldMkLst>
          <pc:docMk/>
          <pc:sldMk cId="4033322537" sldId="263"/>
        </pc:sldMkLst>
        <pc:spChg chg="del">
          <ac:chgData name="Christa Kölbener" userId="60819a71-dbee-4cbc-8796-739fdf312970" providerId="ADAL" clId="{F54700D2-7B67-EF48-AD85-2EA10AD561A1}" dt="2022-01-26T16:32:43.655" v="1"/>
          <ac:spMkLst>
            <pc:docMk/>
            <pc:sldMk cId="4033322537" sldId="263"/>
            <ac:spMk id="3" creationId="{9108057F-8DD3-44C8-AB7A-B11C16F3A555}"/>
          </ac:spMkLst>
        </pc:spChg>
        <pc:spChg chg="add mod">
          <ac:chgData name="Christa Kölbener" userId="60819a71-dbee-4cbc-8796-739fdf312970" providerId="ADAL" clId="{F54700D2-7B67-EF48-AD85-2EA10AD561A1}" dt="2022-01-26T16:34:10.298" v="23"/>
          <ac:spMkLst>
            <pc:docMk/>
            <pc:sldMk cId="4033322537" sldId="263"/>
            <ac:spMk id="7" creationId="{B2F807F6-92D8-BD4A-A925-6E4CB8B6FF37}"/>
          </ac:spMkLst>
        </pc:spChg>
        <pc:picChg chg="add mod modCrop">
          <ac:chgData name="Christa Kölbener" userId="60819a71-dbee-4cbc-8796-739fdf312970" providerId="ADAL" clId="{F54700D2-7B67-EF48-AD85-2EA10AD561A1}" dt="2022-01-26T16:35:26.131" v="37" actId="1076"/>
          <ac:picMkLst>
            <pc:docMk/>
            <pc:sldMk cId="4033322537" sldId="263"/>
            <ac:picMk id="6" creationId="{178BCE90-8540-864B-86EF-DD6591E6BFE8}"/>
          </ac:picMkLst>
        </pc:picChg>
      </pc:sldChg>
      <pc:sldChg chg="addSp delSp modSp add mod">
        <pc:chgData name="Christa Kölbener" userId="60819a71-dbee-4cbc-8796-739fdf312970" providerId="ADAL" clId="{F54700D2-7B67-EF48-AD85-2EA10AD561A1}" dt="2022-01-26T16:35:05.701" v="33" actId="1076"/>
        <pc:sldMkLst>
          <pc:docMk/>
          <pc:sldMk cId="1143421236" sldId="264"/>
        </pc:sldMkLst>
        <pc:spChg chg="del">
          <ac:chgData name="Christa Kölbener" userId="60819a71-dbee-4cbc-8796-739fdf312970" providerId="ADAL" clId="{F54700D2-7B67-EF48-AD85-2EA10AD561A1}" dt="2022-01-26T16:33:03.788" v="5"/>
          <ac:spMkLst>
            <pc:docMk/>
            <pc:sldMk cId="1143421236" sldId="264"/>
            <ac:spMk id="3" creationId="{9108057F-8DD3-44C8-AB7A-B11C16F3A555}"/>
          </ac:spMkLst>
        </pc:spChg>
        <pc:spChg chg="add mod">
          <ac:chgData name="Christa Kölbener" userId="60819a71-dbee-4cbc-8796-739fdf312970" providerId="ADAL" clId="{F54700D2-7B67-EF48-AD85-2EA10AD561A1}" dt="2022-01-26T16:34:06.809" v="22"/>
          <ac:spMkLst>
            <pc:docMk/>
            <pc:sldMk cId="1143421236" sldId="264"/>
            <ac:spMk id="7" creationId="{DCBAAFE2-14CF-684F-A851-3EF1FD81A749}"/>
          </ac:spMkLst>
        </pc:spChg>
        <pc:picChg chg="add mod modCrop">
          <ac:chgData name="Christa Kölbener" userId="60819a71-dbee-4cbc-8796-739fdf312970" providerId="ADAL" clId="{F54700D2-7B67-EF48-AD85-2EA10AD561A1}" dt="2022-01-26T16:35:05.701" v="33" actId="1076"/>
          <ac:picMkLst>
            <pc:docMk/>
            <pc:sldMk cId="1143421236" sldId="264"/>
            <ac:picMk id="6" creationId="{F1018FA2-E3A0-D846-8541-746E23BFC88A}"/>
          </ac:picMkLst>
        </pc:picChg>
      </pc:sldChg>
      <pc:sldChg chg="addSp delSp modSp add mod">
        <pc:chgData name="Christa Kölbener" userId="60819a71-dbee-4cbc-8796-739fdf312970" providerId="ADAL" clId="{F54700D2-7B67-EF48-AD85-2EA10AD561A1}" dt="2022-01-26T17:15:38.840" v="364" actId="692"/>
        <pc:sldMkLst>
          <pc:docMk/>
          <pc:sldMk cId="3360632802" sldId="265"/>
        </pc:sldMkLst>
        <pc:spChg chg="del">
          <ac:chgData name="Christa Kölbener" userId="60819a71-dbee-4cbc-8796-739fdf312970" providerId="ADAL" clId="{F54700D2-7B67-EF48-AD85-2EA10AD561A1}" dt="2022-01-26T16:47:36.687" v="178"/>
          <ac:spMkLst>
            <pc:docMk/>
            <pc:sldMk cId="3360632802" sldId="265"/>
            <ac:spMk id="3" creationId="{860D2F07-E951-4D88-8DF9-F1B73E6F0A81}"/>
          </ac:spMkLst>
        </pc:spChg>
        <pc:spChg chg="add del mod">
          <ac:chgData name="Christa Kölbener" userId="60819a71-dbee-4cbc-8796-739fdf312970" providerId="ADAL" clId="{F54700D2-7B67-EF48-AD85-2EA10AD561A1}" dt="2022-01-26T16:56:32.995" v="234" actId="21"/>
          <ac:spMkLst>
            <pc:docMk/>
            <pc:sldMk cId="3360632802" sldId="265"/>
            <ac:spMk id="10" creationId="{3CA88486-65DD-5346-911E-993A562E61A8}"/>
          </ac:spMkLst>
        </pc:spChg>
        <pc:spChg chg="add del mod">
          <ac:chgData name="Christa Kölbener" userId="60819a71-dbee-4cbc-8796-739fdf312970" providerId="ADAL" clId="{F54700D2-7B67-EF48-AD85-2EA10AD561A1}" dt="2022-01-26T16:57:30.915" v="244"/>
          <ac:spMkLst>
            <pc:docMk/>
            <pc:sldMk cId="3360632802" sldId="265"/>
            <ac:spMk id="12" creationId="{CEF94F24-DA64-4E4A-820D-E659A9143A05}"/>
          </ac:spMkLst>
        </pc:spChg>
        <pc:picChg chg="add del mod modCrop">
          <ac:chgData name="Christa Kölbener" userId="60819a71-dbee-4cbc-8796-739fdf312970" providerId="ADAL" clId="{F54700D2-7B67-EF48-AD85-2EA10AD561A1}" dt="2022-01-26T16:56:49.023" v="235" actId="21"/>
          <ac:picMkLst>
            <pc:docMk/>
            <pc:sldMk cId="3360632802" sldId="265"/>
            <ac:picMk id="6" creationId="{80E9EDA3-9B4B-2F45-8810-5E6A0044C8FA}"/>
          </ac:picMkLst>
        </pc:picChg>
        <pc:picChg chg="add del mod modCrop">
          <ac:chgData name="Christa Kölbener" userId="60819a71-dbee-4cbc-8796-739fdf312970" providerId="ADAL" clId="{F54700D2-7B67-EF48-AD85-2EA10AD561A1}" dt="2022-01-26T16:58:31.398" v="255" actId="21"/>
          <ac:picMkLst>
            <pc:docMk/>
            <pc:sldMk cId="3360632802" sldId="265"/>
            <ac:picMk id="8" creationId="{F9B481FF-FCE5-C541-A86F-47BEA42E3A37}"/>
          </ac:picMkLst>
        </pc:picChg>
        <pc:picChg chg="add mod">
          <ac:chgData name="Christa Kölbener" userId="60819a71-dbee-4cbc-8796-739fdf312970" providerId="ADAL" clId="{F54700D2-7B67-EF48-AD85-2EA10AD561A1}" dt="2022-01-26T17:15:38.840" v="364" actId="692"/>
          <ac:picMkLst>
            <pc:docMk/>
            <pc:sldMk cId="3360632802" sldId="265"/>
            <ac:picMk id="13" creationId="{3358D652-CF10-FD4B-A2BB-B408FE2A46BF}"/>
          </ac:picMkLst>
        </pc:picChg>
      </pc:sldChg>
      <pc:sldChg chg="addSp delSp modSp add mod">
        <pc:chgData name="Christa Kölbener" userId="60819a71-dbee-4cbc-8796-739fdf312970" providerId="ADAL" clId="{F54700D2-7B67-EF48-AD85-2EA10AD561A1}" dt="2022-01-26T17:16:25.820" v="385" actId="1076"/>
        <pc:sldMkLst>
          <pc:docMk/>
          <pc:sldMk cId="1046669954" sldId="266"/>
        </pc:sldMkLst>
        <pc:spChg chg="del">
          <ac:chgData name="Christa Kölbener" userId="60819a71-dbee-4cbc-8796-739fdf312970" providerId="ADAL" clId="{F54700D2-7B67-EF48-AD85-2EA10AD561A1}" dt="2022-01-26T16:51:04.171" v="195"/>
          <ac:spMkLst>
            <pc:docMk/>
            <pc:sldMk cId="1046669954" sldId="266"/>
            <ac:spMk id="3" creationId="{860D2F07-E951-4D88-8DF9-F1B73E6F0A81}"/>
          </ac:spMkLst>
        </pc:spChg>
        <pc:picChg chg="add mod modCrop">
          <ac:chgData name="Christa Kölbener" userId="60819a71-dbee-4cbc-8796-739fdf312970" providerId="ADAL" clId="{F54700D2-7B67-EF48-AD85-2EA10AD561A1}" dt="2022-01-26T17:13:32.040" v="325" actId="692"/>
          <ac:picMkLst>
            <pc:docMk/>
            <pc:sldMk cId="1046669954" sldId="266"/>
            <ac:picMk id="6" creationId="{2110CB96-36FA-3043-8C0B-A784B798956F}"/>
          </ac:picMkLst>
        </pc:picChg>
        <pc:picChg chg="add mod modCrop">
          <ac:chgData name="Christa Kölbener" userId="60819a71-dbee-4cbc-8796-739fdf312970" providerId="ADAL" clId="{F54700D2-7B67-EF48-AD85-2EA10AD561A1}" dt="2022-01-26T17:16:25.820" v="385" actId="1076"/>
          <ac:picMkLst>
            <pc:docMk/>
            <pc:sldMk cId="1046669954" sldId="266"/>
            <ac:picMk id="8" creationId="{53C40B02-79D4-824A-9E06-154A873680B8}"/>
          </ac:picMkLst>
        </pc:picChg>
      </pc:sldChg>
      <pc:sldChg chg="addSp delSp modSp add mod">
        <pc:chgData name="Christa Kölbener" userId="60819a71-dbee-4cbc-8796-739fdf312970" providerId="ADAL" clId="{F54700D2-7B67-EF48-AD85-2EA10AD561A1}" dt="2022-01-26T17:16:52.434" v="389" actId="1076"/>
        <pc:sldMkLst>
          <pc:docMk/>
          <pc:sldMk cId="940858594" sldId="267"/>
        </pc:sldMkLst>
        <pc:spChg chg="del">
          <ac:chgData name="Christa Kölbener" userId="60819a71-dbee-4cbc-8796-739fdf312970" providerId="ADAL" clId="{F54700D2-7B67-EF48-AD85-2EA10AD561A1}" dt="2022-01-26T16:51:53.344" v="209"/>
          <ac:spMkLst>
            <pc:docMk/>
            <pc:sldMk cId="940858594" sldId="267"/>
            <ac:spMk id="3" creationId="{860D2F07-E951-4D88-8DF9-F1B73E6F0A81}"/>
          </ac:spMkLst>
        </pc:spChg>
        <pc:spChg chg="add del mod">
          <ac:chgData name="Christa Kölbener" userId="60819a71-dbee-4cbc-8796-739fdf312970" providerId="ADAL" clId="{F54700D2-7B67-EF48-AD85-2EA10AD561A1}" dt="2022-01-26T16:54:14.213" v="216"/>
          <ac:spMkLst>
            <pc:docMk/>
            <pc:sldMk cId="940858594" sldId="267"/>
            <ac:spMk id="10" creationId="{27CD6F43-467C-8146-9F99-E0B84762F880}"/>
          </ac:spMkLst>
        </pc:spChg>
        <pc:spChg chg="add del mod">
          <ac:chgData name="Christa Kölbener" userId="60819a71-dbee-4cbc-8796-739fdf312970" providerId="ADAL" clId="{F54700D2-7B67-EF48-AD85-2EA10AD561A1}" dt="2022-01-26T16:58:35.673" v="256"/>
          <ac:spMkLst>
            <pc:docMk/>
            <pc:sldMk cId="940858594" sldId="267"/>
            <ac:spMk id="16" creationId="{AA11C372-B2AF-8B40-92F5-C52C94C77157}"/>
          </ac:spMkLst>
        </pc:spChg>
        <pc:picChg chg="add del mod">
          <ac:chgData name="Christa Kölbener" userId="60819a71-dbee-4cbc-8796-739fdf312970" providerId="ADAL" clId="{F54700D2-7B67-EF48-AD85-2EA10AD561A1}" dt="2022-01-26T16:53:39.794" v="215" actId="478"/>
          <ac:picMkLst>
            <pc:docMk/>
            <pc:sldMk cId="940858594" sldId="267"/>
            <ac:picMk id="6" creationId="{860B5416-E750-D04C-9ABC-B5C7A65971E0}"/>
          </ac:picMkLst>
        </pc:picChg>
        <pc:picChg chg="add del mod">
          <ac:chgData name="Christa Kölbener" userId="60819a71-dbee-4cbc-8796-739fdf312970" providerId="ADAL" clId="{F54700D2-7B67-EF48-AD85-2EA10AD561A1}" dt="2022-01-26T16:53:28.538" v="214" actId="478"/>
          <ac:picMkLst>
            <pc:docMk/>
            <pc:sldMk cId="940858594" sldId="267"/>
            <ac:picMk id="8" creationId="{6A66B61E-3AD5-E247-9AA4-0FA7FBCDC614}"/>
          </ac:picMkLst>
        </pc:picChg>
        <pc:picChg chg="add del mod modCrop">
          <ac:chgData name="Christa Kölbener" userId="60819a71-dbee-4cbc-8796-739fdf312970" providerId="ADAL" clId="{F54700D2-7B67-EF48-AD85-2EA10AD561A1}" dt="2022-01-26T16:57:26.404" v="243" actId="21"/>
          <ac:picMkLst>
            <pc:docMk/>
            <pc:sldMk cId="940858594" sldId="267"/>
            <ac:picMk id="12" creationId="{6C3E5443-DDE4-7243-B6DF-4840E70E0B14}"/>
          </ac:picMkLst>
        </pc:picChg>
        <pc:picChg chg="add mod modCrop">
          <ac:chgData name="Christa Kölbener" userId="60819a71-dbee-4cbc-8796-739fdf312970" providerId="ADAL" clId="{F54700D2-7B67-EF48-AD85-2EA10AD561A1}" dt="2022-01-26T17:16:50.667" v="388" actId="1076"/>
          <ac:picMkLst>
            <pc:docMk/>
            <pc:sldMk cId="940858594" sldId="267"/>
            <ac:picMk id="14" creationId="{1FC2B7DC-E15E-D948-891A-7E157BC6A81A}"/>
          </ac:picMkLst>
        </pc:picChg>
        <pc:picChg chg="add mod">
          <ac:chgData name="Christa Kölbener" userId="60819a71-dbee-4cbc-8796-739fdf312970" providerId="ADAL" clId="{F54700D2-7B67-EF48-AD85-2EA10AD561A1}" dt="2022-01-26T17:16:52.434" v="389" actId="1076"/>
          <ac:picMkLst>
            <pc:docMk/>
            <pc:sldMk cId="940858594" sldId="267"/>
            <ac:picMk id="17" creationId="{213A5D19-9450-A243-A346-AAE4D3FA2DB7}"/>
          </ac:picMkLst>
        </pc:picChg>
      </pc:sldChg>
      <pc:sldChg chg="add del">
        <pc:chgData name="Christa Kölbener" userId="60819a71-dbee-4cbc-8796-739fdf312970" providerId="ADAL" clId="{F54700D2-7B67-EF48-AD85-2EA10AD561A1}" dt="2022-01-26T16:57:12.991" v="240" actId="2696"/>
        <pc:sldMkLst>
          <pc:docMk/>
          <pc:sldMk cId="1616548028" sldId="268"/>
        </pc:sldMkLst>
      </pc:sldChg>
      <pc:sldChg chg="add del">
        <pc:chgData name="Christa Kölbener" userId="60819a71-dbee-4cbc-8796-739fdf312970" providerId="ADAL" clId="{F54700D2-7B67-EF48-AD85-2EA10AD561A1}" dt="2022-01-26T16:57:13.507" v="241" actId="2696"/>
        <pc:sldMkLst>
          <pc:docMk/>
          <pc:sldMk cId="2069410607" sldId="269"/>
        </pc:sldMkLst>
      </pc:sldChg>
      <pc:sldChg chg="add del">
        <pc:chgData name="Christa Kölbener" userId="60819a71-dbee-4cbc-8796-739fdf312970" providerId="ADAL" clId="{F54700D2-7B67-EF48-AD85-2EA10AD561A1}" dt="2022-01-26T16:57:14.018" v="242" actId="2696"/>
        <pc:sldMkLst>
          <pc:docMk/>
          <pc:sldMk cId="224618967" sldId="270"/>
        </pc:sldMkLst>
      </pc:sldChg>
      <pc:sldChg chg="addSp delSp modSp add mod ord">
        <pc:chgData name="Christa Kölbener" userId="60819a71-dbee-4cbc-8796-739fdf312970" providerId="ADAL" clId="{F54700D2-7B67-EF48-AD85-2EA10AD561A1}" dt="2022-01-26T17:16:32.900" v="386" actId="1076"/>
        <pc:sldMkLst>
          <pc:docMk/>
          <pc:sldMk cId="117101733" sldId="271"/>
        </pc:sldMkLst>
        <pc:spChg chg="del">
          <ac:chgData name="Christa Kölbener" userId="60819a71-dbee-4cbc-8796-739fdf312970" providerId="ADAL" clId="{F54700D2-7B67-EF48-AD85-2EA10AD561A1}" dt="2022-01-26T16:42:14.891" v="45"/>
          <ac:spMkLst>
            <pc:docMk/>
            <pc:sldMk cId="117101733" sldId="271"/>
            <ac:spMk id="3" creationId="{860D2F07-E951-4D88-8DF9-F1B73E6F0A81}"/>
          </ac:spMkLst>
        </pc:spChg>
        <pc:spChg chg="add del mod">
          <ac:chgData name="Christa Kölbener" userId="60819a71-dbee-4cbc-8796-739fdf312970" providerId="ADAL" clId="{F54700D2-7B67-EF48-AD85-2EA10AD561A1}" dt="2022-01-26T16:44:35.517" v="53"/>
          <ac:spMkLst>
            <pc:docMk/>
            <pc:sldMk cId="117101733" sldId="271"/>
            <ac:spMk id="8" creationId="{6C36D9D6-8495-9649-81EC-34516DE23269}"/>
          </ac:spMkLst>
        </pc:spChg>
        <pc:picChg chg="add del mod">
          <ac:chgData name="Christa Kölbener" userId="60819a71-dbee-4cbc-8796-739fdf312970" providerId="ADAL" clId="{F54700D2-7B67-EF48-AD85-2EA10AD561A1}" dt="2022-01-26T16:42:38.231" v="52" actId="478"/>
          <ac:picMkLst>
            <pc:docMk/>
            <pc:sldMk cId="117101733" sldId="271"/>
            <ac:picMk id="6" creationId="{51EB75B0-0FF6-B149-BDCF-EE60805B24E6}"/>
          </ac:picMkLst>
        </pc:picChg>
        <pc:picChg chg="add mod modCrop">
          <ac:chgData name="Christa Kölbener" userId="60819a71-dbee-4cbc-8796-739fdf312970" providerId="ADAL" clId="{F54700D2-7B67-EF48-AD85-2EA10AD561A1}" dt="2022-01-26T17:15:11.742" v="358" actId="1076"/>
          <ac:picMkLst>
            <pc:docMk/>
            <pc:sldMk cId="117101733" sldId="271"/>
            <ac:picMk id="10" creationId="{90B0E14F-735C-B742-9826-DE574E33E4AA}"/>
          </ac:picMkLst>
        </pc:picChg>
        <pc:picChg chg="add mod modCrop">
          <ac:chgData name="Christa Kölbener" userId="60819a71-dbee-4cbc-8796-739fdf312970" providerId="ADAL" clId="{F54700D2-7B67-EF48-AD85-2EA10AD561A1}" dt="2022-01-26T17:16:32.900" v="386" actId="1076"/>
          <ac:picMkLst>
            <pc:docMk/>
            <pc:sldMk cId="117101733" sldId="271"/>
            <ac:picMk id="12" creationId="{48CE0908-8872-7747-A884-F8F503B06BCA}"/>
          </ac:picMkLst>
        </pc:picChg>
      </pc:sldChg>
      <pc:sldChg chg="add del">
        <pc:chgData name="Christa Kölbener" userId="60819a71-dbee-4cbc-8796-739fdf312970" providerId="ADAL" clId="{F54700D2-7B67-EF48-AD85-2EA10AD561A1}" dt="2022-01-26T16:56:32.246" v="233"/>
        <pc:sldMkLst>
          <pc:docMk/>
          <pc:sldMk cId="2642906621" sldId="272"/>
        </pc:sldMkLst>
      </pc:sldChg>
    </pc:docChg>
  </pc:docChgLst>
  <pc:docChgLst>
    <pc:chgData name="Stefanie Schürch (s)" userId="ecea5196-4c1b-419f-aa42-2def22eb4502" providerId="ADAL" clId="{FCD69C19-09B8-4E77-845B-10C71C209DF8}"/>
    <pc:docChg chg="modSld">
      <pc:chgData name="Stefanie Schürch (s)" userId="ecea5196-4c1b-419f-aa42-2def22eb4502" providerId="ADAL" clId="{FCD69C19-09B8-4E77-845B-10C71C209DF8}" dt="2022-01-27T08:07:12.754" v="14" actId="20577"/>
      <pc:docMkLst>
        <pc:docMk/>
      </pc:docMkLst>
      <pc:sldChg chg="modSp mod">
        <pc:chgData name="Stefanie Schürch (s)" userId="ecea5196-4c1b-419f-aa42-2def22eb4502" providerId="ADAL" clId="{FCD69C19-09B8-4E77-845B-10C71C209DF8}" dt="2022-01-27T08:07:12.754" v="14" actId="20577"/>
        <pc:sldMkLst>
          <pc:docMk/>
          <pc:sldMk cId="1934539302" sldId="273"/>
        </pc:sldMkLst>
        <pc:spChg chg="mod">
          <ac:chgData name="Stefanie Schürch (s)" userId="ecea5196-4c1b-419f-aa42-2def22eb4502" providerId="ADAL" clId="{FCD69C19-09B8-4E77-845B-10C71C209DF8}" dt="2022-01-27T08:07:10.169" v="13" actId="6549"/>
          <ac:spMkLst>
            <pc:docMk/>
            <pc:sldMk cId="1934539302" sldId="273"/>
            <ac:spMk id="16" creationId="{AF71C445-84BD-4DDC-9F83-6C8D6DAE0BA5}"/>
          </ac:spMkLst>
        </pc:spChg>
        <pc:spChg chg="mod">
          <ac:chgData name="Stefanie Schürch (s)" userId="ecea5196-4c1b-419f-aa42-2def22eb4502" providerId="ADAL" clId="{FCD69C19-09B8-4E77-845B-10C71C209DF8}" dt="2022-01-27T08:07:12.754" v="14" actId="20577"/>
          <ac:spMkLst>
            <pc:docMk/>
            <pc:sldMk cId="1934539302" sldId="273"/>
            <ac:spMk id="17" creationId="{A4F305F8-0C27-4612-BBA6-C23E90C47455}"/>
          </ac:spMkLst>
        </pc:spChg>
      </pc:sldChg>
    </pc:docChg>
  </pc:docChgLst>
  <pc:docChgLst>
    <pc:chgData name="Kölbener Christa (koelbchr)" userId="S::koelbchr@students.zhaw.ch::60819a71-dbee-4cbc-8796-739fdf312970" providerId="AD" clId="Web-{B59A666C-C6F5-4284-AB42-D5EC8A6E40D8}"/>
    <pc:docChg chg="modSld">
      <pc:chgData name="Kölbener Christa (koelbchr)" userId="S::koelbchr@students.zhaw.ch::60819a71-dbee-4cbc-8796-739fdf312970" providerId="AD" clId="Web-{B59A666C-C6F5-4284-AB42-D5EC8A6E40D8}" dt="2022-01-26T08:06:18.922" v="4" actId="20577"/>
      <pc:docMkLst>
        <pc:docMk/>
      </pc:docMkLst>
      <pc:sldChg chg="modSp">
        <pc:chgData name="Kölbener Christa (koelbchr)" userId="S::koelbchr@students.zhaw.ch::60819a71-dbee-4cbc-8796-739fdf312970" providerId="AD" clId="Web-{B59A666C-C6F5-4284-AB42-D5EC8A6E40D8}" dt="2022-01-26T08:06:10.484" v="3" actId="20577"/>
        <pc:sldMkLst>
          <pc:docMk/>
          <pc:sldMk cId="2297780159" sldId="257"/>
        </pc:sldMkLst>
        <pc:spChg chg="mod">
          <ac:chgData name="Kölbener Christa (koelbchr)" userId="S::koelbchr@students.zhaw.ch::60819a71-dbee-4cbc-8796-739fdf312970" providerId="AD" clId="Web-{B59A666C-C6F5-4284-AB42-D5EC8A6E40D8}" dt="2022-01-26T08:06:10.484" v="3" actId="20577"/>
          <ac:spMkLst>
            <pc:docMk/>
            <pc:sldMk cId="2297780159" sldId="257"/>
            <ac:spMk id="2" creationId="{EAD841EB-2B29-42B2-8697-E12DA5B89FB7}"/>
          </ac:spMkLst>
        </pc:spChg>
      </pc:sldChg>
      <pc:sldChg chg="modSp">
        <pc:chgData name="Kölbener Christa (koelbchr)" userId="S::koelbchr@students.zhaw.ch::60819a71-dbee-4cbc-8796-739fdf312970" providerId="AD" clId="Web-{B59A666C-C6F5-4284-AB42-D5EC8A6E40D8}" dt="2022-01-26T08:06:18.922" v="4" actId="20577"/>
        <pc:sldMkLst>
          <pc:docMk/>
          <pc:sldMk cId="3332069712" sldId="258"/>
        </pc:sldMkLst>
        <pc:spChg chg="mod">
          <ac:chgData name="Kölbener Christa (koelbchr)" userId="S::koelbchr@students.zhaw.ch::60819a71-dbee-4cbc-8796-739fdf312970" providerId="AD" clId="Web-{B59A666C-C6F5-4284-AB42-D5EC8A6E40D8}" dt="2022-01-26T08:06:18.922" v="4" actId="20577"/>
          <ac:spMkLst>
            <pc:docMk/>
            <pc:sldMk cId="3332069712" sldId="258"/>
            <ac:spMk id="2" creationId="{BBBA4D30-F4A3-4610-88DF-02B459701AEA}"/>
          </ac:spMkLst>
        </pc:spChg>
      </pc:sldChg>
    </pc:docChg>
  </pc:docChgLst>
  <pc:docChgLst>
    <pc:chgData name="Adrian Näf (s)" userId="S::adrian.naef_students.fhnw.ch#ext#@zhaw.onmicrosoft.com::d3fbe3c1-331e-48d3-b0a5-f8c77630ff96" providerId="AD" clId="Web-{B37814EE-C167-4BC6-BC55-C5238B9F98A8}"/>
    <pc:docChg chg="addSld delSld modSld">
      <pc:chgData name="Adrian Näf (s)" userId="S::adrian.naef_students.fhnw.ch#ext#@zhaw.onmicrosoft.com::d3fbe3c1-331e-48d3-b0a5-f8c77630ff96" providerId="AD" clId="Web-{B37814EE-C167-4BC6-BC55-C5238B9F98A8}" dt="2022-01-26T17:40:48.482" v="8"/>
      <pc:docMkLst>
        <pc:docMk/>
      </pc:docMkLst>
      <pc:sldChg chg="addSp modSp new">
        <pc:chgData name="Adrian Näf (s)" userId="S::adrian.naef_students.fhnw.ch#ext#@zhaw.onmicrosoft.com::d3fbe3c1-331e-48d3-b0a5-f8c77630ff96" providerId="AD" clId="Web-{B37814EE-C167-4BC6-BC55-C5238B9F98A8}" dt="2022-01-26T17:40:43.637" v="7" actId="14100"/>
        <pc:sldMkLst>
          <pc:docMk/>
          <pc:sldMk cId="2308069336" sldId="272"/>
        </pc:sldMkLst>
        <pc:picChg chg="add mod">
          <ac:chgData name="Adrian Näf (s)" userId="S::adrian.naef_students.fhnw.ch#ext#@zhaw.onmicrosoft.com::d3fbe3c1-331e-48d3-b0a5-f8c77630ff96" providerId="AD" clId="Web-{B37814EE-C167-4BC6-BC55-C5238B9F98A8}" dt="2022-01-26T17:40:43.637" v="7" actId="14100"/>
          <ac:picMkLst>
            <pc:docMk/>
            <pc:sldMk cId="2308069336" sldId="272"/>
            <ac:picMk id="3" creationId="{EE89F9B5-7C23-483F-B312-F19041CF9019}"/>
          </ac:picMkLst>
        </pc:picChg>
      </pc:sldChg>
      <pc:sldChg chg="new del">
        <pc:chgData name="Adrian Näf (s)" userId="S::adrian.naef_students.fhnw.ch#ext#@zhaw.onmicrosoft.com::d3fbe3c1-331e-48d3-b0a5-f8c77630ff96" providerId="AD" clId="Web-{B37814EE-C167-4BC6-BC55-C5238B9F98A8}" dt="2022-01-26T17:40:15.839" v="1"/>
        <pc:sldMkLst>
          <pc:docMk/>
          <pc:sldMk cId="3780022744" sldId="272"/>
        </pc:sldMkLst>
      </pc:sldChg>
      <pc:sldChg chg="new">
        <pc:chgData name="Adrian Näf (s)" userId="S::adrian.naef_students.fhnw.ch#ext#@zhaw.onmicrosoft.com::d3fbe3c1-331e-48d3-b0a5-f8c77630ff96" providerId="AD" clId="Web-{B37814EE-C167-4BC6-BC55-C5238B9F98A8}" dt="2022-01-26T17:40:48.482" v="8"/>
        <pc:sldMkLst>
          <pc:docMk/>
          <pc:sldMk cId="1934539302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2A239-8900-47C1-82DE-C0EBE8815241}" type="datetimeFigureOut">
              <a:rPr lang="de-CH" smtClean="0"/>
              <a:t>27.01.2022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09CB2-D992-4569-BB62-F3A8DA119B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950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09CB2-D992-4569-BB62-F3A8DA119BC8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44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EE118-A02F-4F90-85E7-EC3664A4C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5F78B5-E95C-4924-A83E-26D844441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D1BFC9-14DD-4C7D-B1E3-7E494DFA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B37-168B-490A-A6D3-B9CBF5100685}" type="datetime1">
              <a:rPr lang="de-CH" smtClean="0"/>
              <a:t>27.01.2022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48E8C-E04A-40EC-AF2B-EF6DFB39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DBC9D-7D51-4677-8404-C76FB518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802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7B504-474D-4BB4-92C3-E7C6B95A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340C14-119B-4776-854B-26DD1E13F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ABA6E-CFC0-4DAF-B950-DF5259B3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D3CA-C6D7-4429-BB86-26DE44188407}" type="datetime1">
              <a:rPr lang="de-CH" smtClean="0"/>
              <a:t>27.01.2022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95145-0AF9-4574-AA91-25543BC6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90CCA1-19E1-4DD3-8B2C-4052AB22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103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2149595-F655-4A4E-81D9-2C5E51524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1B8E16-37C3-4084-9C47-08FAE135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EFFEC7-62CE-41C4-9BFD-43D8EFBE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1B90-30DD-4288-AC05-0CB6A4619040}" type="datetime1">
              <a:rPr lang="de-CH" smtClean="0"/>
              <a:t>27.01.2022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A7DC5-B944-41B0-B0FB-709A3D4D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15930-3382-43FB-B387-60E7C48B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37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0CBD4-DB91-4606-B3F2-52BAC21E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81CB08-439B-4855-8628-DE55FBBE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A67661-1CDB-4FE5-BAA4-4A180F01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FDF2-0837-4794-92B6-C777536083B6}" type="datetime1">
              <a:rPr lang="de-CH" smtClean="0"/>
              <a:t>27.01.2022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E3AF62-A437-4EB5-9D12-13A1A5F2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030709-8EEF-4BFA-A1C9-34A619D8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52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52F0E-35E6-4D60-8FC4-E8880610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C9781B-A787-43CA-BF6E-5CFE63AAA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A22E6F-BA68-4C08-8BEE-34ABDCDE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CFD3-C16B-4580-96BD-834DA65882B0}" type="datetime1">
              <a:rPr lang="de-CH" smtClean="0"/>
              <a:t>27.01.2022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99260E-89B0-427B-A4E8-1BEB50AC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67DE5-6F17-441D-B8DF-5956F7F0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429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92068-1107-4DA8-B8FA-AFC45B15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A74E88-CE7F-4DD8-8BDD-F3F9174D5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6E0980-0074-4F5A-9450-CB3B98F76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83A762-8D7E-41DF-88DE-0F5C8EA3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9BD1-7BA1-4877-BF04-2355CF295B23}" type="datetime1">
              <a:rPr lang="de-CH" smtClean="0"/>
              <a:t>27.01.2022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27EBEE-E4BE-4B26-BBD5-8C9DCD78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E98CCE-8D97-4BC7-8AD7-0CA6BC4E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1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A9D84-96A3-4949-806E-0D5179A8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89A4C0-7269-4C4C-83BC-6A2A58D4D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C27BB9-119E-46A3-B1CE-1EE56A202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11EA66-C5D7-4AF3-9269-1FA8A3A7E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F37BD6-F1DB-44BB-95D2-51916961D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F7397E-121F-471D-B497-59B1379F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C22D-02E1-466C-A42F-B5BE80DAFE21}" type="datetime1">
              <a:rPr lang="de-CH" smtClean="0"/>
              <a:t>27.01.2022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DF1FD9-FAF3-4086-A2F8-51430E2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C34C11-CD86-4F27-867F-4F38935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42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BA7F2-7E6B-4949-BD93-B90D391E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2B425B-7453-4918-9ABF-93A454BC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447D-5DD8-4A5C-BF29-C8FB3ACB18A1}" type="datetime1">
              <a:rPr lang="de-CH" smtClean="0"/>
              <a:t>27.01.2022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818B4F-CAAA-4B0F-B28E-1FF69958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F79223-54CF-4D11-AABE-CD3B723A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882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DDD3C2-31ED-4FA5-B1DA-A709F706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C72F-0916-467A-8F5B-754F3C21312A}" type="datetime1">
              <a:rPr lang="de-CH" smtClean="0"/>
              <a:t>27.01.2022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5EA856-85E6-43A0-AC4B-92D542DA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22839A-45F9-4A8C-8A16-DBD97FBB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078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BFDD6-C9A8-4082-AA56-289C57F5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3A9E23-35B2-4B82-A6C9-5ACC9F37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405A25-82D0-4201-B0E5-8657EE9ED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97D0A9-0570-4902-AC74-53A27D12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89AD-4FEE-4138-9724-D703048BC95B}" type="datetime1">
              <a:rPr lang="de-CH" smtClean="0"/>
              <a:t>27.01.2022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F11339-9E03-4FF6-9E5F-4B33B183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86034-82D8-40C8-801E-3ADBF7D5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294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23AF7-B968-4F03-8591-018F3933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49D75C-BA8D-4FF9-811C-1CED35530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1F7A83-85BE-4B89-845F-A11CD3F0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E568BE-4617-44E7-A91A-7FD8F46D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8E30-19F2-483F-B1E3-620880F646DA}" type="datetime1">
              <a:rPr lang="de-CH" smtClean="0"/>
              <a:t>27.01.2022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B5D28-4597-42ED-84B0-ADA40B77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9C40E-68B6-4BC2-B702-A1CCE2FD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167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183D22-4778-4945-8D4E-85910659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E0FBF1-91D6-49CB-87B4-A0CD350E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FB3FA-59CB-4A09-9CB9-A1A996C1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621CC-4684-49DD-8EF0-A04BE50FD007}" type="datetime1">
              <a:rPr lang="de-CH" smtClean="0"/>
              <a:t>27.01.2022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FBD8F-9849-493C-84F1-F90C08FE2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0EEEE-A148-4CB8-BCD5-5CFB65EBE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3C17-10D3-4B90-85E0-D45BABC595B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417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B35C6-99D3-4E99-AAB1-0DDA408E9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913123"/>
            <a:ext cx="9144000" cy="1304953"/>
          </a:xfrm>
        </p:spPr>
        <p:txBody>
          <a:bodyPr>
            <a:normAutofit/>
          </a:bodyPr>
          <a:lstStyle/>
          <a:p>
            <a:r>
              <a:rPr lang="de-CH" sz="4800" dirty="0" err="1">
                <a:latin typeface="+mn-lt"/>
              </a:rPr>
              <a:t>Presentation</a:t>
            </a:r>
            <a:r>
              <a:rPr lang="de-CH" sz="4800" dirty="0">
                <a:latin typeface="+mn-lt"/>
              </a:rPr>
              <a:t> </a:t>
            </a:r>
            <a:r>
              <a:rPr lang="de-CH" sz="4800" dirty="0" err="1">
                <a:latin typeface="+mn-lt"/>
              </a:rPr>
              <a:t>of</a:t>
            </a:r>
            <a:r>
              <a:rPr lang="de-CH" sz="4800" dirty="0">
                <a:latin typeface="+mn-lt"/>
              </a:rPr>
              <a:t> </a:t>
            </a:r>
            <a:r>
              <a:rPr lang="de-CH" sz="4800" dirty="0" err="1">
                <a:latin typeface="+mn-lt"/>
              </a:rPr>
              <a:t>day</a:t>
            </a:r>
            <a:r>
              <a:rPr lang="de-CH" sz="4800" dirty="0">
                <a:latin typeface="+mn-lt"/>
              </a:rPr>
              <a:t>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0655DD-CA80-42DE-B5E6-CFDBFBCE3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8784" y="4407877"/>
            <a:ext cx="8074429" cy="1783782"/>
          </a:xfrm>
        </p:spPr>
        <p:txBody>
          <a:bodyPr>
            <a:normAutofit lnSpcReduction="10000"/>
          </a:bodyPr>
          <a:lstStyle/>
          <a:p>
            <a:r>
              <a:rPr lang="en-GB" sz="1400" b="1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By group 3:</a:t>
            </a:r>
            <a:endParaRPr lang="de-CH" sz="1400" b="1" dirty="0">
              <a:solidFill>
                <a:srgbClr val="000000"/>
              </a:solidFill>
              <a:ea typeface="Microsoft YaHei UI Light" panose="020B0502040204020203" pitchFamily="34" charset="-122"/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Näf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Adrian, </a:t>
            </a: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Pesen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</a:t>
            </a: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Pelin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Polini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Elisa, </a:t>
            </a:r>
            <a:b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Schürch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Stefanie, </a:t>
            </a: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Späne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Philipp, </a:t>
            </a: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Genilloud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Franck,</a:t>
            </a:r>
            <a:b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Lemus Rodriguez </a:t>
            </a: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Jony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Alejandro, </a:t>
            </a: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Nicollier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Alexandre, </a:t>
            </a:r>
            <a:b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Noël </a:t>
            </a: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Jérémie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Pantelidis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Alexandros, Khan Salman Khan,</a:t>
            </a:r>
            <a:b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</a:t>
            </a: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Kölbener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Christa, Kreuzer Jan, </a:t>
            </a: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Kuleta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Natalia Karolina, </a:t>
            </a:r>
            <a:b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Lopez Sosa Alejandra, </a:t>
            </a: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Memeti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</a:t>
            </a: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Nurdzane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Zuković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</a:t>
            </a: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Dženneta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, </a:t>
            </a:r>
            <a:b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Müller Benjamin, </a:t>
            </a: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Nedic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Maja, </a:t>
            </a:r>
            <a:r>
              <a:rPr lang="en-GB" sz="1400" dirty="0" err="1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Xaaji</a:t>
            </a:r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Yusuf</a:t>
            </a:r>
            <a:endParaRPr lang="de-CH" sz="1400" dirty="0">
              <a:solidFill>
                <a:srgbClr val="000000"/>
              </a:solidFill>
              <a:ea typeface="Microsoft YaHei UI Light" panose="020B0502040204020203" pitchFamily="34" charset="-122"/>
              <a:cs typeface="Calibri Light"/>
            </a:endParaRPr>
          </a:p>
          <a:p>
            <a:endParaRPr lang="de-CH" dirty="0">
              <a:latin typeface="Calibri Light"/>
              <a:cs typeface="Calibri Ligh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485DE84-E4EB-4393-81BC-28B3440B2088}"/>
              </a:ext>
            </a:extLst>
          </p:cNvPr>
          <p:cNvSpPr txBox="1"/>
          <p:nvPr/>
        </p:nvSpPr>
        <p:spPr>
          <a:xfrm>
            <a:off x="2197330" y="6284422"/>
            <a:ext cx="779733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BP3 Design of Biopharmaceutical Production Facilities</a:t>
            </a:r>
            <a:endParaRPr lang="de-CH" sz="1400" dirty="0">
              <a:solidFill>
                <a:srgbClr val="000000"/>
              </a:solidFill>
              <a:ea typeface="Microsoft YaHei UI Light" panose="020B0502040204020203" pitchFamily="34" charset="-122"/>
              <a:cs typeface="Calibri Light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B7F0AAA6-0B8B-944A-B92D-3ABC0A0E0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44763" y="-968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AutoShape 18">
            <a:extLst>
              <a:ext uri="{FF2B5EF4-FFF2-40B4-BE49-F238E27FC236}">
                <a16:creationId xmlns:a16="http://schemas.microsoft.com/office/drawing/2014/main" id="{A0626A0D-1763-8E44-9705-2CDA680385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9965" y="2819399"/>
            <a:ext cx="2650435" cy="26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MSLS Community Centre">
            <a:extLst>
              <a:ext uri="{FF2B5EF4-FFF2-40B4-BE49-F238E27FC236}">
                <a16:creationId xmlns:a16="http://schemas.microsoft.com/office/drawing/2014/main" id="{6F09973F-343D-404F-88C1-DBB2D13C0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2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18500-664A-4E3C-A57E-6C678996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18" y="2830923"/>
            <a:ext cx="10515600" cy="1325563"/>
          </a:xfrm>
        </p:spPr>
        <p:txBody>
          <a:bodyPr/>
          <a:lstStyle/>
          <a:p>
            <a:r>
              <a:rPr lang="en-US" dirty="0"/>
              <a:t>Accelerator Vision Platform (</a:t>
            </a:r>
            <a:r>
              <a:rPr lang="en-US" dirty="0" err="1"/>
              <a:t>HakoBio</a:t>
            </a:r>
            <a:r>
              <a:rPr lang="en-US" dirty="0"/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4302D4-A414-489F-AEBA-2A0CA183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460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F059B-E6A9-4C0E-A047-CD044DF6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0A8D0AE-B5B7-414E-80BE-301F7D0FD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963" y="365125"/>
            <a:ext cx="5727956" cy="622355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7EB8DB-A517-4D93-8DF2-9F183D6B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11</a:t>
            </a:fld>
            <a:endParaRPr lang="de-CH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AE53DED-FAC9-9E44-BD7D-D98EEE236651}"/>
              </a:ext>
            </a:extLst>
          </p:cNvPr>
          <p:cNvSpPr txBox="1">
            <a:spLocks/>
          </p:cNvSpPr>
          <p:nvPr/>
        </p:nvSpPr>
        <p:spPr>
          <a:xfrm>
            <a:off x="598714" y="365125"/>
            <a:ext cx="1752601" cy="599122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Accelerator Vision Platform (</a:t>
            </a:r>
            <a:r>
              <a:rPr lang="en-US" err="1"/>
              <a:t>HakoBio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208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F059B-E6A9-4C0E-A047-CD044DF6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nhaltsplatzhalter 5" descr="Ein Bild, das LEGO, Spielzeug enthält.&#10;&#10;Automatisch generierte Beschreibung">
            <a:extLst>
              <a:ext uri="{FF2B5EF4-FFF2-40B4-BE49-F238E27FC236}">
                <a16:creationId xmlns:a16="http://schemas.microsoft.com/office/drawing/2014/main" id="{F1018FA2-E3A0-D846-8541-746E23BFC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t="5250" r="8018" b="11302"/>
          <a:stretch/>
        </p:blipFill>
        <p:spPr>
          <a:xfrm>
            <a:off x="2865784" y="365125"/>
            <a:ext cx="8488016" cy="581429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7EB8DB-A517-4D93-8DF2-9F183D6B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12</a:t>
            </a:fld>
            <a:endParaRPr lang="de-CH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CBAAFE2-14CF-684F-A851-3EF1FD81A749}"/>
              </a:ext>
            </a:extLst>
          </p:cNvPr>
          <p:cNvSpPr txBox="1">
            <a:spLocks/>
          </p:cNvSpPr>
          <p:nvPr/>
        </p:nvSpPr>
        <p:spPr>
          <a:xfrm>
            <a:off x="598714" y="365125"/>
            <a:ext cx="1752601" cy="599122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Accelerator Vision Platform (</a:t>
            </a:r>
            <a:r>
              <a:rPr lang="en-US" err="1"/>
              <a:t>HakoBio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342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F059B-E6A9-4C0E-A047-CD044DF6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nhaltsplatzhalter 5" descr="Ein Bild, das LEGO, Spielzeug, drinnen enthält.&#10;&#10;Automatisch generierte Beschreibung">
            <a:extLst>
              <a:ext uri="{FF2B5EF4-FFF2-40B4-BE49-F238E27FC236}">
                <a16:creationId xmlns:a16="http://schemas.microsoft.com/office/drawing/2014/main" id="{178BCE90-8540-864B-86EF-DD6591E6B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9"/>
          <a:stretch/>
        </p:blipFill>
        <p:spPr>
          <a:xfrm>
            <a:off x="2763080" y="365125"/>
            <a:ext cx="8130208" cy="627724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7EB8DB-A517-4D93-8DF2-9F183D6B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13</a:t>
            </a:fld>
            <a:endParaRPr lang="de-CH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2F807F6-92D8-BD4A-A925-6E4CB8B6FF37}"/>
              </a:ext>
            </a:extLst>
          </p:cNvPr>
          <p:cNvSpPr txBox="1">
            <a:spLocks/>
          </p:cNvSpPr>
          <p:nvPr/>
        </p:nvSpPr>
        <p:spPr>
          <a:xfrm>
            <a:off x="598714" y="365125"/>
            <a:ext cx="1752601" cy="599122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Accelerator Vision Platform (</a:t>
            </a:r>
            <a:r>
              <a:rPr lang="en-US" err="1"/>
              <a:t>HakoBio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332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41EB-2B29-42B2-8697-E12DA5B8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29" y="2651125"/>
            <a:ext cx="10515600" cy="1325563"/>
          </a:xfrm>
        </p:spPr>
        <p:txBody>
          <a:bodyPr/>
          <a:lstStyle/>
          <a:p>
            <a:r>
              <a:rPr lang="en-US" dirty="0"/>
              <a:t>Zone concepts part 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FCA582-0131-4A92-8ED0-0B2713EA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778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25AAE35-7F02-4026-818B-4E70127C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3</a:t>
            </a:fld>
            <a:endParaRPr lang="de-CH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A0DAF54-FE84-4EEE-9580-685FDE387075}"/>
              </a:ext>
            </a:extLst>
          </p:cNvPr>
          <p:cNvSpPr/>
          <p:nvPr/>
        </p:nvSpPr>
        <p:spPr>
          <a:xfrm>
            <a:off x="7110" y="1371366"/>
            <a:ext cx="2033830" cy="497160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EE09F72-AD73-4AD5-98C7-916CE15AABEF}"/>
              </a:ext>
            </a:extLst>
          </p:cNvPr>
          <p:cNvSpPr/>
          <p:nvPr/>
        </p:nvSpPr>
        <p:spPr>
          <a:xfrm>
            <a:off x="2033979" y="2079"/>
            <a:ext cx="6561381" cy="6846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26927A0-2BE2-4914-9978-E940A27F0A1C}"/>
              </a:ext>
            </a:extLst>
          </p:cNvPr>
          <p:cNvSpPr/>
          <p:nvPr/>
        </p:nvSpPr>
        <p:spPr>
          <a:xfrm>
            <a:off x="11119482" y="156567"/>
            <a:ext cx="914400" cy="250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 Class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5AAAEBD-925E-409F-97E8-EEB40A0B9F68}"/>
              </a:ext>
            </a:extLst>
          </p:cNvPr>
          <p:cNvSpPr/>
          <p:nvPr/>
        </p:nvSpPr>
        <p:spPr>
          <a:xfrm>
            <a:off x="11119482" y="474562"/>
            <a:ext cx="914400" cy="250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C Class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4AC24-84C7-43ED-ADD8-4525EB1C1D19}"/>
              </a:ext>
            </a:extLst>
          </p:cNvPr>
          <p:cNvSpPr/>
          <p:nvPr/>
        </p:nvSpPr>
        <p:spPr>
          <a:xfrm>
            <a:off x="11119482" y="783504"/>
            <a:ext cx="914400" cy="250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CNC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CC1FA94-E935-4FBF-897D-D8055A26BDFF}"/>
              </a:ext>
            </a:extLst>
          </p:cNvPr>
          <p:cNvSpPr/>
          <p:nvPr/>
        </p:nvSpPr>
        <p:spPr>
          <a:xfrm>
            <a:off x="11119482" y="1092446"/>
            <a:ext cx="914400" cy="2508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NC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8C6E1D6-CA4F-4AA5-B34B-2C408A9011BB}"/>
              </a:ext>
            </a:extLst>
          </p:cNvPr>
          <p:cNvSpPr/>
          <p:nvPr/>
        </p:nvSpPr>
        <p:spPr>
          <a:xfrm>
            <a:off x="2031989" y="1049019"/>
            <a:ext cx="1863380" cy="576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Administration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41FB2D-E8F4-42CA-B7E5-EDF2C2315518}"/>
              </a:ext>
            </a:extLst>
          </p:cNvPr>
          <p:cNvSpPr/>
          <p:nvPr/>
        </p:nvSpPr>
        <p:spPr>
          <a:xfrm>
            <a:off x="3895368" y="1049019"/>
            <a:ext cx="717082" cy="57989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Personnel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47D13B-97BF-4721-857C-0CA581E9013A}"/>
              </a:ext>
            </a:extLst>
          </p:cNvPr>
          <p:cNvSpPr/>
          <p:nvPr/>
        </p:nvSpPr>
        <p:spPr>
          <a:xfrm>
            <a:off x="5839689" y="1468867"/>
            <a:ext cx="2072980" cy="7133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Inokulum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DE5F18A-04DF-4DAE-822D-F9287A7525DB}"/>
              </a:ext>
            </a:extLst>
          </p:cNvPr>
          <p:cNvSpPr/>
          <p:nvPr/>
        </p:nvSpPr>
        <p:spPr>
          <a:xfrm>
            <a:off x="7202839" y="1787860"/>
            <a:ext cx="702730" cy="36410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Personnel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5DD0896-DE4A-4C04-A91F-F3DC8C86CBC6}"/>
              </a:ext>
            </a:extLst>
          </p:cNvPr>
          <p:cNvSpPr/>
          <p:nvPr/>
        </p:nvSpPr>
        <p:spPr>
          <a:xfrm>
            <a:off x="5845306" y="2154544"/>
            <a:ext cx="2743940" cy="20082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USP </a:t>
            </a:r>
            <a:r>
              <a:rPr lang="de-DE" sz="1000" err="1">
                <a:solidFill>
                  <a:schemeClr val="tx1"/>
                </a:solidFill>
              </a:rPr>
              <a:t>Production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FB912D6-8786-4232-B7DA-E00614A537B0}"/>
              </a:ext>
            </a:extLst>
          </p:cNvPr>
          <p:cNvSpPr/>
          <p:nvPr/>
        </p:nvSpPr>
        <p:spPr>
          <a:xfrm>
            <a:off x="6020672" y="4624004"/>
            <a:ext cx="1230661" cy="11902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Quality Control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F33F132-AAB7-468F-A9B6-421BBB5EE727}"/>
              </a:ext>
            </a:extLst>
          </p:cNvPr>
          <p:cNvSpPr/>
          <p:nvPr/>
        </p:nvSpPr>
        <p:spPr>
          <a:xfrm>
            <a:off x="5273748" y="4621822"/>
            <a:ext cx="738875" cy="17211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DSP storage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F71C445-84BD-4DDC-9F83-6C8D6DAE0BA5}"/>
              </a:ext>
            </a:extLst>
          </p:cNvPr>
          <p:cNvSpPr/>
          <p:nvPr/>
        </p:nvSpPr>
        <p:spPr>
          <a:xfrm>
            <a:off x="3706463" y="4616478"/>
            <a:ext cx="1560957" cy="1044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DSP </a:t>
            </a:r>
            <a:r>
              <a:rPr lang="de-DE" sz="1000" dirty="0" err="1">
                <a:solidFill>
                  <a:schemeClr val="tx1"/>
                </a:solidFill>
              </a:rPr>
              <a:t>Polishing</a:t>
            </a:r>
            <a:r>
              <a:rPr lang="de-DE" sz="1000" dirty="0">
                <a:solidFill>
                  <a:schemeClr val="tx1"/>
                </a:solidFill>
              </a:rPr>
              <a:t> V+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4F305F8-0C27-4612-BBA6-C23E90C47455}"/>
              </a:ext>
            </a:extLst>
          </p:cNvPr>
          <p:cNvSpPr/>
          <p:nvPr/>
        </p:nvSpPr>
        <p:spPr>
          <a:xfrm>
            <a:off x="3698365" y="5666851"/>
            <a:ext cx="1569055" cy="1185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DSP V-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BA58570-9ED7-4670-AD2C-553162D1EBAC}"/>
              </a:ext>
            </a:extLst>
          </p:cNvPr>
          <p:cNvSpPr/>
          <p:nvPr/>
        </p:nvSpPr>
        <p:spPr>
          <a:xfrm>
            <a:off x="3680552" y="2377477"/>
            <a:ext cx="1208598" cy="2239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DSP V+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05D6F78-3221-4CD6-ACCE-47896165C7E9}"/>
              </a:ext>
            </a:extLst>
          </p:cNvPr>
          <p:cNvCxnSpPr>
            <a:cxnSpLocks/>
          </p:cNvCxnSpPr>
          <p:nvPr/>
        </p:nvCxnSpPr>
        <p:spPr>
          <a:xfrm>
            <a:off x="11439728" y="1520007"/>
            <a:ext cx="516332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3072990-874C-43B2-BB53-F21D8B4F89A7}"/>
              </a:ext>
            </a:extLst>
          </p:cNvPr>
          <p:cNvCxnSpPr>
            <a:cxnSpLocks/>
          </p:cNvCxnSpPr>
          <p:nvPr/>
        </p:nvCxnSpPr>
        <p:spPr>
          <a:xfrm flipH="1">
            <a:off x="11439728" y="1885354"/>
            <a:ext cx="516332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9668FEE-33E8-453A-924F-9FCF62F8E8EC}"/>
              </a:ext>
            </a:extLst>
          </p:cNvPr>
          <p:cNvCxnSpPr>
            <a:cxnSpLocks/>
          </p:cNvCxnSpPr>
          <p:nvPr/>
        </p:nvCxnSpPr>
        <p:spPr>
          <a:xfrm flipH="1">
            <a:off x="11439728" y="2068392"/>
            <a:ext cx="51633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07259753-61EE-4EF4-BE87-B3B85951B301}"/>
              </a:ext>
            </a:extLst>
          </p:cNvPr>
          <p:cNvSpPr/>
          <p:nvPr/>
        </p:nvSpPr>
        <p:spPr>
          <a:xfrm>
            <a:off x="10446260" y="1437314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Personal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E11F912-6A52-4569-80C3-71CB17CD8D25}"/>
              </a:ext>
            </a:extLst>
          </p:cNvPr>
          <p:cNvSpPr/>
          <p:nvPr/>
        </p:nvSpPr>
        <p:spPr>
          <a:xfrm>
            <a:off x="10446260" y="1625512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Product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6B4E4F4-BA3A-4113-94DE-1E0C0D264D7C}"/>
              </a:ext>
            </a:extLst>
          </p:cNvPr>
          <p:cNvSpPr/>
          <p:nvPr/>
        </p:nvSpPr>
        <p:spPr>
          <a:xfrm>
            <a:off x="10446260" y="1804495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Waste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313653B-99DA-4821-931E-E576FBA359B5}"/>
              </a:ext>
            </a:extLst>
          </p:cNvPr>
          <p:cNvSpPr/>
          <p:nvPr/>
        </p:nvSpPr>
        <p:spPr>
          <a:xfrm>
            <a:off x="10446260" y="2002564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Material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4D2A6B5-7D4C-43FA-A9CE-93040422037E}"/>
              </a:ext>
            </a:extLst>
          </p:cNvPr>
          <p:cNvCxnSpPr>
            <a:cxnSpLocks/>
          </p:cNvCxnSpPr>
          <p:nvPr/>
        </p:nvCxnSpPr>
        <p:spPr>
          <a:xfrm flipH="1">
            <a:off x="11439728" y="1701723"/>
            <a:ext cx="516332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05452E88-2306-4C9D-9742-27F655F01019}"/>
              </a:ext>
            </a:extLst>
          </p:cNvPr>
          <p:cNvSpPr/>
          <p:nvPr/>
        </p:nvSpPr>
        <p:spPr>
          <a:xfrm>
            <a:off x="5845307" y="889073"/>
            <a:ext cx="2067362" cy="580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Media prep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E747260-6268-4D5F-8028-B56428969F24}"/>
              </a:ext>
            </a:extLst>
          </p:cNvPr>
          <p:cNvSpPr/>
          <p:nvPr/>
        </p:nvSpPr>
        <p:spPr>
          <a:xfrm>
            <a:off x="2906128" y="2366363"/>
            <a:ext cx="792285" cy="4484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Buffer storage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8C71892-BDD5-4BB1-BAE8-619995D6CBAA}"/>
              </a:ext>
            </a:extLst>
          </p:cNvPr>
          <p:cNvSpPr/>
          <p:nvPr/>
        </p:nvSpPr>
        <p:spPr>
          <a:xfrm>
            <a:off x="2036868" y="1636598"/>
            <a:ext cx="3327528" cy="7301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err="1">
                <a:solidFill>
                  <a:schemeClr val="tx1"/>
                </a:solidFill>
              </a:rPr>
              <a:t>Corridor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648D741-B175-47D9-B503-8826073EBAFF}"/>
              </a:ext>
            </a:extLst>
          </p:cNvPr>
          <p:cNvSpPr/>
          <p:nvPr/>
        </p:nvSpPr>
        <p:spPr>
          <a:xfrm>
            <a:off x="4595099" y="1050653"/>
            <a:ext cx="735713" cy="57825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Material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3215A53-52DD-44D9-9A8B-8397466E0F04}"/>
              </a:ext>
            </a:extLst>
          </p:cNvPr>
          <p:cNvSpPr txBox="1"/>
          <p:nvPr/>
        </p:nvSpPr>
        <p:spPr>
          <a:xfrm>
            <a:off x="-12313" y="1446936"/>
            <a:ext cx="15886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Warehouse</a:t>
            </a:r>
            <a:endParaRPr lang="en-US" sz="100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D46ED5E-32B5-44F1-826C-1ED135867BB4}"/>
              </a:ext>
            </a:extLst>
          </p:cNvPr>
          <p:cNvSpPr/>
          <p:nvPr/>
        </p:nvSpPr>
        <p:spPr>
          <a:xfrm>
            <a:off x="5832266" y="3119039"/>
            <a:ext cx="851998" cy="1034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USP harvest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C758562-275F-4C22-9EAE-47D4B421BD5D}"/>
              </a:ext>
            </a:extLst>
          </p:cNvPr>
          <p:cNvSpPr/>
          <p:nvPr/>
        </p:nvSpPr>
        <p:spPr>
          <a:xfrm>
            <a:off x="7917109" y="879261"/>
            <a:ext cx="662255" cy="12746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Media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2BC3FAC-A457-42B3-B33D-E6232C6B2619}"/>
              </a:ext>
            </a:extLst>
          </p:cNvPr>
          <p:cNvSpPr/>
          <p:nvPr/>
        </p:nvSpPr>
        <p:spPr>
          <a:xfrm>
            <a:off x="2036868" y="2369079"/>
            <a:ext cx="860634" cy="1023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Buffer prep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AD3A25F-4C14-405B-89A8-EAE9893574B9}"/>
              </a:ext>
            </a:extLst>
          </p:cNvPr>
          <p:cNvSpPr/>
          <p:nvPr/>
        </p:nvSpPr>
        <p:spPr>
          <a:xfrm>
            <a:off x="4888548" y="4162746"/>
            <a:ext cx="3700396" cy="453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Corridor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79AF0E4-01D0-41EA-88DB-ADF4D756B114}"/>
              </a:ext>
            </a:extLst>
          </p:cNvPr>
          <p:cNvSpPr/>
          <p:nvPr/>
        </p:nvSpPr>
        <p:spPr>
          <a:xfrm>
            <a:off x="4888848" y="3499531"/>
            <a:ext cx="943116" cy="66179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Personnel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98724B6-BDBD-4A62-8189-0EEB558F7022}"/>
              </a:ext>
            </a:extLst>
          </p:cNvPr>
          <p:cNvSpPr/>
          <p:nvPr/>
        </p:nvSpPr>
        <p:spPr>
          <a:xfrm>
            <a:off x="3701506" y="5403623"/>
            <a:ext cx="705951" cy="5156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Personnel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E7EE188-FCB7-437A-8A8D-600A7F4D803B}"/>
              </a:ext>
            </a:extLst>
          </p:cNvPr>
          <p:cNvSpPr/>
          <p:nvPr/>
        </p:nvSpPr>
        <p:spPr>
          <a:xfrm>
            <a:off x="5273748" y="6342975"/>
            <a:ext cx="738875" cy="5156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Personnel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CEFB3FB-281D-4113-B2BD-B530730870B4}"/>
              </a:ext>
            </a:extLst>
          </p:cNvPr>
          <p:cNvSpPr/>
          <p:nvPr/>
        </p:nvSpPr>
        <p:spPr>
          <a:xfrm>
            <a:off x="3706920" y="4338093"/>
            <a:ext cx="705951" cy="5156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Personnel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657A1E1-6DA2-4E83-941D-62B50BD3119D}"/>
              </a:ext>
            </a:extLst>
          </p:cNvPr>
          <p:cNvSpPr/>
          <p:nvPr/>
        </p:nvSpPr>
        <p:spPr>
          <a:xfrm>
            <a:off x="4889150" y="2375564"/>
            <a:ext cx="948105" cy="112097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Material Airlock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780F6-CC94-4C2F-8721-1E76B45E8BF4}"/>
              </a:ext>
            </a:extLst>
          </p:cNvPr>
          <p:cNvSpPr/>
          <p:nvPr/>
        </p:nvSpPr>
        <p:spPr>
          <a:xfrm>
            <a:off x="5338864" y="1044383"/>
            <a:ext cx="498391" cy="1636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Corridor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AD601DB-9708-43E8-A6A4-6A8D788208EF}"/>
              </a:ext>
            </a:extLst>
          </p:cNvPr>
          <p:cNvSpPr/>
          <p:nvPr/>
        </p:nvSpPr>
        <p:spPr>
          <a:xfrm>
            <a:off x="7915750" y="465519"/>
            <a:ext cx="664688" cy="4137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Stairs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4CEB253-07F8-4259-A108-8DE2695A5EF7}"/>
              </a:ext>
            </a:extLst>
          </p:cNvPr>
          <p:cNvSpPr/>
          <p:nvPr/>
        </p:nvSpPr>
        <p:spPr>
          <a:xfrm>
            <a:off x="7189770" y="466335"/>
            <a:ext cx="722899" cy="420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Elevator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55E16B4-E014-4493-8102-070C76176A53}"/>
              </a:ext>
            </a:extLst>
          </p:cNvPr>
          <p:cNvSpPr/>
          <p:nvPr/>
        </p:nvSpPr>
        <p:spPr>
          <a:xfrm>
            <a:off x="7252570" y="4624004"/>
            <a:ext cx="667362" cy="446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Stairs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80D3717-8D33-47E8-B954-3634D9C8EB8C}"/>
              </a:ext>
            </a:extLst>
          </p:cNvPr>
          <p:cNvSpPr/>
          <p:nvPr/>
        </p:nvSpPr>
        <p:spPr>
          <a:xfrm>
            <a:off x="7922110" y="4616478"/>
            <a:ext cx="664656" cy="453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Elevator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6AC0CC5-C439-4FA2-B942-ACB199BF0AF2}"/>
              </a:ext>
            </a:extLst>
          </p:cNvPr>
          <p:cNvSpPr txBox="1"/>
          <p:nvPr/>
        </p:nvSpPr>
        <p:spPr>
          <a:xfrm>
            <a:off x="2451502" y="376038"/>
            <a:ext cx="1083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Entrance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34A6573-1DED-4A05-BD23-33A938C5CC7F}"/>
              </a:ext>
            </a:extLst>
          </p:cNvPr>
          <p:cNvCxnSpPr>
            <a:cxnSpLocks/>
          </p:cNvCxnSpPr>
          <p:nvPr/>
        </p:nvCxnSpPr>
        <p:spPr>
          <a:xfrm flipV="1">
            <a:off x="4279416" y="906664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4DE5DE2-DD47-471E-9C01-A9009F5F2718}"/>
              </a:ext>
            </a:extLst>
          </p:cNvPr>
          <p:cNvCxnSpPr>
            <a:cxnSpLocks/>
          </p:cNvCxnSpPr>
          <p:nvPr/>
        </p:nvCxnSpPr>
        <p:spPr>
          <a:xfrm>
            <a:off x="4966212" y="929226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 descr="Beenden mit einfarbiger Füllung">
            <a:extLst>
              <a:ext uri="{FF2B5EF4-FFF2-40B4-BE49-F238E27FC236}">
                <a16:creationId xmlns:a16="http://schemas.microsoft.com/office/drawing/2014/main" id="{45FA4672-AE2C-4686-88E9-6AE94632F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3909" y="6375389"/>
            <a:ext cx="266968" cy="266968"/>
          </a:xfrm>
          <a:prstGeom prst="rect">
            <a:avLst/>
          </a:prstGeom>
        </p:spPr>
      </p:pic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033D7C8-48E0-46EB-8AB1-ED3E2C1219B6}"/>
              </a:ext>
            </a:extLst>
          </p:cNvPr>
          <p:cNvCxnSpPr>
            <a:cxnSpLocks/>
          </p:cNvCxnSpPr>
          <p:nvPr/>
        </p:nvCxnSpPr>
        <p:spPr>
          <a:xfrm flipV="1">
            <a:off x="5605725" y="874312"/>
            <a:ext cx="1" cy="237906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0824832-1392-4C19-A33A-F51F7077DD0D}"/>
              </a:ext>
            </a:extLst>
          </p:cNvPr>
          <p:cNvCxnSpPr>
            <a:cxnSpLocks/>
          </p:cNvCxnSpPr>
          <p:nvPr/>
        </p:nvCxnSpPr>
        <p:spPr>
          <a:xfrm flipV="1">
            <a:off x="4279416" y="1483157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CB97FE2-2AA2-442A-8A05-89BBBB21ED1E}"/>
              </a:ext>
            </a:extLst>
          </p:cNvPr>
          <p:cNvCxnSpPr>
            <a:cxnSpLocks/>
          </p:cNvCxnSpPr>
          <p:nvPr/>
        </p:nvCxnSpPr>
        <p:spPr>
          <a:xfrm>
            <a:off x="4966212" y="1505719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296250D-45B8-48A5-9606-74B4D7D856AB}"/>
              </a:ext>
            </a:extLst>
          </p:cNvPr>
          <p:cNvCxnSpPr>
            <a:cxnSpLocks/>
          </p:cNvCxnSpPr>
          <p:nvPr/>
        </p:nvCxnSpPr>
        <p:spPr>
          <a:xfrm flipV="1">
            <a:off x="3668384" y="906664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7DCB82B-7E20-4746-88B8-6FBD76E8DEA0}"/>
              </a:ext>
            </a:extLst>
          </p:cNvPr>
          <p:cNvCxnSpPr>
            <a:cxnSpLocks/>
          </p:cNvCxnSpPr>
          <p:nvPr/>
        </p:nvCxnSpPr>
        <p:spPr>
          <a:xfrm>
            <a:off x="5704691" y="2394235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243AF056-BE07-4E70-8BBD-B960C5E00531}"/>
              </a:ext>
            </a:extLst>
          </p:cNvPr>
          <p:cNvCxnSpPr>
            <a:cxnSpLocks/>
          </p:cNvCxnSpPr>
          <p:nvPr/>
        </p:nvCxnSpPr>
        <p:spPr>
          <a:xfrm>
            <a:off x="6539227" y="3813975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65FBF71-DCBA-4B7C-A9B0-5C265E2F2053}"/>
              </a:ext>
            </a:extLst>
          </p:cNvPr>
          <p:cNvCxnSpPr>
            <a:cxnSpLocks/>
          </p:cNvCxnSpPr>
          <p:nvPr/>
        </p:nvCxnSpPr>
        <p:spPr>
          <a:xfrm>
            <a:off x="5687670" y="3884112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5842E3D-5036-4CF0-8F21-4BDACBCD656B}"/>
              </a:ext>
            </a:extLst>
          </p:cNvPr>
          <p:cNvCxnSpPr>
            <a:cxnSpLocks/>
          </p:cNvCxnSpPr>
          <p:nvPr/>
        </p:nvCxnSpPr>
        <p:spPr>
          <a:xfrm flipV="1">
            <a:off x="7599086" y="2012615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86A1E2E-6BEA-48B8-AA04-524EA512D880}"/>
              </a:ext>
            </a:extLst>
          </p:cNvPr>
          <p:cNvCxnSpPr>
            <a:cxnSpLocks/>
          </p:cNvCxnSpPr>
          <p:nvPr/>
        </p:nvCxnSpPr>
        <p:spPr>
          <a:xfrm>
            <a:off x="7062437" y="1991881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B465159-1003-4F8E-A49E-4D255D1F6DB8}"/>
              </a:ext>
            </a:extLst>
          </p:cNvPr>
          <p:cNvCxnSpPr>
            <a:cxnSpLocks/>
          </p:cNvCxnSpPr>
          <p:nvPr/>
        </p:nvCxnSpPr>
        <p:spPr>
          <a:xfrm>
            <a:off x="3550266" y="4603445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B06D77AE-B353-4144-A563-9743A4A83B0B}"/>
              </a:ext>
            </a:extLst>
          </p:cNvPr>
          <p:cNvCxnSpPr>
            <a:cxnSpLocks/>
          </p:cNvCxnSpPr>
          <p:nvPr/>
        </p:nvCxnSpPr>
        <p:spPr>
          <a:xfrm>
            <a:off x="7760593" y="118452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BD0A3FDB-31F6-44A6-B56A-C380B9BEEF27}"/>
              </a:ext>
            </a:extLst>
          </p:cNvPr>
          <p:cNvCxnSpPr>
            <a:cxnSpLocks/>
          </p:cNvCxnSpPr>
          <p:nvPr/>
        </p:nvCxnSpPr>
        <p:spPr>
          <a:xfrm flipV="1">
            <a:off x="8178893" y="2009608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134">
            <a:extLst>
              <a:ext uri="{FF2B5EF4-FFF2-40B4-BE49-F238E27FC236}">
                <a16:creationId xmlns:a16="http://schemas.microsoft.com/office/drawing/2014/main" id="{D95DED5D-FA54-46B1-9AB4-5C038BCD374B}"/>
              </a:ext>
            </a:extLst>
          </p:cNvPr>
          <p:cNvCxnSpPr>
            <a:cxnSpLocks/>
          </p:cNvCxnSpPr>
          <p:nvPr/>
        </p:nvCxnSpPr>
        <p:spPr>
          <a:xfrm>
            <a:off x="3563609" y="5665053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072B5C2-2E20-48E2-94C0-EE7616CC5426}"/>
              </a:ext>
            </a:extLst>
          </p:cNvPr>
          <p:cNvCxnSpPr>
            <a:cxnSpLocks/>
          </p:cNvCxnSpPr>
          <p:nvPr/>
        </p:nvCxnSpPr>
        <p:spPr>
          <a:xfrm flipH="1" flipV="1">
            <a:off x="5625842" y="6176932"/>
            <a:ext cx="1745" cy="30839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134">
            <a:extLst>
              <a:ext uri="{FF2B5EF4-FFF2-40B4-BE49-F238E27FC236}">
                <a16:creationId xmlns:a16="http://schemas.microsoft.com/office/drawing/2014/main" id="{D7F8D6B5-CC7D-487B-8C96-672242C882C5}"/>
              </a:ext>
            </a:extLst>
          </p:cNvPr>
          <p:cNvCxnSpPr>
            <a:cxnSpLocks/>
          </p:cNvCxnSpPr>
          <p:nvPr/>
        </p:nvCxnSpPr>
        <p:spPr>
          <a:xfrm>
            <a:off x="5120654" y="662200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F986DA08-11B2-4523-951E-897DF67BC826}"/>
              </a:ext>
            </a:extLst>
          </p:cNvPr>
          <p:cNvCxnSpPr>
            <a:cxnSpLocks/>
          </p:cNvCxnSpPr>
          <p:nvPr/>
        </p:nvCxnSpPr>
        <p:spPr>
          <a:xfrm flipV="1">
            <a:off x="4051704" y="4162746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44EE29EB-599D-4982-916B-C30B1609A4D6}"/>
              </a:ext>
            </a:extLst>
          </p:cNvPr>
          <p:cNvCxnSpPr>
            <a:cxnSpLocks/>
          </p:cNvCxnSpPr>
          <p:nvPr/>
        </p:nvCxnSpPr>
        <p:spPr>
          <a:xfrm>
            <a:off x="4760578" y="389073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BBC4AC8-A48F-4631-8E64-A896617077FB}"/>
              </a:ext>
            </a:extLst>
          </p:cNvPr>
          <p:cNvCxnSpPr>
            <a:cxnSpLocks/>
          </p:cNvCxnSpPr>
          <p:nvPr/>
        </p:nvCxnSpPr>
        <p:spPr>
          <a:xfrm flipV="1">
            <a:off x="4051704" y="4711422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B26748E-9ED6-4214-93D2-89235570C423}"/>
              </a:ext>
            </a:extLst>
          </p:cNvPr>
          <p:cNvCxnSpPr>
            <a:cxnSpLocks/>
          </p:cNvCxnSpPr>
          <p:nvPr/>
        </p:nvCxnSpPr>
        <p:spPr>
          <a:xfrm flipV="1">
            <a:off x="4051704" y="5247389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30A334B0-2462-4B00-B70F-F1CAA3229E25}"/>
              </a:ext>
            </a:extLst>
          </p:cNvPr>
          <p:cNvCxnSpPr>
            <a:cxnSpLocks/>
          </p:cNvCxnSpPr>
          <p:nvPr/>
        </p:nvCxnSpPr>
        <p:spPr>
          <a:xfrm flipV="1">
            <a:off x="4049568" y="5814292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77802BE-E382-44D4-9660-AC64A61F74E8}"/>
              </a:ext>
            </a:extLst>
          </p:cNvPr>
          <p:cNvCxnSpPr>
            <a:cxnSpLocks/>
          </p:cNvCxnSpPr>
          <p:nvPr/>
        </p:nvCxnSpPr>
        <p:spPr>
          <a:xfrm flipV="1">
            <a:off x="4689488" y="5514953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2B6E8F59-5FBB-4879-A029-B49D15DD9FA7}"/>
              </a:ext>
            </a:extLst>
          </p:cNvPr>
          <p:cNvCxnSpPr>
            <a:cxnSpLocks/>
          </p:cNvCxnSpPr>
          <p:nvPr/>
        </p:nvCxnSpPr>
        <p:spPr>
          <a:xfrm flipV="1">
            <a:off x="4676891" y="4465057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4B31DC13-8DE3-408A-B2F8-573353C880AB}"/>
              </a:ext>
            </a:extLst>
          </p:cNvPr>
          <p:cNvSpPr/>
          <p:nvPr/>
        </p:nvSpPr>
        <p:spPr>
          <a:xfrm>
            <a:off x="2032796" y="1633197"/>
            <a:ext cx="872258" cy="74236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Material Airlock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C35A924-9066-40E3-8CE0-7A51E4D60B01}"/>
              </a:ext>
            </a:extLst>
          </p:cNvPr>
          <p:cNvCxnSpPr>
            <a:cxnSpLocks/>
          </p:cNvCxnSpPr>
          <p:nvPr/>
        </p:nvCxnSpPr>
        <p:spPr>
          <a:xfrm>
            <a:off x="2768160" y="1989275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8B3E144C-B3A1-427E-8E7F-D254F21CD7C2}"/>
              </a:ext>
            </a:extLst>
          </p:cNvPr>
          <p:cNvCxnSpPr>
            <a:cxnSpLocks/>
          </p:cNvCxnSpPr>
          <p:nvPr/>
        </p:nvCxnSpPr>
        <p:spPr>
          <a:xfrm>
            <a:off x="1894021" y="2004261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134">
            <a:extLst>
              <a:ext uri="{FF2B5EF4-FFF2-40B4-BE49-F238E27FC236}">
                <a16:creationId xmlns:a16="http://schemas.microsoft.com/office/drawing/2014/main" id="{69961BA6-D198-4B46-A983-172B5ECBF2BF}"/>
              </a:ext>
            </a:extLst>
          </p:cNvPr>
          <p:cNvCxnSpPr>
            <a:cxnSpLocks/>
          </p:cNvCxnSpPr>
          <p:nvPr/>
        </p:nvCxnSpPr>
        <p:spPr>
          <a:xfrm>
            <a:off x="2768160" y="3067999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90879E2A-B444-4574-819B-FD5BC92692BC}"/>
              </a:ext>
            </a:extLst>
          </p:cNvPr>
          <p:cNvCxnSpPr>
            <a:cxnSpLocks/>
          </p:cNvCxnSpPr>
          <p:nvPr/>
        </p:nvCxnSpPr>
        <p:spPr>
          <a:xfrm flipV="1">
            <a:off x="8257035" y="4472813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E7CC17F-0278-4620-B037-6219242ED7B6}"/>
              </a:ext>
            </a:extLst>
          </p:cNvPr>
          <p:cNvCxnSpPr>
            <a:cxnSpLocks/>
          </p:cNvCxnSpPr>
          <p:nvPr/>
        </p:nvCxnSpPr>
        <p:spPr>
          <a:xfrm flipV="1">
            <a:off x="6248428" y="4474123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9C20A4A4-250A-48FD-9460-7B1B81BEDFB8}"/>
              </a:ext>
            </a:extLst>
          </p:cNvPr>
          <p:cNvCxnSpPr>
            <a:cxnSpLocks/>
          </p:cNvCxnSpPr>
          <p:nvPr/>
        </p:nvCxnSpPr>
        <p:spPr>
          <a:xfrm flipV="1">
            <a:off x="5524901" y="4472813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B67962A6-5932-467D-B018-3D3F8457895D}"/>
              </a:ext>
            </a:extLst>
          </p:cNvPr>
          <p:cNvCxnSpPr>
            <a:cxnSpLocks/>
          </p:cNvCxnSpPr>
          <p:nvPr/>
        </p:nvCxnSpPr>
        <p:spPr>
          <a:xfrm>
            <a:off x="8490390" y="4386369"/>
            <a:ext cx="245428" cy="2181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fik 79" descr="Beenden mit einfarbiger Füllung">
            <a:extLst>
              <a:ext uri="{FF2B5EF4-FFF2-40B4-BE49-F238E27FC236}">
                <a16:creationId xmlns:a16="http://schemas.microsoft.com/office/drawing/2014/main" id="{443FE376-D77B-484F-BBF7-AF64DB15D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7338" y="4252885"/>
            <a:ext cx="266968" cy="266968"/>
          </a:xfrm>
          <a:prstGeom prst="rect">
            <a:avLst/>
          </a:prstGeom>
        </p:spPr>
      </p:pic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497AF915-9C4E-47E4-AA3C-67BE6BB2D497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7444622" y="1934702"/>
            <a:ext cx="393419" cy="417770"/>
            <a:chOff x="4567396" y="1757904"/>
            <a:chExt cx="437197" cy="517382"/>
          </a:xfrm>
        </p:grpSpPr>
        <p:sp>
          <p:nvSpPr>
            <p:cNvPr id="82" name="Bogen 81">
              <a:extLst>
                <a:ext uri="{FF2B5EF4-FFF2-40B4-BE49-F238E27FC236}">
                  <a16:creationId xmlns:a16="http://schemas.microsoft.com/office/drawing/2014/main" id="{2E4A5A62-AE50-4B83-B744-2CB78D68424E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80669847-95EB-4A44-A5DD-72C385BB8F62}"/>
                </a:ext>
              </a:extLst>
            </p:cNvPr>
            <p:cNvCxnSpPr>
              <a:cxnSpLocks/>
            </p:cNvCxnSpPr>
            <p:nvPr/>
          </p:nvCxnSpPr>
          <p:spPr>
            <a:xfrm>
              <a:off x="4791501" y="1763250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CCEC53C4-6C59-4048-99B4-5F5EBD1CF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20F14E8-FDFC-45EB-8E27-0BE87BB0706F}"/>
              </a:ext>
            </a:extLst>
          </p:cNvPr>
          <p:cNvGrpSpPr/>
          <p:nvPr/>
        </p:nvGrpSpPr>
        <p:grpSpPr>
          <a:xfrm rot="5400000">
            <a:off x="1883153" y="1807226"/>
            <a:ext cx="302178" cy="388934"/>
            <a:chOff x="6271766" y="3561386"/>
            <a:chExt cx="437198" cy="484707"/>
          </a:xfrm>
        </p:grpSpPr>
        <p:sp>
          <p:nvSpPr>
            <p:cNvPr id="86" name="Bogen 85">
              <a:extLst>
                <a:ext uri="{FF2B5EF4-FFF2-40B4-BE49-F238E27FC236}">
                  <a16:creationId xmlns:a16="http://schemas.microsoft.com/office/drawing/2014/main" id="{B7C2BBB5-E0C8-4E54-826C-E030D9E2B5C9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F8004C5A-20FA-46A2-814C-32F467E026BE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4C4B83-6521-42D6-A916-EFBB0ABFE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4CFC04BD-7D1B-4B97-B574-FF0EAD8FC91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90" name="Bogen 89">
                <a:extLst>
                  <a:ext uri="{FF2B5EF4-FFF2-40B4-BE49-F238E27FC236}">
                    <a16:creationId xmlns:a16="http://schemas.microsoft.com/office/drawing/2014/main" id="{F10F980D-EBEA-408F-9C1C-DC0A01C52FEF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0FAAD6FC-AB3D-498E-8BF5-63098C83E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336BB321-8404-4F4A-ACEE-8A6A4D5008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496528DA-6271-43A7-B8AE-F61D54D4B0D0}"/>
              </a:ext>
            </a:extLst>
          </p:cNvPr>
          <p:cNvGrpSpPr/>
          <p:nvPr/>
        </p:nvGrpSpPr>
        <p:grpSpPr>
          <a:xfrm rot="5400000">
            <a:off x="2756160" y="1794810"/>
            <a:ext cx="302178" cy="388934"/>
            <a:chOff x="6271766" y="3561386"/>
            <a:chExt cx="437198" cy="484707"/>
          </a:xfrm>
        </p:grpSpPr>
        <p:sp>
          <p:nvSpPr>
            <p:cNvPr id="94" name="Bogen 93">
              <a:extLst>
                <a:ext uri="{FF2B5EF4-FFF2-40B4-BE49-F238E27FC236}">
                  <a16:creationId xmlns:a16="http://schemas.microsoft.com/office/drawing/2014/main" id="{BD3A1B8A-A14F-433A-A97F-C099E270198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346C7270-D440-4C22-A5C3-B6D24510F5E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A9B719F1-8B89-44BA-BEF4-7ACE888266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12581D48-B7CE-4770-9ED9-90E5BC61697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98" name="Bogen 97">
                <a:extLst>
                  <a:ext uri="{FF2B5EF4-FFF2-40B4-BE49-F238E27FC236}">
                    <a16:creationId xmlns:a16="http://schemas.microsoft.com/office/drawing/2014/main" id="{7F57A702-0D27-4326-8BFE-39F7AE53C90D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99" name="Gerader Verbinder 98">
                <a:extLst>
                  <a:ext uri="{FF2B5EF4-FFF2-40B4-BE49-F238E27FC236}">
                    <a16:creationId xmlns:a16="http://schemas.microsoft.com/office/drawing/2014/main" id="{0A289B4F-64AE-4F85-B299-B9AC5694B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>
                <a:extLst>
                  <a:ext uri="{FF2B5EF4-FFF2-40B4-BE49-F238E27FC236}">
                    <a16:creationId xmlns:a16="http://schemas.microsoft.com/office/drawing/2014/main" id="{E5D8E453-D143-423F-8973-227F7B362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5DC8723A-0329-44C2-934A-2A45B5C26142}"/>
              </a:ext>
            </a:extLst>
          </p:cNvPr>
          <p:cNvGrpSpPr/>
          <p:nvPr/>
        </p:nvGrpSpPr>
        <p:grpSpPr>
          <a:xfrm>
            <a:off x="6157854" y="4428902"/>
            <a:ext cx="302178" cy="388934"/>
            <a:chOff x="6271766" y="3561386"/>
            <a:chExt cx="437198" cy="484707"/>
          </a:xfrm>
        </p:grpSpPr>
        <p:sp>
          <p:nvSpPr>
            <p:cNvPr id="102" name="Bogen 101">
              <a:extLst>
                <a:ext uri="{FF2B5EF4-FFF2-40B4-BE49-F238E27FC236}">
                  <a16:creationId xmlns:a16="http://schemas.microsoft.com/office/drawing/2014/main" id="{F4901760-099B-4C78-A7C0-8C49A972C7A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DF5C83ED-344E-4103-90F8-EFB7F55699F6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6C4BC2CC-DB73-496C-94E8-31C2098BC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F575781E-A32B-41B9-95FB-4FCE0A016062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06" name="Bogen 105">
                <a:extLst>
                  <a:ext uri="{FF2B5EF4-FFF2-40B4-BE49-F238E27FC236}">
                    <a16:creationId xmlns:a16="http://schemas.microsoft.com/office/drawing/2014/main" id="{95D57B37-61EE-408C-834D-E839A10C0A58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07" name="Gerader Verbinder 106">
                <a:extLst>
                  <a:ext uri="{FF2B5EF4-FFF2-40B4-BE49-F238E27FC236}">
                    <a16:creationId xmlns:a16="http://schemas.microsoft.com/office/drawing/2014/main" id="{189ECA27-51D0-431A-B6E4-A299A396E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C1F1CEB1-52C8-438F-BCE0-C44D404805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D0B499EE-A721-4DD4-923A-2F2885C58E3B}"/>
              </a:ext>
            </a:extLst>
          </p:cNvPr>
          <p:cNvGrpSpPr/>
          <p:nvPr/>
        </p:nvGrpSpPr>
        <p:grpSpPr>
          <a:xfrm rot="16200000">
            <a:off x="4731021" y="3083445"/>
            <a:ext cx="302178" cy="388934"/>
            <a:chOff x="6271766" y="3561386"/>
            <a:chExt cx="437198" cy="484707"/>
          </a:xfrm>
        </p:grpSpPr>
        <p:sp>
          <p:nvSpPr>
            <p:cNvPr id="110" name="Bogen 109">
              <a:extLst>
                <a:ext uri="{FF2B5EF4-FFF2-40B4-BE49-F238E27FC236}">
                  <a16:creationId xmlns:a16="http://schemas.microsoft.com/office/drawing/2014/main" id="{E01812CA-D2A6-43A0-89D5-AD3C0460EF25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B140B45A-1D6A-49EB-865F-2417730FE501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DEC1C8ED-9458-435C-BE6C-C5D0CB6A22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6D3A8DA2-916E-4FD8-97D5-817E8DD74C9E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14" name="Bogen 113">
                <a:extLst>
                  <a:ext uri="{FF2B5EF4-FFF2-40B4-BE49-F238E27FC236}">
                    <a16:creationId xmlns:a16="http://schemas.microsoft.com/office/drawing/2014/main" id="{6CC81CDE-C8BF-4D40-9666-0497990BE9A1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5" name="Gerader Verbinder 114">
                <a:extLst>
                  <a:ext uri="{FF2B5EF4-FFF2-40B4-BE49-F238E27FC236}">
                    <a16:creationId xmlns:a16="http://schemas.microsoft.com/office/drawing/2014/main" id="{4A7708CF-2A68-4186-8E0D-148BE851B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1A6A432B-08A5-4F13-8596-4CD8D530D3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F96DA786-E5FB-4158-AE9E-018F91D9D415}"/>
              </a:ext>
            </a:extLst>
          </p:cNvPr>
          <p:cNvGrpSpPr/>
          <p:nvPr/>
        </p:nvGrpSpPr>
        <p:grpSpPr>
          <a:xfrm rot="16200000">
            <a:off x="5688832" y="3082295"/>
            <a:ext cx="302178" cy="388934"/>
            <a:chOff x="6271766" y="3561386"/>
            <a:chExt cx="437198" cy="484707"/>
          </a:xfrm>
        </p:grpSpPr>
        <p:sp>
          <p:nvSpPr>
            <p:cNvPr id="118" name="Bogen 117">
              <a:extLst>
                <a:ext uri="{FF2B5EF4-FFF2-40B4-BE49-F238E27FC236}">
                  <a16:creationId xmlns:a16="http://schemas.microsoft.com/office/drawing/2014/main" id="{B282A947-CBC6-485D-A2F9-1810054B7023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C233A82A-2B45-43AF-BCAE-D57EC8AE6C6D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45AB4459-64EC-4B74-A786-935652879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4C78DD55-0AF2-477D-BF34-C4166259B33A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2" name="Bogen 121">
                <a:extLst>
                  <a:ext uri="{FF2B5EF4-FFF2-40B4-BE49-F238E27FC236}">
                    <a16:creationId xmlns:a16="http://schemas.microsoft.com/office/drawing/2014/main" id="{E5BF3CCC-BED9-4642-88A0-75E7BE39941A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EFC26CD5-25FC-4648-9110-E3689AB15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>
                <a:extLst>
                  <a:ext uri="{FF2B5EF4-FFF2-40B4-BE49-F238E27FC236}">
                    <a16:creationId xmlns:a16="http://schemas.microsoft.com/office/drawing/2014/main" id="{FFAB283A-5844-4AD0-9E0A-3C669D4591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552C1B64-460C-4A0F-BB23-A0830D93866A}"/>
              </a:ext>
            </a:extLst>
          </p:cNvPr>
          <p:cNvGrpSpPr/>
          <p:nvPr/>
        </p:nvGrpSpPr>
        <p:grpSpPr>
          <a:xfrm rot="10800000">
            <a:off x="4822034" y="1431966"/>
            <a:ext cx="302178" cy="388934"/>
            <a:chOff x="6271766" y="3561386"/>
            <a:chExt cx="437198" cy="484707"/>
          </a:xfrm>
        </p:grpSpPr>
        <p:sp>
          <p:nvSpPr>
            <p:cNvPr id="126" name="Bogen 125">
              <a:extLst>
                <a:ext uri="{FF2B5EF4-FFF2-40B4-BE49-F238E27FC236}">
                  <a16:creationId xmlns:a16="http://schemas.microsoft.com/office/drawing/2014/main" id="{4C0FB387-CF7A-4615-B451-9AA996E0424E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18CC6B86-7976-45E4-AA8C-549E6454BBD6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748CF368-F3A8-4805-949B-A9D2C3B6BB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BEAAC08B-76CD-43F0-BC06-5C3BE0701F8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30" name="Bogen 129">
                <a:extLst>
                  <a:ext uri="{FF2B5EF4-FFF2-40B4-BE49-F238E27FC236}">
                    <a16:creationId xmlns:a16="http://schemas.microsoft.com/office/drawing/2014/main" id="{A9C03D7F-5219-410B-8EE0-BF2ABB3D44D7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31" name="Gerader Verbinder 130">
                <a:extLst>
                  <a:ext uri="{FF2B5EF4-FFF2-40B4-BE49-F238E27FC236}">
                    <a16:creationId xmlns:a16="http://schemas.microsoft.com/office/drawing/2014/main" id="{5A96F6BF-403F-425C-A417-C1E5397F7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>
                <a:extLst>
                  <a:ext uri="{FF2B5EF4-FFF2-40B4-BE49-F238E27FC236}">
                    <a16:creationId xmlns:a16="http://schemas.microsoft.com/office/drawing/2014/main" id="{FA2A03CA-F610-4C0D-A6F3-2E5E64B019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0DF1060C-1D29-45C1-B2FC-CD4E4EDB6C36}"/>
              </a:ext>
            </a:extLst>
          </p:cNvPr>
          <p:cNvCxnSpPr>
            <a:cxnSpLocks/>
          </p:cNvCxnSpPr>
          <p:nvPr/>
        </p:nvCxnSpPr>
        <p:spPr>
          <a:xfrm>
            <a:off x="3288999" y="2366364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90DA838D-7208-4465-AA11-3BCA514655CF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4699345" y="3772162"/>
            <a:ext cx="365813" cy="388653"/>
            <a:chOff x="4567396" y="1757642"/>
            <a:chExt cx="437197" cy="517644"/>
          </a:xfrm>
        </p:grpSpPr>
        <p:sp>
          <p:nvSpPr>
            <p:cNvPr id="135" name="Bogen 134">
              <a:extLst>
                <a:ext uri="{FF2B5EF4-FFF2-40B4-BE49-F238E27FC236}">
                  <a16:creationId xmlns:a16="http://schemas.microsoft.com/office/drawing/2014/main" id="{D2EBE39C-4002-430A-95A1-39D6673E1A74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51A66E34-250C-4033-8819-C7450968D809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A6700BF7-F5D9-4714-8E92-143ECF463C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7FF68C18-44EC-4025-A06A-9572C6147BBC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5647391" y="3778623"/>
            <a:ext cx="365813" cy="388653"/>
            <a:chOff x="4567396" y="1757642"/>
            <a:chExt cx="437197" cy="517644"/>
          </a:xfrm>
        </p:grpSpPr>
        <p:sp>
          <p:nvSpPr>
            <p:cNvPr id="139" name="Bogen 138">
              <a:extLst>
                <a:ext uri="{FF2B5EF4-FFF2-40B4-BE49-F238E27FC236}">
                  <a16:creationId xmlns:a16="http://schemas.microsoft.com/office/drawing/2014/main" id="{8233FDAF-1424-4FCF-82BB-962D15784A46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356075B5-45EB-4DBC-B936-11A3119495D0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7272A0F2-876C-42A9-9D6A-BBBB7D48F4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07C98B66-7C5F-44CE-8CEE-1DF0DC7B62B6}"/>
              </a:ext>
            </a:extLst>
          </p:cNvPr>
          <p:cNvGrpSpPr/>
          <p:nvPr/>
        </p:nvGrpSpPr>
        <p:grpSpPr>
          <a:xfrm>
            <a:off x="7334198" y="3962995"/>
            <a:ext cx="302178" cy="388934"/>
            <a:chOff x="6271766" y="3561386"/>
            <a:chExt cx="437198" cy="484707"/>
          </a:xfrm>
        </p:grpSpPr>
        <p:sp>
          <p:nvSpPr>
            <p:cNvPr id="143" name="Bogen 142">
              <a:extLst>
                <a:ext uri="{FF2B5EF4-FFF2-40B4-BE49-F238E27FC236}">
                  <a16:creationId xmlns:a16="http://schemas.microsoft.com/office/drawing/2014/main" id="{3F18E95A-5E72-4FB4-BC06-DDE2823AB0AB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B10FC7A8-F8EA-4254-A6B6-48EE001D9E62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D1C42236-82D1-4C68-BA29-0A03E4A2D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A8014249-B669-44E3-82DB-DDC2093A3AAB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7" name="Bogen 146">
                <a:extLst>
                  <a:ext uri="{FF2B5EF4-FFF2-40B4-BE49-F238E27FC236}">
                    <a16:creationId xmlns:a16="http://schemas.microsoft.com/office/drawing/2014/main" id="{AA807F15-9D80-4A60-B9A9-8E75F3136BAA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B4C5DAEA-FB33-4AD0-9488-4B704F94C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280FA31E-70E7-4F85-BF93-94915211C4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68AC6DE5-DC4D-4F22-AF15-CAFDDA350C20}"/>
              </a:ext>
            </a:extLst>
          </p:cNvPr>
          <p:cNvGrpSpPr/>
          <p:nvPr/>
        </p:nvGrpSpPr>
        <p:grpSpPr>
          <a:xfrm rot="10800000">
            <a:off x="3144481" y="2183009"/>
            <a:ext cx="302178" cy="388937"/>
            <a:chOff x="6271766" y="3561384"/>
            <a:chExt cx="437198" cy="484709"/>
          </a:xfrm>
        </p:grpSpPr>
        <p:sp>
          <p:nvSpPr>
            <p:cNvPr id="151" name="Bogen 150">
              <a:extLst>
                <a:ext uri="{FF2B5EF4-FFF2-40B4-BE49-F238E27FC236}">
                  <a16:creationId xmlns:a16="http://schemas.microsoft.com/office/drawing/2014/main" id="{463FE2C5-25CA-4AA6-962D-3496AFEFFF2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2" name="Gerader Verbinder 151">
              <a:extLst>
                <a:ext uri="{FF2B5EF4-FFF2-40B4-BE49-F238E27FC236}">
                  <a16:creationId xmlns:a16="http://schemas.microsoft.com/office/drawing/2014/main" id="{CE2428B2-6F12-4ABC-8C64-4A1DFEF3CE6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Gerader Verbinder 152">
              <a:extLst>
                <a:ext uri="{FF2B5EF4-FFF2-40B4-BE49-F238E27FC236}">
                  <a16:creationId xmlns:a16="http://schemas.microsoft.com/office/drawing/2014/main" id="{0C2F6ABF-9858-429A-8C27-34B9669570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03B5512D-17CE-4FBF-8471-A10940B457BD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4"/>
              <a:ext cx="437197" cy="484706"/>
              <a:chOff x="3956050" y="1950520"/>
              <a:chExt cx="1174751" cy="1302411"/>
            </a:xfrm>
          </p:grpSpPr>
          <p:sp>
            <p:nvSpPr>
              <p:cNvPr id="155" name="Bogen 154">
                <a:extLst>
                  <a:ext uri="{FF2B5EF4-FFF2-40B4-BE49-F238E27FC236}">
                    <a16:creationId xmlns:a16="http://schemas.microsoft.com/office/drawing/2014/main" id="{8281FBFE-7F9B-4EB7-A1E9-2FEB11DED738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56" name="Gerader Verbinder 155">
                <a:extLst>
                  <a:ext uri="{FF2B5EF4-FFF2-40B4-BE49-F238E27FC236}">
                    <a16:creationId xmlns:a16="http://schemas.microsoft.com/office/drawing/2014/main" id="{F0E4DA6F-2B80-458C-96EF-83C247F64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4" y="1950520"/>
                <a:ext cx="0" cy="65153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Gerader Verbinder 156">
                <a:extLst>
                  <a:ext uri="{FF2B5EF4-FFF2-40B4-BE49-F238E27FC236}">
                    <a16:creationId xmlns:a16="http://schemas.microsoft.com/office/drawing/2014/main" id="{FD291E9A-F7D8-46BE-9032-5695B7A00B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521346B5-37B7-41A4-B0B4-11270B97134E}"/>
              </a:ext>
            </a:extLst>
          </p:cNvPr>
          <p:cNvGrpSpPr/>
          <p:nvPr/>
        </p:nvGrpSpPr>
        <p:grpSpPr>
          <a:xfrm>
            <a:off x="5457781" y="845514"/>
            <a:ext cx="302178" cy="388934"/>
            <a:chOff x="6271766" y="3561386"/>
            <a:chExt cx="437198" cy="484707"/>
          </a:xfrm>
        </p:grpSpPr>
        <p:sp>
          <p:nvSpPr>
            <p:cNvPr id="159" name="Bogen 158">
              <a:extLst>
                <a:ext uri="{FF2B5EF4-FFF2-40B4-BE49-F238E27FC236}">
                  <a16:creationId xmlns:a16="http://schemas.microsoft.com/office/drawing/2014/main" id="{C071EBFB-9AA3-4C14-9ED2-2DEEC965D14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0" name="Gerader Verbinder 159">
              <a:extLst>
                <a:ext uri="{FF2B5EF4-FFF2-40B4-BE49-F238E27FC236}">
                  <a16:creationId xmlns:a16="http://schemas.microsoft.com/office/drawing/2014/main" id="{9599D489-53D3-430E-B7E8-1464D69BD8F5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4E373E0F-D1C0-4E20-9D64-047055F8D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F190190D-EC75-4A5B-9A31-38C30820EE7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63" name="Bogen 162">
                <a:extLst>
                  <a:ext uri="{FF2B5EF4-FFF2-40B4-BE49-F238E27FC236}">
                    <a16:creationId xmlns:a16="http://schemas.microsoft.com/office/drawing/2014/main" id="{902A549C-2D52-43CD-AAFE-13B05075E036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64" name="Gerader Verbinder 163">
                <a:extLst>
                  <a:ext uri="{FF2B5EF4-FFF2-40B4-BE49-F238E27FC236}">
                    <a16:creationId xmlns:a16="http://schemas.microsoft.com/office/drawing/2014/main" id="{AC47A762-55F7-4281-9C1F-05DC5D359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Gerader Verbinder 164">
                <a:extLst>
                  <a:ext uri="{FF2B5EF4-FFF2-40B4-BE49-F238E27FC236}">
                    <a16:creationId xmlns:a16="http://schemas.microsoft.com/office/drawing/2014/main" id="{D326E050-95C9-478B-8253-25A8FA277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79846F71-30F1-4780-9FB9-E2115978E8C0}"/>
              </a:ext>
            </a:extLst>
          </p:cNvPr>
          <p:cNvCxnSpPr>
            <a:cxnSpLocks/>
          </p:cNvCxnSpPr>
          <p:nvPr/>
        </p:nvCxnSpPr>
        <p:spPr>
          <a:xfrm flipH="1">
            <a:off x="2767158" y="3255353"/>
            <a:ext cx="22617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2A2638EA-BF00-45E5-B303-A789C93BFD13}"/>
              </a:ext>
            </a:extLst>
          </p:cNvPr>
          <p:cNvGrpSpPr/>
          <p:nvPr/>
        </p:nvGrpSpPr>
        <p:grpSpPr>
          <a:xfrm rot="5400000">
            <a:off x="8444571" y="4188146"/>
            <a:ext cx="302178" cy="388934"/>
            <a:chOff x="6271766" y="3561386"/>
            <a:chExt cx="437198" cy="484707"/>
          </a:xfrm>
        </p:grpSpPr>
        <p:sp>
          <p:nvSpPr>
            <p:cNvPr id="168" name="Bogen 167">
              <a:extLst>
                <a:ext uri="{FF2B5EF4-FFF2-40B4-BE49-F238E27FC236}">
                  <a16:creationId xmlns:a16="http://schemas.microsoft.com/office/drawing/2014/main" id="{051E2E2B-7EC1-468C-BE06-16512E3B690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49FEE05A-34F4-4C13-A079-C38486F6EAFF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B60CC07A-4626-4090-B2A9-E4284E78D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8A8752AB-C331-4089-8F7C-B75CF0DA991D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72" name="Bogen 171">
                <a:extLst>
                  <a:ext uri="{FF2B5EF4-FFF2-40B4-BE49-F238E27FC236}">
                    <a16:creationId xmlns:a16="http://schemas.microsoft.com/office/drawing/2014/main" id="{10680254-27E6-42CA-9C1B-775AEB339856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19825D82-A9B8-4F6E-ACD1-EA0C7FBD4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8E7F0C8A-B554-4E3E-959E-672530902F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B07DF54E-2B16-4146-8C27-0B60AA5A841C}"/>
              </a:ext>
            </a:extLst>
          </p:cNvPr>
          <p:cNvGrpSpPr/>
          <p:nvPr/>
        </p:nvGrpSpPr>
        <p:grpSpPr>
          <a:xfrm rot="16200000">
            <a:off x="2698182" y="2976850"/>
            <a:ext cx="302178" cy="388934"/>
            <a:chOff x="6271766" y="3561386"/>
            <a:chExt cx="437198" cy="484707"/>
          </a:xfrm>
        </p:grpSpPr>
        <p:sp>
          <p:nvSpPr>
            <p:cNvPr id="176" name="Bogen 175">
              <a:extLst>
                <a:ext uri="{FF2B5EF4-FFF2-40B4-BE49-F238E27FC236}">
                  <a16:creationId xmlns:a16="http://schemas.microsoft.com/office/drawing/2014/main" id="{688DDDA5-9504-48E9-B529-869D5EA0A15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092F31F8-5956-46D0-80B9-271B60310829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303B48F5-1414-49E0-9FCF-6014DD6965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9" name="Gruppieren 178">
              <a:extLst>
                <a:ext uri="{FF2B5EF4-FFF2-40B4-BE49-F238E27FC236}">
                  <a16:creationId xmlns:a16="http://schemas.microsoft.com/office/drawing/2014/main" id="{90A72734-FA27-4C60-A536-1D3040168FB5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80" name="Bogen 179">
                <a:extLst>
                  <a:ext uri="{FF2B5EF4-FFF2-40B4-BE49-F238E27FC236}">
                    <a16:creationId xmlns:a16="http://schemas.microsoft.com/office/drawing/2014/main" id="{7C1B3891-3DA7-41E6-B205-6E7B6C9B058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C740FD84-C361-4A03-A611-8CCD8E5ED8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>
                <a:extLst>
                  <a:ext uri="{FF2B5EF4-FFF2-40B4-BE49-F238E27FC236}">
                    <a16:creationId xmlns:a16="http://schemas.microsoft.com/office/drawing/2014/main" id="{8EDE603D-5291-4EB3-9EDA-9EBF0AB451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1B102584-4843-4DC4-BC21-019539223036}"/>
              </a:ext>
            </a:extLst>
          </p:cNvPr>
          <p:cNvCxnSpPr>
            <a:cxnSpLocks/>
          </p:cNvCxnSpPr>
          <p:nvPr/>
        </p:nvCxnSpPr>
        <p:spPr>
          <a:xfrm>
            <a:off x="7409743" y="4072800"/>
            <a:ext cx="0" cy="22068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86F5766C-9B32-48ED-AB7B-D9BBA6597644}"/>
              </a:ext>
            </a:extLst>
          </p:cNvPr>
          <p:cNvGrpSpPr/>
          <p:nvPr/>
        </p:nvGrpSpPr>
        <p:grpSpPr>
          <a:xfrm>
            <a:off x="5436970" y="4420603"/>
            <a:ext cx="302178" cy="388934"/>
            <a:chOff x="6271766" y="3561386"/>
            <a:chExt cx="437198" cy="484707"/>
          </a:xfrm>
        </p:grpSpPr>
        <p:sp>
          <p:nvSpPr>
            <p:cNvPr id="185" name="Bogen 184">
              <a:extLst>
                <a:ext uri="{FF2B5EF4-FFF2-40B4-BE49-F238E27FC236}">
                  <a16:creationId xmlns:a16="http://schemas.microsoft.com/office/drawing/2014/main" id="{4933FE93-DA70-4113-8F26-32A9BAE4101A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84CB10C0-351E-4B55-BE9B-FB13F394BD5C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1807A57F-3DCB-4856-A13A-4E429553D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DFCA2523-D8BF-4F4D-A720-E6035A96AD2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89" name="Bogen 188">
                <a:extLst>
                  <a:ext uri="{FF2B5EF4-FFF2-40B4-BE49-F238E27FC236}">
                    <a16:creationId xmlns:a16="http://schemas.microsoft.com/office/drawing/2014/main" id="{EB5E8E42-6B36-4199-82D5-041049355F82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90" name="Gerader Verbinder 189">
                <a:extLst>
                  <a:ext uri="{FF2B5EF4-FFF2-40B4-BE49-F238E27FC236}">
                    <a16:creationId xmlns:a16="http://schemas.microsoft.com/office/drawing/2014/main" id="{6CDDCA14-D1F0-4DBE-B477-FF1702EA7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Gerader Verbinder 190">
                <a:extLst>
                  <a:ext uri="{FF2B5EF4-FFF2-40B4-BE49-F238E27FC236}">
                    <a16:creationId xmlns:a16="http://schemas.microsoft.com/office/drawing/2014/main" id="{DEDDAEB3-2E13-468A-8C61-0888F51DA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2" name="Gruppieren 301">
            <a:extLst>
              <a:ext uri="{FF2B5EF4-FFF2-40B4-BE49-F238E27FC236}">
                <a16:creationId xmlns:a16="http://schemas.microsoft.com/office/drawing/2014/main" id="{9F7A0D98-CACA-44CE-A29C-014C5F3BB0AD}"/>
              </a:ext>
            </a:extLst>
          </p:cNvPr>
          <p:cNvGrpSpPr>
            <a:grpSpLocks noChangeAspect="1"/>
          </p:cNvGrpSpPr>
          <p:nvPr/>
        </p:nvGrpSpPr>
        <p:grpSpPr>
          <a:xfrm>
            <a:off x="3454142" y="879261"/>
            <a:ext cx="303468" cy="322415"/>
            <a:chOff x="4567396" y="1757642"/>
            <a:chExt cx="437197" cy="517644"/>
          </a:xfrm>
        </p:grpSpPr>
        <p:sp>
          <p:nvSpPr>
            <p:cNvPr id="193" name="Bogen 302">
              <a:extLst>
                <a:ext uri="{FF2B5EF4-FFF2-40B4-BE49-F238E27FC236}">
                  <a16:creationId xmlns:a16="http://schemas.microsoft.com/office/drawing/2014/main" id="{CDA16876-ECD5-46BE-96BB-040B78BAB06E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94" name="Gerader Verbinder 303">
              <a:extLst>
                <a:ext uri="{FF2B5EF4-FFF2-40B4-BE49-F238E27FC236}">
                  <a16:creationId xmlns:a16="http://schemas.microsoft.com/office/drawing/2014/main" id="{D977FF03-E0EF-4D88-A331-3040C1DFA9AA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Gerader Verbinder 304">
              <a:extLst>
                <a:ext uri="{FF2B5EF4-FFF2-40B4-BE49-F238E27FC236}">
                  <a16:creationId xmlns:a16="http://schemas.microsoft.com/office/drawing/2014/main" id="{6C42CC14-88F9-471E-9850-8B66E036F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6" name="Gruppieren 301">
            <a:extLst>
              <a:ext uri="{FF2B5EF4-FFF2-40B4-BE49-F238E27FC236}">
                <a16:creationId xmlns:a16="http://schemas.microsoft.com/office/drawing/2014/main" id="{0ECCCA78-9E52-4BF0-A777-4730D21386B8}"/>
              </a:ext>
            </a:extLst>
          </p:cNvPr>
          <p:cNvGrpSpPr>
            <a:grpSpLocks noChangeAspect="1"/>
          </p:cNvGrpSpPr>
          <p:nvPr/>
        </p:nvGrpSpPr>
        <p:grpSpPr>
          <a:xfrm>
            <a:off x="4051712" y="887151"/>
            <a:ext cx="303468" cy="322415"/>
            <a:chOff x="4567396" y="1757642"/>
            <a:chExt cx="437197" cy="517644"/>
          </a:xfrm>
        </p:grpSpPr>
        <p:sp>
          <p:nvSpPr>
            <p:cNvPr id="197" name="Bogen 302">
              <a:extLst>
                <a:ext uri="{FF2B5EF4-FFF2-40B4-BE49-F238E27FC236}">
                  <a16:creationId xmlns:a16="http://schemas.microsoft.com/office/drawing/2014/main" id="{41B4B683-67A5-4628-A31A-81026A958D8F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98" name="Gerader Verbinder 303">
              <a:extLst>
                <a:ext uri="{FF2B5EF4-FFF2-40B4-BE49-F238E27FC236}">
                  <a16:creationId xmlns:a16="http://schemas.microsoft.com/office/drawing/2014/main" id="{E7DE087E-9662-40FF-9DE4-BE7CD5779C3F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Gerader Verbinder 304">
              <a:extLst>
                <a:ext uri="{FF2B5EF4-FFF2-40B4-BE49-F238E27FC236}">
                  <a16:creationId xmlns:a16="http://schemas.microsoft.com/office/drawing/2014/main" id="{990A9CE8-CC44-4311-8508-01812DBA7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59664871-9AFA-4EF6-82EE-4E78E300E93C}"/>
              </a:ext>
            </a:extLst>
          </p:cNvPr>
          <p:cNvGrpSpPr/>
          <p:nvPr/>
        </p:nvGrpSpPr>
        <p:grpSpPr>
          <a:xfrm>
            <a:off x="4525802" y="4411222"/>
            <a:ext cx="302178" cy="388934"/>
            <a:chOff x="6271766" y="3561386"/>
            <a:chExt cx="437198" cy="484707"/>
          </a:xfrm>
        </p:grpSpPr>
        <p:sp>
          <p:nvSpPr>
            <p:cNvPr id="201" name="Bogen 200">
              <a:extLst>
                <a:ext uri="{FF2B5EF4-FFF2-40B4-BE49-F238E27FC236}">
                  <a16:creationId xmlns:a16="http://schemas.microsoft.com/office/drawing/2014/main" id="{777D3DB0-56E0-4585-8648-7BEC92C5F284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177F3D62-7FE4-487F-A877-F12373C02DC2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8B9CCE8A-4CCD-4C39-AF54-398790E702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4" name="Gruppieren 203">
              <a:extLst>
                <a:ext uri="{FF2B5EF4-FFF2-40B4-BE49-F238E27FC236}">
                  <a16:creationId xmlns:a16="http://schemas.microsoft.com/office/drawing/2014/main" id="{0EB0FA3D-8D7D-4070-8CDE-5075CF10A697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05" name="Bogen 204">
                <a:extLst>
                  <a:ext uri="{FF2B5EF4-FFF2-40B4-BE49-F238E27FC236}">
                    <a16:creationId xmlns:a16="http://schemas.microsoft.com/office/drawing/2014/main" id="{8C14BD28-82AD-4F32-85F8-13C271C61C9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06" name="Gerader Verbinder 205">
                <a:extLst>
                  <a:ext uri="{FF2B5EF4-FFF2-40B4-BE49-F238E27FC236}">
                    <a16:creationId xmlns:a16="http://schemas.microsoft.com/office/drawing/2014/main" id="{C605EB24-A724-4193-ADCE-A08EE324E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Gerader Verbinder 206">
                <a:extLst>
                  <a:ext uri="{FF2B5EF4-FFF2-40B4-BE49-F238E27FC236}">
                    <a16:creationId xmlns:a16="http://schemas.microsoft.com/office/drawing/2014/main" id="{8A4FC257-1029-4108-AA63-6869929521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3EFF1D34-CC30-4E52-B8A6-2EACEB0FB595}"/>
              </a:ext>
            </a:extLst>
          </p:cNvPr>
          <p:cNvGrpSpPr/>
          <p:nvPr/>
        </p:nvGrpSpPr>
        <p:grpSpPr>
          <a:xfrm>
            <a:off x="4541430" y="5462743"/>
            <a:ext cx="302178" cy="388934"/>
            <a:chOff x="6271766" y="3561386"/>
            <a:chExt cx="437198" cy="484707"/>
          </a:xfrm>
        </p:grpSpPr>
        <p:sp>
          <p:nvSpPr>
            <p:cNvPr id="209" name="Bogen 208">
              <a:extLst>
                <a:ext uri="{FF2B5EF4-FFF2-40B4-BE49-F238E27FC236}">
                  <a16:creationId xmlns:a16="http://schemas.microsoft.com/office/drawing/2014/main" id="{E667A43D-5072-4F3B-A033-097B9722A7EA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10" name="Gerader Verbinder 209">
              <a:extLst>
                <a:ext uri="{FF2B5EF4-FFF2-40B4-BE49-F238E27FC236}">
                  <a16:creationId xmlns:a16="http://schemas.microsoft.com/office/drawing/2014/main" id="{97B7D8A3-F608-4C83-B7CD-F91B5BFB5F8E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Gerader Verbinder 210">
              <a:extLst>
                <a:ext uri="{FF2B5EF4-FFF2-40B4-BE49-F238E27FC236}">
                  <a16:creationId xmlns:a16="http://schemas.microsoft.com/office/drawing/2014/main" id="{611D0EE8-2270-43D0-AF48-3B6B0E682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2" name="Gruppieren 211">
              <a:extLst>
                <a:ext uri="{FF2B5EF4-FFF2-40B4-BE49-F238E27FC236}">
                  <a16:creationId xmlns:a16="http://schemas.microsoft.com/office/drawing/2014/main" id="{0DB267EB-3166-43D0-A2AA-DDB4041C732C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13" name="Bogen 212">
                <a:extLst>
                  <a:ext uri="{FF2B5EF4-FFF2-40B4-BE49-F238E27FC236}">
                    <a16:creationId xmlns:a16="http://schemas.microsoft.com/office/drawing/2014/main" id="{81B39C58-CA48-4180-ACE7-C844C981852A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74DA3C64-CE57-4A9B-85B7-C1B7A047A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3A3547B3-F96E-4A8E-981B-063940BDD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6" name="Gruppieren 313">
            <a:extLst>
              <a:ext uri="{FF2B5EF4-FFF2-40B4-BE49-F238E27FC236}">
                <a16:creationId xmlns:a16="http://schemas.microsoft.com/office/drawing/2014/main" id="{4B26F7D2-8DA7-46BD-A979-96660898FB75}"/>
              </a:ext>
            </a:extLst>
          </p:cNvPr>
          <p:cNvGrpSpPr/>
          <p:nvPr/>
        </p:nvGrpSpPr>
        <p:grpSpPr>
          <a:xfrm rot="10800000">
            <a:off x="4820051" y="860752"/>
            <a:ext cx="302178" cy="388934"/>
            <a:chOff x="6271766" y="3561386"/>
            <a:chExt cx="437198" cy="484707"/>
          </a:xfrm>
        </p:grpSpPr>
        <p:sp>
          <p:nvSpPr>
            <p:cNvPr id="217" name="Bogen 314">
              <a:extLst>
                <a:ext uri="{FF2B5EF4-FFF2-40B4-BE49-F238E27FC236}">
                  <a16:creationId xmlns:a16="http://schemas.microsoft.com/office/drawing/2014/main" id="{3260A5ED-283D-41A9-9281-8B1CB908BB2C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18" name="Gerader Verbinder 315">
              <a:extLst>
                <a:ext uri="{FF2B5EF4-FFF2-40B4-BE49-F238E27FC236}">
                  <a16:creationId xmlns:a16="http://schemas.microsoft.com/office/drawing/2014/main" id="{01E2F753-D5A4-4B79-8B7D-D7384F9AD3EC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Gerader Verbinder 316">
              <a:extLst>
                <a:ext uri="{FF2B5EF4-FFF2-40B4-BE49-F238E27FC236}">
                  <a16:creationId xmlns:a16="http://schemas.microsoft.com/office/drawing/2014/main" id="{0FE70868-AD37-42E1-A25E-864DA5127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0" name="Gruppieren 317">
              <a:extLst>
                <a:ext uri="{FF2B5EF4-FFF2-40B4-BE49-F238E27FC236}">
                  <a16:creationId xmlns:a16="http://schemas.microsoft.com/office/drawing/2014/main" id="{8EF23543-55C3-47AA-9DE5-8E6347E4F0F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21" name="Bogen 318">
                <a:extLst>
                  <a:ext uri="{FF2B5EF4-FFF2-40B4-BE49-F238E27FC236}">
                    <a16:creationId xmlns:a16="http://schemas.microsoft.com/office/drawing/2014/main" id="{CF916B6A-3DAD-4B84-945A-44BB85051D63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22" name="Gerader Verbinder 319">
                <a:extLst>
                  <a:ext uri="{FF2B5EF4-FFF2-40B4-BE49-F238E27FC236}">
                    <a16:creationId xmlns:a16="http://schemas.microsoft.com/office/drawing/2014/main" id="{F6CBD176-220A-4020-9B57-B1F826B97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Gerader Verbinder 320">
                <a:extLst>
                  <a:ext uri="{FF2B5EF4-FFF2-40B4-BE49-F238E27FC236}">
                    <a16:creationId xmlns:a16="http://schemas.microsoft.com/office/drawing/2014/main" id="{013729C1-9484-49A9-8D9D-7BCFC09EF7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EE27773A-0451-491F-BA7C-9152FC275CD1}"/>
              </a:ext>
            </a:extLst>
          </p:cNvPr>
          <p:cNvCxnSpPr>
            <a:cxnSpLocks/>
          </p:cNvCxnSpPr>
          <p:nvPr/>
        </p:nvCxnSpPr>
        <p:spPr>
          <a:xfrm flipH="1">
            <a:off x="5157948" y="2206121"/>
            <a:ext cx="5191" cy="29325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66E7CBE3-3987-4ED3-A4CC-AADF17849EE0}"/>
              </a:ext>
            </a:extLst>
          </p:cNvPr>
          <p:cNvGrpSpPr/>
          <p:nvPr/>
        </p:nvGrpSpPr>
        <p:grpSpPr>
          <a:xfrm rot="10800000">
            <a:off x="5017455" y="2175424"/>
            <a:ext cx="302178" cy="388934"/>
            <a:chOff x="6271766" y="3561386"/>
            <a:chExt cx="437198" cy="484707"/>
          </a:xfrm>
        </p:grpSpPr>
        <p:sp>
          <p:nvSpPr>
            <p:cNvPr id="226" name="Bogen 225">
              <a:extLst>
                <a:ext uri="{FF2B5EF4-FFF2-40B4-BE49-F238E27FC236}">
                  <a16:creationId xmlns:a16="http://schemas.microsoft.com/office/drawing/2014/main" id="{1FE7899F-70A5-46C4-BA33-BD61F9B8CA7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27" name="Gerader Verbinder 226">
              <a:extLst>
                <a:ext uri="{FF2B5EF4-FFF2-40B4-BE49-F238E27FC236}">
                  <a16:creationId xmlns:a16="http://schemas.microsoft.com/office/drawing/2014/main" id="{2A80AB92-1690-4E2A-B4BF-15B7CEF0A279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Gerader Verbinder 227">
              <a:extLst>
                <a:ext uri="{FF2B5EF4-FFF2-40B4-BE49-F238E27FC236}">
                  <a16:creationId xmlns:a16="http://schemas.microsoft.com/office/drawing/2014/main" id="{B4DDA387-B8E3-4B8F-A6DB-BA899D81C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9" name="Gruppieren 228">
              <a:extLst>
                <a:ext uri="{FF2B5EF4-FFF2-40B4-BE49-F238E27FC236}">
                  <a16:creationId xmlns:a16="http://schemas.microsoft.com/office/drawing/2014/main" id="{0B5FD313-DFD5-4D0D-9C66-76984FA4DF51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30" name="Bogen 229">
                <a:extLst>
                  <a:ext uri="{FF2B5EF4-FFF2-40B4-BE49-F238E27FC236}">
                    <a16:creationId xmlns:a16="http://schemas.microsoft.com/office/drawing/2014/main" id="{8AEF73F1-BA6C-43A3-B884-9E71A469B3B0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31" name="Gerader Verbinder 230">
                <a:extLst>
                  <a:ext uri="{FF2B5EF4-FFF2-40B4-BE49-F238E27FC236}">
                    <a16:creationId xmlns:a16="http://schemas.microsoft.com/office/drawing/2014/main" id="{62B49479-B935-4FC4-BC62-A90707C04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Gerader Verbinder 231">
                <a:extLst>
                  <a:ext uri="{FF2B5EF4-FFF2-40B4-BE49-F238E27FC236}">
                    <a16:creationId xmlns:a16="http://schemas.microsoft.com/office/drawing/2014/main" id="{9668F4D5-7E13-49D0-BF7E-4F131F9E0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344CC6D4-B0C9-4764-BA1A-37A2E95F7161}"/>
              </a:ext>
            </a:extLst>
          </p:cNvPr>
          <p:cNvCxnSpPr>
            <a:cxnSpLocks/>
          </p:cNvCxnSpPr>
          <p:nvPr/>
        </p:nvCxnSpPr>
        <p:spPr>
          <a:xfrm flipH="1">
            <a:off x="4739403" y="3159068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8657A450-FDA6-497A-A139-6663C9F00865}"/>
              </a:ext>
            </a:extLst>
          </p:cNvPr>
          <p:cNvCxnSpPr>
            <a:cxnSpLocks/>
          </p:cNvCxnSpPr>
          <p:nvPr/>
        </p:nvCxnSpPr>
        <p:spPr>
          <a:xfrm flipH="1">
            <a:off x="5687670" y="3276761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612611A4-FF23-4F45-9526-40FAC40785EA}"/>
              </a:ext>
            </a:extLst>
          </p:cNvPr>
          <p:cNvGrpSpPr/>
          <p:nvPr/>
        </p:nvGrpSpPr>
        <p:grpSpPr>
          <a:xfrm rot="16200000">
            <a:off x="6536308" y="3669280"/>
            <a:ext cx="302178" cy="388934"/>
            <a:chOff x="6271766" y="3561386"/>
            <a:chExt cx="437198" cy="484707"/>
          </a:xfrm>
        </p:grpSpPr>
        <p:sp>
          <p:nvSpPr>
            <p:cNvPr id="236" name="Bogen 235">
              <a:extLst>
                <a:ext uri="{FF2B5EF4-FFF2-40B4-BE49-F238E27FC236}">
                  <a16:creationId xmlns:a16="http://schemas.microsoft.com/office/drawing/2014/main" id="{136B35F2-F853-46F8-9D64-8ADB186AA314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37" name="Gerader Verbinder 236">
              <a:extLst>
                <a:ext uri="{FF2B5EF4-FFF2-40B4-BE49-F238E27FC236}">
                  <a16:creationId xmlns:a16="http://schemas.microsoft.com/office/drawing/2014/main" id="{B5A57ECB-8290-40E8-B269-41E817E21EAC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FD4D3B9A-9281-4ACE-944F-2D13569F6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04C618F8-DE84-455E-B432-2ECAD8475A46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40" name="Bogen 239">
                <a:extLst>
                  <a:ext uri="{FF2B5EF4-FFF2-40B4-BE49-F238E27FC236}">
                    <a16:creationId xmlns:a16="http://schemas.microsoft.com/office/drawing/2014/main" id="{F8105AA1-67E1-4100-ACD0-09AE1AF463CD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41" name="Gerader Verbinder 240">
                <a:extLst>
                  <a:ext uri="{FF2B5EF4-FFF2-40B4-BE49-F238E27FC236}">
                    <a16:creationId xmlns:a16="http://schemas.microsoft.com/office/drawing/2014/main" id="{6C114333-EB90-4FA3-9C30-71270B094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Gerader Verbinder 241">
                <a:extLst>
                  <a:ext uri="{FF2B5EF4-FFF2-40B4-BE49-F238E27FC236}">
                    <a16:creationId xmlns:a16="http://schemas.microsoft.com/office/drawing/2014/main" id="{16BE0FCC-98B1-4BC7-A4DE-A6BDB38998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BFBF1B5C-267C-4DD2-9609-8ACF0603E9C7}"/>
              </a:ext>
            </a:extLst>
          </p:cNvPr>
          <p:cNvGrpSpPr/>
          <p:nvPr/>
        </p:nvGrpSpPr>
        <p:grpSpPr>
          <a:xfrm rot="16200000">
            <a:off x="7754480" y="996906"/>
            <a:ext cx="302178" cy="388934"/>
            <a:chOff x="6271766" y="3561386"/>
            <a:chExt cx="437198" cy="484707"/>
          </a:xfrm>
        </p:grpSpPr>
        <p:sp>
          <p:nvSpPr>
            <p:cNvPr id="244" name="Bogen 243">
              <a:extLst>
                <a:ext uri="{FF2B5EF4-FFF2-40B4-BE49-F238E27FC236}">
                  <a16:creationId xmlns:a16="http://schemas.microsoft.com/office/drawing/2014/main" id="{A3D234EE-BF01-43D1-A6D7-82056B311772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C0446776-B043-4977-8B03-8BD0DA1E7859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EA3A593F-ED27-4FA7-8C7D-5331BD4E59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AE6CC72-59BD-478C-AC85-570A9AE40BE6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48" name="Bogen 247">
                <a:extLst>
                  <a:ext uri="{FF2B5EF4-FFF2-40B4-BE49-F238E27FC236}">
                    <a16:creationId xmlns:a16="http://schemas.microsoft.com/office/drawing/2014/main" id="{923248A2-66A4-4314-B042-8FDAD0C44DB9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49" name="Gerader Verbinder 248">
                <a:extLst>
                  <a:ext uri="{FF2B5EF4-FFF2-40B4-BE49-F238E27FC236}">
                    <a16:creationId xmlns:a16="http://schemas.microsoft.com/office/drawing/2014/main" id="{646BDB3A-290E-497C-8132-DD942E50D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Gerader Verbinder 249">
                <a:extLst>
                  <a:ext uri="{FF2B5EF4-FFF2-40B4-BE49-F238E27FC236}">
                    <a16:creationId xmlns:a16="http://schemas.microsoft.com/office/drawing/2014/main" id="{D478608D-93DC-4CEF-8017-CFC84548CA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FBAFE9AB-CD50-45FD-8DF4-D39AC75F6F40}"/>
              </a:ext>
            </a:extLst>
          </p:cNvPr>
          <p:cNvGrpSpPr/>
          <p:nvPr/>
        </p:nvGrpSpPr>
        <p:grpSpPr>
          <a:xfrm rot="10800000">
            <a:off x="8103349" y="1959417"/>
            <a:ext cx="302178" cy="388934"/>
            <a:chOff x="6271766" y="3561386"/>
            <a:chExt cx="437198" cy="484707"/>
          </a:xfrm>
        </p:grpSpPr>
        <p:sp>
          <p:nvSpPr>
            <p:cNvPr id="252" name="Bogen 251">
              <a:extLst>
                <a:ext uri="{FF2B5EF4-FFF2-40B4-BE49-F238E27FC236}">
                  <a16:creationId xmlns:a16="http://schemas.microsoft.com/office/drawing/2014/main" id="{B84D5567-DD13-4C8D-98EE-7B8E06E6AD06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B2AD6CC2-8FAF-46CD-913E-27607D4FF7AC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Gerader Verbinder 253">
              <a:extLst>
                <a:ext uri="{FF2B5EF4-FFF2-40B4-BE49-F238E27FC236}">
                  <a16:creationId xmlns:a16="http://schemas.microsoft.com/office/drawing/2014/main" id="{8D8636F7-AADA-48CC-A3A6-9D8CD3620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5" name="Gruppieren 254">
              <a:extLst>
                <a:ext uri="{FF2B5EF4-FFF2-40B4-BE49-F238E27FC236}">
                  <a16:creationId xmlns:a16="http://schemas.microsoft.com/office/drawing/2014/main" id="{82E909BF-6F2F-449C-8E87-6B45D6D53905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56" name="Bogen 255">
                <a:extLst>
                  <a:ext uri="{FF2B5EF4-FFF2-40B4-BE49-F238E27FC236}">
                    <a16:creationId xmlns:a16="http://schemas.microsoft.com/office/drawing/2014/main" id="{30E98289-21C0-43D2-88C3-D2DF1B63E287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57" name="Gerader Verbinder 256">
                <a:extLst>
                  <a:ext uri="{FF2B5EF4-FFF2-40B4-BE49-F238E27FC236}">
                    <a16:creationId xmlns:a16="http://schemas.microsoft.com/office/drawing/2014/main" id="{10D8D5C8-8FD6-4944-92EB-80F02C40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08033856-EFC0-4659-8F40-B437B29166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B43ACD8C-63CA-40D1-B9E5-C3BCD79D8DC3}"/>
              </a:ext>
            </a:extLst>
          </p:cNvPr>
          <p:cNvCxnSpPr>
            <a:cxnSpLocks/>
          </p:cNvCxnSpPr>
          <p:nvPr/>
        </p:nvCxnSpPr>
        <p:spPr>
          <a:xfrm>
            <a:off x="6650538" y="2035609"/>
            <a:ext cx="0" cy="279106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4EA6E159-6A69-4C41-99BE-0BA44BC1DC8E}"/>
              </a:ext>
            </a:extLst>
          </p:cNvPr>
          <p:cNvCxnSpPr>
            <a:cxnSpLocks/>
          </p:cNvCxnSpPr>
          <p:nvPr/>
        </p:nvCxnSpPr>
        <p:spPr>
          <a:xfrm flipH="1">
            <a:off x="6530029" y="3939290"/>
            <a:ext cx="241019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1EB44640-480B-4703-9BCD-01B9C5354EBF}"/>
              </a:ext>
            </a:extLst>
          </p:cNvPr>
          <p:cNvCxnSpPr>
            <a:cxnSpLocks/>
          </p:cNvCxnSpPr>
          <p:nvPr/>
        </p:nvCxnSpPr>
        <p:spPr>
          <a:xfrm flipH="1">
            <a:off x="4739403" y="3276761"/>
            <a:ext cx="241019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 Verbindung mit Pfeil 261">
            <a:extLst>
              <a:ext uri="{FF2B5EF4-FFF2-40B4-BE49-F238E27FC236}">
                <a16:creationId xmlns:a16="http://schemas.microsoft.com/office/drawing/2014/main" id="{147DA755-65D5-4FE4-8315-CB122438C377}"/>
              </a:ext>
            </a:extLst>
          </p:cNvPr>
          <p:cNvCxnSpPr>
            <a:cxnSpLocks/>
          </p:cNvCxnSpPr>
          <p:nvPr/>
        </p:nvCxnSpPr>
        <p:spPr>
          <a:xfrm flipH="1">
            <a:off x="4788399" y="5560025"/>
            <a:ext cx="7447" cy="243788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mit Pfeil 262">
            <a:extLst>
              <a:ext uri="{FF2B5EF4-FFF2-40B4-BE49-F238E27FC236}">
                <a16:creationId xmlns:a16="http://schemas.microsoft.com/office/drawing/2014/main" id="{32BAF2A0-C8F4-4690-9097-E3E0E3C8FFD2}"/>
              </a:ext>
            </a:extLst>
          </p:cNvPr>
          <p:cNvCxnSpPr>
            <a:cxnSpLocks/>
          </p:cNvCxnSpPr>
          <p:nvPr/>
        </p:nvCxnSpPr>
        <p:spPr>
          <a:xfrm>
            <a:off x="5150879" y="6171678"/>
            <a:ext cx="286091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C3122668-2973-4539-B95A-585FA851FC95}"/>
              </a:ext>
            </a:extLst>
          </p:cNvPr>
          <p:cNvCxnSpPr>
            <a:cxnSpLocks/>
          </p:cNvCxnSpPr>
          <p:nvPr/>
        </p:nvCxnSpPr>
        <p:spPr>
          <a:xfrm flipV="1">
            <a:off x="5633105" y="4474138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mit Pfeil 264">
            <a:extLst>
              <a:ext uri="{FF2B5EF4-FFF2-40B4-BE49-F238E27FC236}">
                <a16:creationId xmlns:a16="http://schemas.microsoft.com/office/drawing/2014/main" id="{51171164-7F19-4B5D-A344-AC19EE093885}"/>
              </a:ext>
            </a:extLst>
          </p:cNvPr>
          <p:cNvCxnSpPr>
            <a:cxnSpLocks/>
          </p:cNvCxnSpPr>
          <p:nvPr/>
        </p:nvCxnSpPr>
        <p:spPr>
          <a:xfrm>
            <a:off x="8178893" y="4517885"/>
            <a:ext cx="0" cy="22068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mit Pfeil 265">
            <a:extLst>
              <a:ext uri="{FF2B5EF4-FFF2-40B4-BE49-F238E27FC236}">
                <a16:creationId xmlns:a16="http://schemas.microsoft.com/office/drawing/2014/main" id="{6686FB2E-084A-4A04-9C77-8008F086F093}"/>
              </a:ext>
            </a:extLst>
          </p:cNvPr>
          <p:cNvCxnSpPr>
            <a:cxnSpLocks/>
          </p:cNvCxnSpPr>
          <p:nvPr/>
        </p:nvCxnSpPr>
        <p:spPr>
          <a:xfrm flipV="1">
            <a:off x="7586251" y="4467456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CF2B43A8-FB7E-4E37-87A6-CD66D532280D}"/>
              </a:ext>
            </a:extLst>
          </p:cNvPr>
          <p:cNvCxnSpPr>
            <a:cxnSpLocks/>
          </p:cNvCxnSpPr>
          <p:nvPr/>
        </p:nvCxnSpPr>
        <p:spPr>
          <a:xfrm flipV="1">
            <a:off x="8232352" y="323164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0A138835-D827-422C-AE1D-33F60B055D83}"/>
              </a:ext>
            </a:extLst>
          </p:cNvPr>
          <p:cNvCxnSpPr>
            <a:cxnSpLocks/>
          </p:cNvCxnSpPr>
          <p:nvPr/>
        </p:nvCxnSpPr>
        <p:spPr>
          <a:xfrm flipV="1">
            <a:off x="7485287" y="4020391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uppieren 268">
            <a:extLst>
              <a:ext uri="{FF2B5EF4-FFF2-40B4-BE49-F238E27FC236}">
                <a16:creationId xmlns:a16="http://schemas.microsoft.com/office/drawing/2014/main" id="{D7B35680-F2AB-4B23-A994-DEBEFC872EFE}"/>
              </a:ext>
            </a:extLst>
          </p:cNvPr>
          <p:cNvGrpSpPr/>
          <p:nvPr/>
        </p:nvGrpSpPr>
        <p:grpSpPr>
          <a:xfrm rot="16200000">
            <a:off x="5679545" y="2284451"/>
            <a:ext cx="302178" cy="388934"/>
            <a:chOff x="6271766" y="3561386"/>
            <a:chExt cx="437198" cy="484707"/>
          </a:xfrm>
        </p:grpSpPr>
        <p:sp>
          <p:nvSpPr>
            <p:cNvPr id="270" name="Bogen 269">
              <a:extLst>
                <a:ext uri="{FF2B5EF4-FFF2-40B4-BE49-F238E27FC236}">
                  <a16:creationId xmlns:a16="http://schemas.microsoft.com/office/drawing/2014/main" id="{49C6C937-64CF-4477-8ACD-604187E0854B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71" name="Gerader Verbinder 270">
              <a:extLst>
                <a:ext uri="{FF2B5EF4-FFF2-40B4-BE49-F238E27FC236}">
                  <a16:creationId xmlns:a16="http://schemas.microsoft.com/office/drawing/2014/main" id="{E6A78F42-BCC2-461C-9B1A-0208A4B3C65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Gerader Verbinder 271">
              <a:extLst>
                <a:ext uri="{FF2B5EF4-FFF2-40B4-BE49-F238E27FC236}">
                  <a16:creationId xmlns:a16="http://schemas.microsoft.com/office/drawing/2014/main" id="{6C326794-2DD6-4830-9C86-A52063BE9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3" name="Gruppieren 272">
              <a:extLst>
                <a:ext uri="{FF2B5EF4-FFF2-40B4-BE49-F238E27FC236}">
                  <a16:creationId xmlns:a16="http://schemas.microsoft.com/office/drawing/2014/main" id="{94ECFC64-9F35-4177-B7AF-1EA869857B03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74" name="Bogen 273">
                <a:extLst>
                  <a:ext uri="{FF2B5EF4-FFF2-40B4-BE49-F238E27FC236}">
                    <a16:creationId xmlns:a16="http://schemas.microsoft.com/office/drawing/2014/main" id="{D2DB851D-33D5-475D-91B6-27EA5E57C1CF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75" name="Gerader Verbinder 274">
                <a:extLst>
                  <a:ext uri="{FF2B5EF4-FFF2-40B4-BE49-F238E27FC236}">
                    <a16:creationId xmlns:a16="http://schemas.microsoft.com/office/drawing/2014/main" id="{9CF281A0-635E-4992-ADE8-83D9777D97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Gerader Verbinder 275">
                <a:extLst>
                  <a:ext uri="{FF2B5EF4-FFF2-40B4-BE49-F238E27FC236}">
                    <a16:creationId xmlns:a16="http://schemas.microsoft.com/office/drawing/2014/main" id="{4F6CDCEB-91BD-4F1E-8069-601045893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9FB466C8-12C7-4ACB-8599-F8A455C86695}"/>
              </a:ext>
            </a:extLst>
          </p:cNvPr>
          <p:cNvCxnSpPr>
            <a:cxnSpLocks/>
          </p:cNvCxnSpPr>
          <p:nvPr/>
        </p:nvCxnSpPr>
        <p:spPr>
          <a:xfrm>
            <a:off x="8329981" y="2064822"/>
            <a:ext cx="0" cy="22068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erade Verbindung mit Pfeil 277">
            <a:extLst>
              <a:ext uri="{FF2B5EF4-FFF2-40B4-BE49-F238E27FC236}">
                <a16:creationId xmlns:a16="http://schemas.microsoft.com/office/drawing/2014/main" id="{BEE3E795-ACE3-40D7-8050-EA743D30B786}"/>
              </a:ext>
            </a:extLst>
          </p:cNvPr>
          <p:cNvCxnSpPr>
            <a:cxnSpLocks/>
          </p:cNvCxnSpPr>
          <p:nvPr/>
        </p:nvCxnSpPr>
        <p:spPr>
          <a:xfrm>
            <a:off x="4785723" y="3352306"/>
            <a:ext cx="20314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7D930044-4370-477C-9983-1A25FA91CD8E}"/>
              </a:ext>
            </a:extLst>
          </p:cNvPr>
          <p:cNvCxnSpPr>
            <a:cxnSpLocks/>
          </p:cNvCxnSpPr>
          <p:nvPr/>
        </p:nvCxnSpPr>
        <p:spPr>
          <a:xfrm flipV="1">
            <a:off x="4577920" y="4472813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 Verbindung mit Pfeil 279">
            <a:extLst>
              <a:ext uri="{FF2B5EF4-FFF2-40B4-BE49-F238E27FC236}">
                <a16:creationId xmlns:a16="http://schemas.microsoft.com/office/drawing/2014/main" id="{1DE9A09D-8561-4561-AE21-6BD0B6CA7369}"/>
              </a:ext>
            </a:extLst>
          </p:cNvPr>
          <p:cNvCxnSpPr>
            <a:cxnSpLocks/>
          </p:cNvCxnSpPr>
          <p:nvPr/>
        </p:nvCxnSpPr>
        <p:spPr>
          <a:xfrm flipV="1">
            <a:off x="4599080" y="5514953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rade Verbindung mit Pfeil 280">
            <a:extLst>
              <a:ext uri="{FF2B5EF4-FFF2-40B4-BE49-F238E27FC236}">
                <a16:creationId xmlns:a16="http://schemas.microsoft.com/office/drawing/2014/main" id="{32375D7B-B61A-45D9-9DE0-280DA5664657}"/>
              </a:ext>
            </a:extLst>
          </p:cNvPr>
          <p:cNvCxnSpPr>
            <a:cxnSpLocks/>
          </p:cNvCxnSpPr>
          <p:nvPr/>
        </p:nvCxnSpPr>
        <p:spPr>
          <a:xfrm flipV="1">
            <a:off x="6384487" y="4477666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17D3AFDD-A8DD-4225-AF05-9A4A0E72799F}"/>
              </a:ext>
            </a:extLst>
          </p:cNvPr>
          <p:cNvCxnSpPr>
            <a:cxnSpLocks/>
          </p:cNvCxnSpPr>
          <p:nvPr/>
        </p:nvCxnSpPr>
        <p:spPr>
          <a:xfrm flipH="1">
            <a:off x="4785723" y="4494777"/>
            <a:ext cx="7447" cy="243788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D51E0C4C-1313-42EB-BD3A-C17A45E2CD0D}"/>
              </a:ext>
            </a:extLst>
          </p:cNvPr>
          <p:cNvCxnSpPr>
            <a:cxnSpLocks/>
          </p:cNvCxnSpPr>
          <p:nvPr/>
        </p:nvCxnSpPr>
        <p:spPr>
          <a:xfrm flipH="1">
            <a:off x="7577280" y="4023007"/>
            <a:ext cx="5191" cy="29325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E73FFD87-8FD4-4811-B9CC-A3F086729B91}"/>
              </a:ext>
            </a:extLst>
          </p:cNvPr>
          <p:cNvCxnSpPr>
            <a:cxnSpLocks/>
          </p:cNvCxnSpPr>
          <p:nvPr/>
        </p:nvCxnSpPr>
        <p:spPr>
          <a:xfrm>
            <a:off x="5699288" y="2534613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DA9E94B6-68CB-48DA-A0E0-73E2E85C89EA}"/>
              </a:ext>
            </a:extLst>
          </p:cNvPr>
          <p:cNvGrpSpPr/>
          <p:nvPr/>
        </p:nvGrpSpPr>
        <p:grpSpPr>
          <a:xfrm>
            <a:off x="4183826" y="6667499"/>
            <a:ext cx="302178" cy="388934"/>
            <a:chOff x="6271766" y="3561386"/>
            <a:chExt cx="437198" cy="484707"/>
          </a:xfrm>
        </p:grpSpPr>
        <p:sp>
          <p:nvSpPr>
            <p:cNvPr id="286" name="Bogen 285">
              <a:extLst>
                <a:ext uri="{FF2B5EF4-FFF2-40B4-BE49-F238E27FC236}">
                  <a16:creationId xmlns:a16="http://schemas.microsoft.com/office/drawing/2014/main" id="{DEAB81F6-189D-4B10-BAF7-595C32F18E4E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87" name="Gerader Verbinder 286">
              <a:extLst>
                <a:ext uri="{FF2B5EF4-FFF2-40B4-BE49-F238E27FC236}">
                  <a16:creationId xmlns:a16="http://schemas.microsoft.com/office/drawing/2014/main" id="{A4FC2FA9-4D6A-4E1F-A0A6-E93A7FA47AA3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Gerader Verbinder 287">
              <a:extLst>
                <a:ext uri="{FF2B5EF4-FFF2-40B4-BE49-F238E27FC236}">
                  <a16:creationId xmlns:a16="http://schemas.microsoft.com/office/drawing/2014/main" id="{B4AAC5FB-71D3-4997-83C1-A8116F2A3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9" name="Gruppieren 288">
              <a:extLst>
                <a:ext uri="{FF2B5EF4-FFF2-40B4-BE49-F238E27FC236}">
                  <a16:creationId xmlns:a16="http://schemas.microsoft.com/office/drawing/2014/main" id="{B3D93350-2064-457B-8008-49EAFD36F9E8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90" name="Bogen 289">
                <a:extLst>
                  <a:ext uri="{FF2B5EF4-FFF2-40B4-BE49-F238E27FC236}">
                    <a16:creationId xmlns:a16="http://schemas.microsoft.com/office/drawing/2014/main" id="{00C4EA33-9947-4D22-81EF-A39857664A0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91" name="Gerader Verbinder 290">
                <a:extLst>
                  <a:ext uri="{FF2B5EF4-FFF2-40B4-BE49-F238E27FC236}">
                    <a16:creationId xmlns:a16="http://schemas.microsoft.com/office/drawing/2014/main" id="{C15D5294-1F43-440F-A45C-1BBF6269C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Gerader Verbinder 291">
                <a:extLst>
                  <a:ext uri="{FF2B5EF4-FFF2-40B4-BE49-F238E27FC236}">
                    <a16:creationId xmlns:a16="http://schemas.microsoft.com/office/drawing/2014/main" id="{8B2BDC54-BE98-42FF-9D2A-7A261D3BD6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93" name="Grafik 292" descr="Beenden mit einfarbiger Füllung">
            <a:extLst>
              <a:ext uri="{FF2B5EF4-FFF2-40B4-BE49-F238E27FC236}">
                <a16:creationId xmlns:a16="http://schemas.microsoft.com/office/drawing/2014/main" id="{1C8E0A66-3692-453D-8780-A86B35431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9488" y="454888"/>
            <a:ext cx="266968" cy="266968"/>
          </a:xfrm>
          <a:prstGeom prst="rect">
            <a:avLst/>
          </a:prstGeom>
        </p:spPr>
      </p:pic>
      <p:cxnSp>
        <p:nvCxnSpPr>
          <p:cNvPr id="294" name="Gerade Verbindung mit Pfeil 293">
            <a:extLst>
              <a:ext uri="{FF2B5EF4-FFF2-40B4-BE49-F238E27FC236}">
                <a16:creationId xmlns:a16="http://schemas.microsoft.com/office/drawing/2014/main" id="{5C152ADD-D0FD-4436-9BB9-0802DF3AEEAB}"/>
              </a:ext>
            </a:extLst>
          </p:cNvPr>
          <p:cNvCxnSpPr>
            <a:cxnSpLocks/>
          </p:cNvCxnSpPr>
          <p:nvPr/>
        </p:nvCxnSpPr>
        <p:spPr>
          <a:xfrm>
            <a:off x="4347228" y="6639228"/>
            <a:ext cx="0" cy="18783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Gruppieren 294">
            <a:extLst>
              <a:ext uri="{FF2B5EF4-FFF2-40B4-BE49-F238E27FC236}">
                <a16:creationId xmlns:a16="http://schemas.microsoft.com/office/drawing/2014/main" id="{543BCEBF-0EE6-4A8F-BB1A-B518FB20997A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5086568" y="6504014"/>
            <a:ext cx="365813" cy="388653"/>
            <a:chOff x="4567396" y="1757642"/>
            <a:chExt cx="437197" cy="517644"/>
          </a:xfrm>
        </p:grpSpPr>
        <p:sp>
          <p:nvSpPr>
            <p:cNvPr id="296" name="Bogen 295">
              <a:extLst>
                <a:ext uri="{FF2B5EF4-FFF2-40B4-BE49-F238E27FC236}">
                  <a16:creationId xmlns:a16="http://schemas.microsoft.com/office/drawing/2014/main" id="{20B4BD24-A6CC-40CD-8746-9CC83D4C73E4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97" name="Gerader Verbinder 296">
              <a:extLst>
                <a:ext uri="{FF2B5EF4-FFF2-40B4-BE49-F238E27FC236}">
                  <a16:creationId xmlns:a16="http://schemas.microsoft.com/office/drawing/2014/main" id="{D5729C75-271F-4E51-8A06-A4146838231A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Gerader Verbinder 297">
              <a:extLst>
                <a:ext uri="{FF2B5EF4-FFF2-40B4-BE49-F238E27FC236}">
                  <a16:creationId xmlns:a16="http://schemas.microsoft.com/office/drawing/2014/main" id="{397B1FE0-6A24-48B0-84A0-169670ACA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uppieren 298">
            <a:extLst>
              <a:ext uri="{FF2B5EF4-FFF2-40B4-BE49-F238E27FC236}">
                <a16:creationId xmlns:a16="http://schemas.microsoft.com/office/drawing/2014/main" id="{D14A20E6-91F0-4B3B-A6FC-37306F830531}"/>
              </a:ext>
            </a:extLst>
          </p:cNvPr>
          <p:cNvGrpSpPr>
            <a:grpSpLocks noChangeAspect="1"/>
          </p:cNvGrpSpPr>
          <p:nvPr/>
        </p:nvGrpSpPr>
        <p:grpSpPr>
          <a:xfrm>
            <a:off x="5367370" y="6148606"/>
            <a:ext cx="365813" cy="388653"/>
            <a:chOff x="4567396" y="1757642"/>
            <a:chExt cx="437197" cy="517644"/>
          </a:xfrm>
        </p:grpSpPr>
        <p:sp>
          <p:nvSpPr>
            <p:cNvPr id="300" name="Bogen 299">
              <a:extLst>
                <a:ext uri="{FF2B5EF4-FFF2-40B4-BE49-F238E27FC236}">
                  <a16:creationId xmlns:a16="http://schemas.microsoft.com/office/drawing/2014/main" id="{3E3BDA24-5779-4E08-917A-AE2C6911C09A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01" name="Gerader Verbinder 300">
              <a:extLst>
                <a:ext uri="{FF2B5EF4-FFF2-40B4-BE49-F238E27FC236}">
                  <a16:creationId xmlns:a16="http://schemas.microsoft.com/office/drawing/2014/main" id="{231037E3-A21A-48A6-AD65-A3307C12562E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Gerader Verbinder 301">
              <a:extLst>
                <a:ext uri="{FF2B5EF4-FFF2-40B4-BE49-F238E27FC236}">
                  <a16:creationId xmlns:a16="http://schemas.microsoft.com/office/drawing/2014/main" id="{DE1DA07E-6BCA-49B3-9CB1-549C3EDE90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3" name="Gruppieren 302">
            <a:extLst>
              <a:ext uri="{FF2B5EF4-FFF2-40B4-BE49-F238E27FC236}">
                <a16:creationId xmlns:a16="http://schemas.microsoft.com/office/drawing/2014/main" id="{DE04D537-E4BD-4392-8929-022ACF59BF46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3510315" y="4481043"/>
            <a:ext cx="365813" cy="388653"/>
            <a:chOff x="4567396" y="1757642"/>
            <a:chExt cx="437197" cy="517644"/>
          </a:xfrm>
        </p:grpSpPr>
        <p:sp>
          <p:nvSpPr>
            <p:cNvPr id="304" name="Bogen 303">
              <a:extLst>
                <a:ext uri="{FF2B5EF4-FFF2-40B4-BE49-F238E27FC236}">
                  <a16:creationId xmlns:a16="http://schemas.microsoft.com/office/drawing/2014/main" id="{26B35D0D-9971-4B11-A500-7DEB366980CE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05" name="Gerader Verbinder 304">
              <a:extLst>
                <a:ext uri="{FF2B5EF4-FFF2-40B4-BE49-F238E27FC236}">
                  <a16:creationId xmlns:a16="http://schemas.microsoft.com/office/drawing/2014/main" id="{884CF67E-B898-4CE4-A8D1-2EF949B8F3A5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Gerader Verbinder 305">
              <a:extLst>
                <a:ext uri="{FF2B5EF4-FFF2-40B4-BE49-F238E27FC236}">
                  <a16:creationId xmlns:a16="http://schemas.microsoft.com/office/drawing/2014/main" id="{37D8CC72-B2BE-49BD-972A-63F4533EE0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AB30F748-22D2-4292-9536-41DFB70EE22A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3521078" y="5551821"/>
            <a:ext cx="365813" cy="388653"/>
            <a:chOff x="4567396" y="1757642"/>
            <a:chExt cx="437197" cy="517644"/>
          </a:xfrm>
        </p:grpSpPr>
        <p:sp>
          <p:nvSpPr>
            <p:cNvPr id="308" name="Bogen 307">
              <a:extLst>
                <a:ext uri="{FF2B5EF4-FFF2-40B4-BE49-F238E27FC236}">
                  <a16:creationId xmlns:a16="http://schemas.microsoft.com/office/drawing/2014/main" id="{63AEBE9B-A3B0-44D7-BAE3-D09344598900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09" name="Gerader Verbinder 308">
              <a:extLst>
                <a:ext uri="{FF2B5EF4-FFF2-40B4-BE49-F238E27FC236}">
                  <a16:creationId xmlns:a16="http://schemas.microsoft.com/office/drawing/2014/main" id="{6715688B-903A-4BAD-AD13-DF65CB3FDB2E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Gerader Verbinder 309">
              <a:extLst>
                <a:ext uri="{FF2B5EF4-FFF2-40B4-BE49-F238E27FC236}">
                  <a16:creationId xmlns:a16="http://schemas.microsoft.com/office/drawing/2014/main" id="{21D3C39F-032F-406A-A9ED-C78A68C63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95483C1-D55C-4C5F-B29A-F57F68D0DB87}"/>
              </a:ext>
            </a:extLst>
          </p:cNvPr>
          <p:cNvCxnSpPr>
            <a:cxnSpLocks/>
          </p:cNvCxnSpPr>
          <p:nvPr/>
        </p:nvCxnSpPr>
        <p:spPr>
          <a:xfrm flipV="1">
            <a:off x="7494135" y="315272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uppieren 311">
            <a:extLst>
              <a:ext uri="{FF2B5EF4-FFF2-40B4-BE49-F238E27FC236}">
                <a16:creationId xmlns:a16="http://schemas.microsoft.com/office/drawing/2014/main" id="{7C69F136-298E-4828-8FF8-EE1D3836C259}"/>
              </a:ext>
            </a:extLst>
          </p:cNvPr>
          <p:cNvGrpSpPr>
            <a:grpSpLocks noChangeAspect="1"/>
          </p:cNvGrpSpPr>
          <p:nvPr/>
        </p:nvGrpSpPr>
        <p:grpSpPr>
          <a:xfrm>
            <a:off x="3797323" y="5215568"/>
            <a:ext cx="365813" cy="388653"/>
            <a:chOff x="4567396" y="1757642"/>
            <a:chExt cx="437197" cy="517644"/>
          </a:xfrm>
        </p:grpSpPr>
        <p:sp>
          <p:nvSpPr>
            <p:cNvPr id="313" name="Bogen 312">
              <a:extLst>
                <a:ext uri="{FF2B5EF4-FFF2-40B4-BE49-F238E27FC236}">
                  <a16:creationId xmlns:a16="http://schemas.microsoft.com/office/drawing/2014/main" id="{DFA9AB70-D69A-4227-904D-BABC19ED5357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14" name="Gerader Verbinder 313">
              <a:extLst>
                <a:ext uri="{FF2B5EF4-FFF2-40B4-BE49-F238E27FC236}">
                  <a16:creationId xmlns:a16="http://schemas.microsoft.com/office/drawing/2014/main" id="{DF5710A3-9396-4509-A22A-DEA4A6ACE3B9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Gerader Verbinder 314">
              <a:extLst>
                <a:ext uri="{FF2B5EF4-FFF2-40B4-BE49-F238E27FC236}">
                  <a16:creationId xmlns:a16="http://schemas.microsoft.com/office/drawing/2014/main" id="{818BCA61-6966-44BA-9721-781968181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6" name="Gruppieren 315">
            <a:extLst>
              <a:ext uri="{FF2B5EF4-FFF2-40B4-BE49-F238E27FC236}">
                <a16:creationId xmlns:a16="http://schemas.microsoft.com/office/drawing/2014/main" id="{B011CA85-D20B-4C97-80F0-8D859A8185E1}"/>
              </a:ext>
            </a:extLst>
          </p:cNvPr>
          <p:cNvGrpSpPr>
            <a:grpSpLocks noChangeAspect="1"/>
          </p:cNvGrpSpPr>
          <p:nvPr/>
        </p:nvGrpSpPr>
        <p:grpSpPr>
          <a:xfrm>
            <a:off x="3790404" y="4140582"/>
            <a:ext cx="365813" cy="388653"/>
            <a:chOff x="4567396" y="1757642"/>
            <a:chExt cx="437197" cy="517644"/>
          </a:xfrm>
        </p:grpSpPr>
        <p:sp>
          <p:nvSpPr>
            <p:cNvPr id="317" name="Bogen 316">
              <a:extLst>
                <a:ext uri="{FF2B5EF4-FFF2-40B4-BE49-F238E27FC236}">
                  <a16:creationId xmlns:a16="http://schemas.microsoft.com/office/drawing/2014/main" id="{4BA8FE9D-F372-471A-8587-B49889E71E37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18" name="Gerader Verbinder 317">
              <a:extLst>
                <a:ext uri="{FF2B5EF4-FFF2-40B4-BE49-F238E27FC236}">
                  <a16:creationId xmlns:a16="http://schemas.microsoft.com/office/drawing/2014/main" id="{ABFBED63-828B-463C-973A-F63B90326DA4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r Verbinder 318">
              <a:extLst>
                <a:ext uri="{FF2B5EF4-FFF2-40B4-BE49-F238E27FC236}">
                  <a16:creationId xmlns:a16="http://schemas.microsoft.com/office/drawing/2014/main" id="{7DC349AE-BE9F-4C56-99B4-564271929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0" name="Gruppieren 319">
            <a:extLst>
              <a:ext uri="{FF2B5EF4-FFF2-40B4-BE49-F238E27FC236}">
                <a16:creationId xmlns:a16="http://schemas.microsoft.com/office/drawing/2014/main" id="{A7A5B35F-4489-4C55-B07E-8A224706E9B1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3798920" y="5719921"/>
            <a:ext cx="365813" cy="388653"/>
            <a:chOff x="4567396" y="1757642"/>
            <a:chExt cx="437197" cy="517644"/>
          </a:xfrm>
        </p:grpSpPr>
        <p:sp>
          <p:nvSpPr>
            <p:cNvPr id="321" name="Bogen 320">
              <a:extLst>
                <a:ext uri="{FF2B5EF4-FFF2-40B4-BE49-F238E27FC236}">
                  <a16:creationId xmlns:a16="http://schemas.microsoft.com/office/drawing/2014/main" id="{7B985C98-CA28-432A-A0B3-33A506AF8BCA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22" name="Gerader Verbinder 321">
              <a:extLst>
                <a:ext uri="{FF2B5EF4-FFF2-40B4-BE49-F238E27FC236}">
                  <a16:creationId xmlns:a16="http://schemas.microsoft.com/office/drawing/2014/main" id="{99E283C8-0025-42B8-B034-85BE341D7A3F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Gerader Verbinder 322">
              <a:extLst>
                <a:ext uri="{FF2B5EF4-FFF2-40B4-BE49-F238E27FC236}">
                  <a16:creationId xmlns:a16="http://schemas.microsoft.com/office/drawing/2014/main" id="{CC56512C-903A-428C-B983-601FF80584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4" name="Gruppieren 323">
            <a:extLst>
              <a:ext uri="{FF2B5EF4-FFF2-40B4-BE49-F238E27FC236}">
                <a16:creationId xmlns:a16="http://schemas.microsoft.com/office/drawing/2014/main" id="{D9A9630A-D107-46FF-B1C3-7A934653F40A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3785375" y="4663937"/>
            <a:ext cx="365813" cy="388653"/>
            <a:chOff x="4567396" y="1757642"/>
            <a:chExt cx="437197" cy="517644"/>
          </a:xfrm>
        </p:grpSpPr>
        <p:sp>
          <p:nvSpPr>
            <p:cNvPr id="325" name="Bogen 324">
              <a:extLst>
                <a:ext uri="{FF2B5EF4-FFF2-40B4-BE49-F238E27FC236}">
                  <a16:creationId xmlns:a16="http://schemas.microsoft.com/office/drawing/2014/main" id="{9EA45420-571D-4DF5-8EF1-46A7FBC8A3A3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A50FB4A9-5511-48E7-B877-15848994B0FF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1053828E-218D-4159-9A42-73659E557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8" name="Gruppieren 327">
            <a:extLst>
              <a:ext uri="{FF2B5EF4-FFF2-40B4-BE49-F238E27FC236}">
                <a16:creationId xmlns:a16="http://schemas.microsoft.com/office/drawing/2014/main" id="{E3A412A7-AFB7-4090-9F23-511E93CEC3A1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7024874" y="1873835"/>
            <a:ext cx="365813" cy="388653"/>
            <a:chOff x="4567396" y="1757642"/>
            <a:chExt cx="437197" cy="517644"/>
          </a:xfrm>
        </p:grpSpPr>
        <p:sp>
          <p:nvSpPr>
            <p:cNvPr id="329" name="Bogen 328">
              <a:extLst>
                <a:ext uri="{FF2B5EF4-FFF2-40B4-BE49-F238E27FC236}">
                  <a16:creationId xmlns:a16="http://schemas.microsoft.com/office/drawing/2014/main" id="{BE9FF025-6987-4C19-B408-F4A7D274DC36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30" name="Gerader Verbinder 329">
              <a:extLst>
                <a:ext uri="{FF2B5EF4-FFF2-40B4-BE49-F238E27FC236}">
                  <a16:creationId xmlns:a16="http://schemas.microsoft.com/office/drawing/2014/main" id="{1AC8A933-85CC-4E24-BFCB-16E88DB0924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D6032907-D76A-4341-90B5-F9A101DA40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2" name="Textfeld 331">
            <a:extLst>
              <a:ext uri="{FF2B5EF4-FFF2-40B4-BE49-F238E27FC236}">
                <a16:creationId xmlns:a16="http://schemas.microsoft.com/office/drawing/2014/main" id="{67CBE06B-33E0-4FDE-9BF6-F9F7D2254B9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193453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A4D30-F4A3-4610-88DF-02B45970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47" y="2651125"/>
            <a:ext cx="10515600" cy="1325563"/>
          </a:xfrm>
        </p:spPr>
        <p:txBody>
          <a:bodyPr/>
          <a:lstStyle/>
          <a:p>
            <a:r>
              <a:rPr lang="en-US" dirty="0"/>
              <a:t>Size of systems and functions 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6FC20A-2FC5-415E-8D0A-6BB2B895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206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9940C-6273-417C-8DB9-1FAD66A1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52393F-00B1-4978-95E9-D33A1A59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5</a:t>
            </a:fld>
            <a:endParaRPr lang="de-CH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0B0E14F-735C-B742-9826-DE574E33E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56"/>
          <a:stretch/>
        </p:blipFill>
        <p:spPr>
          <a:xfrm>
            <a:off x="540243" y="365125"/>
            <a:ext cx="5260362" cy="5948595"/>
          </a:xfr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8CE0908-8872-7747-A884-F8F503B06B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920"/>
          <a:stretch/>
        </p:blipFill>
        <p:spPr>
          <a:xfrm>
            <a:off x="5951330" y="1095760"/>
            <a:ext cx="5402470" cy="5260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10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9940C-6273-417C-8DB9-1FAD66A1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67441D8-99F7-9A4B-8D7D-B94D8A2F6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15"/>
          <a:stretch/>
        </p:blipFill>
        <p:spPr>
          <a:xfrm>
            <a:off x="5957521" y="370854"/>
            <a:ext cx="5064974" cy="5284879"/>
          </a:xfrm>
          <a:ln>
            <a:solidFill>
              <a:schemeClr val="tx1"/>
            </a:solidFill>
          </a:ln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52393F-00B1-4978-95E9-D33A1A59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6</a:t>
            </a:fld>
            <a:endParaRPr lang="de-CH"/>
          </a:p>
        </p:txBody>
      </p:sp>
      <p:pic>
        <p:nvPicPr>
          <p:cNvPr id="7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D06840-2915-ED4E-B1B3-6F618C550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82"/>
          <a:stretch/>
        </p:blipFill>
        <p:spPr>
          <a:xfrm>
            <a:off x="838200" y="365125"/>
            <a:ext cx="4908826" cy="2895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33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9940C-6273-417C-8DB9-1FAD66A1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52393F-00B1-4978-95E9-D33A1A59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7</a:t>
            </a:fld>
            <a:endParaRPr lang="de-CH"/>
          </a:p>
        </p:txBody>
      </p:sp>
      <p:pic>
        <p:nvPicPr>
          <p:cNvPr id="13" name="Inhaltsplatzhalter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58D652-CF10-FD4B-A2BB-B408FE2A4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71"/>
          <a:stretch/>
        </p:blipFill>
        <p:spPr>
          <a:xfrm>
            <a:off x="6346684" y="365125"/>
            <a:ext cx="4527831" cy="6096531"/>
          </a:xfr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063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9940C-6273-417C-8DB9-1FAD66A1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10CB96-36FA-3043-8C0B-A784B7989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27"/>
          <a:stretch/>
        </p:blipFill>
        <p:spPr>
          <a:xfrm>
            <a:off x="6680390" y="125395"/>
            <a:ext cx="3860420" cy="6596080"/>
          </a:xfrm>
          <a:ln>
            <a:solidFill>
              <a:schemeClr val="tx1"/>
            </a:solidFill>
          </a:ln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52393F-00B1-4978-95E9-D33A1A59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8</a:t>
            </a:fld>
            <a:endParaRPr lang="de-CH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53C40B02-79D4-824A-9E06-154A873680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81"/>
          <a:stretch/>
        </p:blipFill>
        <p:spPr>
          <a:xfrm>
            <a:off x="1271476" y="365125"/>
            <a:ext cx="4975639" cy="4965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666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9940C-6273-417C-8DB9-1FAD66A1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52393F-00B1-4978-95E9-D33A1A59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9</a:t>
            </a:fld>
            <a:endParaRPr lang="de-CH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FC2B7DC-E15E-D948-891A-7E157BC6A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65"/>
          <a:stretch/>
        </p:blipFill>
        <p:spPr>
          <a:xfrm>
            <a:off x="3001219" y="365125"/>
            <a:ext cx="3496946" cy="6176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213A5D19-9450-A243-A346-AAE4D3FA2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58"/>
          <a:stretch/>
        </p:blipFill>
        <p:spPr>
          <a:xfrm>
            <a:off x="6897468" y="365125"/>
            <a:ext cx="4454118" cy="545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085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34FC02811A8F499CA32FC612EE48A0" ma:contentTypeVersion="9" ma:contentTypeDescription="Ein neues Dokument erstellen." ma:contentTypeScope="" ma:versionID="799fd8fbf740541e3223ece83ffb647c">
  <xsd:schema xmlns:xsd="http://www.w3.org/2001/XMLSchema" xmlns:xs="http://www.w3.org/2001/XMLSchema" xmlns:p="http://schemas.microsoft.com/office/2006/metadata/properties" xmlns:ns2="4cde1fc4-2b3d-4add-8ea9-0168bc64bbe7" xmlns:ns3="8101c224-8760-4bfa-b56b-356fc4b4ad60" targetNamespace="http://schemas.microsoft.com/office/2006/metadata/properties" ma:root="true" ma:fieldsID="0a39c6f75a88d1210949dee0ff67d8c7" ns2:_="" ns3:_="">
    <xsd:import namespace="4cde1fc4-2b3d-4add-8ea9-0168bc64bbe7"/>
    <xsd:import namespace="8101c224-8760-4bfa-b56b-356fc4b4ad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e1fc4-2b3d-4add-8ea9-0168bc64bb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1c224-8760-4bfa-b56b-356fc4b4ad6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C45408-E02D-4A24-84DA-778BF669FA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AC62E4-2742-4120-912B-69B8E9CBD77C}"/>
</file>

<file path=customXml/itemProps3.xml><?xml version="1.0" encoding="utf-8"?>
<ds:datastoreItem xmlns:ds="http://schemas.openxmlformats.org/officeDocument/2006/customXml" ds:itemID="{3E076A3D-227F-4D35-8D34-2C99DC2EBF5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cde1fc4-2b3d-4add-8ea9-0168bc64bbe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197</Words>
  <Application>Microsoft Office PowerPoint</Application>
  <PresentationFormat>Breitbild</PresentationFormat>
  <Paragraphs>64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Presentation of day 3</vt:lpstr>
      <vt:lpstr>Zone concepts part 2</vt:lpstr>
      <vt:lpstr>PowerPoint-Präsentation</vt:lpstr>
      <vt:lpstr>Size of systems and functions 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Accelerator Vision Platform (HakoBio)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INSECT PROTEIN SNACK</dc:title>
  <dc:creator>Zukovic Dzenneta (zukovdze)</dc:creator>
  <cp:lastModifiedBy>Nedic Maja (nedicmaj)</cp:lastModifiedBy>
  <cp:revision>12</cp:revision>
  <dcterms:created xsi:type="dcterms:W3CDTF">2021-10-11T14:16:26Z</dcterms:created>
  <dcterms:modified xsi:type="dcterms:W3CDTF">2022-01-27T14:01:04Z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0x0101002F34FC02811A8F499CA32FC612EE48A0</vt:lpwstr>
  </property>
</Properties>
</file>