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8"/>
  </p:notesMasterIdLst>
  <p:sldIdLst>
    <p:sldId id="256" r:id="rId5"/>
    <p:sldId id="260" r:id="rId6"/>
    <p:sldId id="259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FAE6"/>
    <a:srgbClr val="D6FCD4"/>
    <a:srgbClr val="E3FDEF"/>
    <a:srgbClr val="F4FCFE"/>
    <a:srgbClr val="FDF8E3"/>
    <a:srgbClr val="F4F4EC"/>
    <a:srgbClr val="D7F7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45EBC4-924B-4CEF-AF12-536DEBCC9552}" v="1" dt="2022-01-27T15:05:59.988"/>
    <p1510:client id="{3775A45D-1FBA-416E-9467-070505F0BCAA}" vWet="2" dt="2022-01-27T14:59:00.559"/>
    <p1510:client id="{6BEE038C-308F-4CDD-9D96-2AC47A780CEB}" v="7" dt="2022-01-27T15:11:37.105"/>
    <p1510:client id="{93D24EA7-3C55-4C96-BAEA-433AF2DC488A}" v="34" dt="2022-01-27T15:01:13.331"/>
    <p1510:client id="{C9E50E3A-DE8C-4989-9D03-3BC7035D950F}" v="5" dt="2022-01-27T15:02:38.527"/>
    <p1510:client id="{CC150DEA-0A4E-8549-BDA3-89E4509CEF48}" v="67" dt="2022-01-27T15:02:10.623"/>
  </p1510:revLst>
</p1510:revInfo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12C8C85-51F0-491E-9774-3900AFEF0FD7}" styleName="Helle Formatvorlage 2 - Akz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Designformatvorlage 1 - Akz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han Salman (khansal1)" userId="S::khansal1@students.zhaw.ch::70c4c88b-bef8-4574-8206-408af15f2dc0" providerId="AD" clId="Web-{6BEE038C-308F-4CDD-9D96-2AC47A780CEB}"/>
    <pc:docChg chg="modSld">
      <pc:chgData name="Khan Salman (khansal1)" userId="S::khansal1@students.zhaw.ch::70c4c88b-bef8-4574-8206-408af15f2dc0" providerId="AD" clId="Web-{6BEE038C-308F-4CDD-9D96-2AC47A780CEB}" dt="2022-01-27T15:11:37.105" v="6" actId="1076"/>
      <pc:docMkLst>
        <pc:docMk/>
      </pc:docMkLst>
      <pc:sldChg chg="addSp delSp modSp">
        <pc:chgData name="Khan Salman (khansal1)" userId="S::khansal1@students.zhaw.ch::70c4c88b-bef8-4574-8206-408af15f2dc0" providerId="AD" clId="Web-{6BEE038C-308F-4CDD-9D96-2AC47A780CEB}" dt="2022-01-27T15:11:37.105" v="6" actId="1076"/>
        <pc:sldMkLst>
          <pc:docMk/>
          <pc:sldMk cId="248337098" sldId="259"/>
        </pc:sldMkLst>
        <pc:spChg chg="add del mod">
          <ac:chgData name="Khan Salman (khansal1)" userId="S::khansal1@students.zhaw.ch::70c4c88b-bef8-4574-8206-408af15f2dc0" providerId="AD" clId="Web-{6BEE038C-308F-4CDD-9D96-2AC47A780CEB}" dt="2022-01-27T15:11:27.980" v="1"/>
          <ac:spMkLst>
            <pc:docMk/>
            <pc:sldMk cId="248337098" sldId="259"/>
            <ac:spMk id="6" creationId="{16D19EF7-D77A-46A9-A540-F4D94D012FE1}"/>
          </ac:spMkLst>
        </pc:spChg>
        <pc:picChg chg="del">
          <ac:chgData name="Khan Salman (khansal1)" userId="S::khansal1@students.zhaw.ch::70c4c88b-bef8-4574-8206-408af15f2dc0" providerId="AD" clId="Web-{6BEE038C-308F-4CDD-9D96-2AC47A780CEB}" dt="2022-01-27T15:11:25.417" v="0"/>
          <ac:picMkLst>
            <pc:docMk/>
            <pc:sldMk cId="248337098" sldId="259"/>
            <ac:picMk id="5" creationId="{01C51B4D-3116-4A03-A83E-F4C3C6070960}"/>
          </ac:picMkLst>
        </pc:picChg>
        <pc:picChg chg="add mod ord">
          <ac:chgData name="Khan Salman (khansal1)" userId="S::khansal1@students.zhaw.ch::70c4c88b-bef8-4574-8206-408af15f2dc0" providerId="AD" clId="Web-{6BEE038C-308F-4CDD-9D96-2AC47A780CEB}" dt="2022-01-27T15:11:37.105" v="6" actId="1076"/>
          <ac:picMkLst>
            <pc:docMk/>
            <pc:sldMk cId="248337098" sldId="259"/>
            <ac:picMk id="7" creationId="{29642F28-1AE0-4557-B613-2E2E3E499A1D}"/>
          </ac:picMkLst>
        </pc:picChg>
      </pc:sldChg>
    </pc:docChg>
  </pc:docChgLst>
  <pc:docChgLst>
    <pc:chgData name="Christa Kölbener" userId="60819a71-dbee-4cbc-8796-739fdf312970" providerId="ADAL" clId="{CC150DEA-0A4E-8549-BDA3-89E4509CEF48}"/>
    <pc:docChg chg="undo custSel delSld modSld">
      <pc:chgData name="Christa Kölbener" userId="60819a71-dbee-4cbc-8796-739fdf312970" providerId="ADAL" clId="{CC150DEA-0A4E-8549-BDA3-89E4509CEF48}" dt="2022-01-27T15:02:10.623" v="74" actId="1036"/>
      <pc:docMkLst>
        <pc:docMk/>
      </pc:docMkLst>
      <pc:sldChg chg="modSp mod">
        <pc:chgData name="Christa Kölbener" userId="60819a71-dbee-4cbc-8796-739fdf312970" providerId="ADAL" clId="{CC150DEA-0A4E-8549-BDA3-89E4509CEF48}" dt="2022-01-27T13:31:42.791" v="9" actId="20577"/>
        <pc:sldMkLst>
          <pc:docMk/>
          <pc:sldMk cId="4129125834" sldId="256"/>
        </pc:sldMkLst>
        <pc:spChg chg="mod">
          <ac:chgData name="Christa Kölbener" userId="60819a71-dbee-4cbc-8796-739fdf312970" providerId="ADAL" clId="{CC150DEA-0A4E-8549-BDA3-89E4509CEF48}" dt="2022-01-27T13:31:42.791" v="9" actId="20577"/>
          <ac:spMkLst>
            <pc:docMk/>
            <pc:sldMk cId="4129125834" sldId="256"/>
            <ac:spMk id="3" creationId="{3A0655DD-CA80-42DE-B5E6-CFDBFBCE3301}"/>
          </ac:spMkLst>
        </pc:spChg>
      </pc:sldChg>
      <pc:sldChg chg="del">
        <pc:chgData name="Christa Kölbener" userId="60819a71-dbee-4cbc-8796-739fdf312970" providerId="ADAL" clId="{CC150DEA-0A4E-8549-BDA3-89E4509CEF48}" dt="2022-01-27T15:00:43.055" v="55" actId="2696"/>
        <pc:sldMkLst>
          <pc:docMk/>
          <pc:sldMk cId="3332069712" sldId="258"/>
        </pc:sldMkLst>
      </pc:sldChg>
      <pc:sldChg chg="addSp delSp modSp mod">
        <pc:chgData name="Christa Kölbener" userId="60819a71-dbee-4cbc-8796-739fdf312970" providerId="ADAL" clId="{CC150DEA-0A4E-8549-BDA3-89E4509CEF48}" dt="2022-01-27T15:02:10.623" v="74" actId="1036"/>
        <pc:sldMkLst>
          <pc:docMk/>
          <pc:sldMk cId="3819498333" sldId="260"/>
        </pc:sldMkLst>
        <pc:spChg chg="del">
          <ac:chgData name="Christa Kölbener" userId="60819a71-dbee-4cbc-8796-739fdf312970" providerId="ADAL" clId="{CC150DEA-0A4E-8549-BDA3-89E4509CEF48}" dt="2022-01-27T14:59:38.014" v="17"/>
          <ac:spMkLst>
            <pc:docMk/>
            <pc:sldMk cId="3819498333" sldId="260"/>
            <ac:spMk id="2" creationId="{28441D9B-1654-4863-8710-D6F6A0E15347}"/>
          </ac:spMkLst>
        </pc:spChg>
        <pc:spChg chg="add del">
          <ac:chgData name="Christa Kölbener" userId="60819a71-dbee-4cbc-8796-739fdf312970" providerId="ADAL" clId="{CC150DEA-0A4E-8549-BDA3-89E4509CEF48}" dt="2022-01-27T14:59:42.102" v="18" actId="478"/>
          <ac:spMkLst>
            <pc:docMk/>
            <pc:sldMk cId="3819498333" sldId="260"/>
            <ac:spMk id="3" creationId="{78763294-7E54-49E8-85A5-C5D6EF37C325}"/>
          </ac:spMkLst>
        </pc:spChg>
        <pc:spChg chg="add mod">
          <ac:chgData name="Christa Kölbener" userId="60819a71-dbee-4cbc-8796-739fdf312970" providerId="ADAL" clId="{CC150DEA-0A4E-8549-BDA3-89E4509CEF48}" dt="2022-01-27T15:00:25.383" v="54"/>
          <ac:spMkLst>
            <pc:docMk/>
            <pc:sldMk cId="3819498333" sldId="260"/>
            <ac:spMk id="7" creationId="{3DB3D628-7503-C24F-B3F3-BF73D5513E66}"/>
          </ac:spMkLst>
        </pc:spChg>
        <pc:graphicFrameChg chg="add del mod">
          <ac:chgData name="Christa Kölbener" userId="60819a71-dbee-4cbc-8796-739fdf312970" providerId="ADAL" clId="{CC150DEA-0A4E-8549-BDA3-89E4509CEF48}" dt="2022-01-27T14:56:19.762" v="11"/>
          <ac:graphicFrameMkLst>
            <pc:docMk/>
            <pc:sldMk cId="3819498333" sldId="260"/>
            <ac:graphicFrameMk id="5" creationId="{EA652EE3-0532-8F43-8FF9-B57C5CF522AD}"/>
          </ac:graphicFrameMkLst>
        </pc:graphicFrameChg>
        <pc:picChg chg="add mod">
          <ac:chgData name="Christa Kölbener" userId="60819a71-dbee-4cbc-8796-739fdf312970" providerId="ADAL" clId="{CC150DEA-0A4E-8549-BDA3-89E4509CEF48}" dt="2022-01-27T15:02:07.620" v="67" actId="14100"/>
          <ac:picMkLst>
            <pc:docMk/>
            <pc:sldMk cId="3819498333" sldId="260"/>
            <ac:picMk id="6" creationId="{D94ED60C-5B9E-C240-B1A8-372E3F2027F3}"/>
          </ac:picMkLst>
        </pc:picChg>
        <pc:picChg chg="add mod">
          <ac:chgData name="Christa Kölbener" userId="60819a71-dbee-4cbc-8796-739fdf312970" providerId="ADAL" clId="{CC150DEA-0A4E-8549-BDA3-89E4509CEF48}" dt="2022-01-27T15:02:10.623" v="74" actId="1036"/>
          <ac:picMkLst>
            <pc:docMk/>
            <pc:sldMk cId="3819498333" sldId="260"/>
            <ac:picMk id="8" creationId="{AAE071BC-0F54-4CE8-915C-6C854AB8B98B}"/>
          </ac:picMkLst>
        </pc:picChg>
      </pc:sldChg>
    </pc:docChg>
  </pc:docChgLst>
  <pc:docChgLst>
    <pc:chgData name="Xaaji Yusuf (xaajiyus)" userId="7e0d7f35-5ed8-4409-84ab-440f56e7689a" providerId="ADAL" clId="{2945EBC4-924B-4CEF-AF12-536DEBCC9552}"/>
    <pc:docChg chg="modSld">
      <pc:chgData name="Xaaji Yusuf (xaajiyus)" userId="7e0d7f35-5ed8-4409-84ab-440f56e7689a" providerId="ADAL" clId="{2945EBC4-924B-4CEF-AF12-536DEBCC9552}" dt="2022-01-27T15:05:59.989" v="0" actId="1076"/>
      <pc:docMkLst>
        <pc:docMk/>
      </pc:docMkLst>
      <pc:sldChg chg="modSp mod">
        <pc:chgData name="Xaaji Yusuf (xaajiyus)" userId="7e0d7f35-5ed8-4409-84ab-440f56e7689a" providerId="ADAL" clId="{2945EBC4-924B-4CEF-AF12-536DEBCC9552}" dt="2022-01-27T15:05:59.989" v="0" actId="1076"/>
        <pc:sldMkLst>
          <pc:docMk/>
          <pc:sldMk cId="248337098" sldId="259"/>
        </pc:sldMkLst>
        <pc:picChg chg="mod">
          <ac:chgData name="Xaaji Yusuf (xaajiyus)" userId="7e0d7f35-5ed8-4409-84ab-440f56e7689a" providerId="ADAL" clId="{2945EBC4-924B-4CEF-AF12-536DEBCC9552}" dt="2022-01-27T15:05:59.989" v="0" actId="1076"/>
          <ac:picMkLst>
            <pc:docMk/>
            <pc:sldMk cId="248337098" sldId="259"/>
            <ac:picMk id="5" creationId="{01C51B4D-3116-4A03-A83E-F4C3C6070960}"/>
          </ac:picMkLst>
        </pc:picChg>
      </pc:sldChg>
    </pc:docChg>
  </pc:docChgLst>
  <pc:docChgLst>
    <pc:chgData name="Khan Salman (khansal1)" userId="S::khansal1@students.zhaw.ch::70c4c88b-bef8-4574-8206-408af15f2dc0" providerId="AD" clId="Web-{93D24EA7-3C55-4C96-BAEA-433AF2DC488A}"/>
    <pc:docChg chg="delSld modSld sldOrd">
      <pc:chgData name="Khan Salman (khansal1)" userId="S::khansal1@students.zhaw.ch::70c4c88b-bef8-4574-8206-408af15f2dc0" providerId="AD" clId="Web-{93D24EA7-3C55-4C96-BAEA-433AF2DC488A}" dt="2022-01-27T15:01:13.331" v="31" actId="14100"/>
      <pc:docMkLst>
        <pc:docMk/>
      </pc:docMkLst>
      <pc:sldChg chg="del ord">
        <pc:chgData name="Khan Salman (khansal1)" userId="S::khansal1@students.zhaw.ch::70c4c88b-bef8-4574-8206-408af15f2dc0" providerId="AD" clId="Web-{93D24EA7-3C55-4C96-BAEA-433AF2DC488A}" dt="2022-01-27T15:01:06.128" v="29"/>
        <pc:sldMkLst>
          <pc:docMk/>
          <pc:sldMk cId="2297780159" sldId="257"/>
        </pc:sldMkLst>
      </pc:sldChg>
      <pc:sldChg chg="ord">
        <pc:chgData name="Khan Salman (khansal1)" userId="S::khansal1@students.zhaw.ch::70c4c88b-bef8-4574-8206-408af15f2dc0" providerId="AD" clId="Web-{93D24EA7-3C55-4C96-BAEA-433AF2DC488A}" dt="2022-01-27T15:00:10.799" v="1"/>
        <pc:sldMkLst>
          <pc:docMk/>
          <pc:sldMk cId="3332069712" sldId="258"/>
        </pc:sldMkLst>
      </pc:sldChg>
      <pc:sldChg chg="addSp delSp modSp">
        <pc:chgData name="Khan Salman (khansal1)" userId="S::khansal1@students.zhaw.ch::70c4c88b-bef8-4574-8206-408af15f2dc0" providerId="AD" clId="Web-{93D24EA7-3C55-4C96-BAEA-433AF2DC488A}" dt="2022-01-27T15:01:13.331" v="31" actId="14100"/>
        <pc:sldMkLst>
          <pc:docMk/>
          <pc:sldMk cId="248337098" sldId="259"/>
        </pc:sldMkLst>
        <pc:spChg chg="mod">
          <ac:chgData name="Khan Salman (khansal1)" userId="S::khansal1@students.zhaw.ch::70c4c88b-bef8-4574-8206-408af15f2dc0" providerId="AD" clId="Web-{93D24EA7-3C55-4C96-BAEA-433AF2DC488A}" dt="2022-01-27T15:01:03.440" v="28" actId="20577"/>
          <ac:spMkLst>
            <pc:docMk/>
            <pc:sldMk cId="248337098" sldId="259"/>
            <ac:spMk id="2" creationId="{79F9940C-6273-417C-8DB9-1FAD66A12822}"/>
          </ac:spMkLst>
        </pc:spChg>
        <pc:spChg chg="del">
          <ac:chgData name="Khan Salman (khansal1)" userId="S::khansal1@students.zhaw.ch::70c4c88b-bef8-4574-8206-408af15f2dc0" providerId="AD" clId="Web-{93D24EA7-3C55-4C96-BAEA-433AF2DC488A}" dt="2022-01-27T15:00:14.689" v="2"/>
          <ac:spMkLst>
            <pc:docMk/>
            <pc:sldMk cId="248337098" sldId="259"/>
            <ac:spMk id="3" creationId="{860D2F07-E951-4D88-8DF9-F1B73E6F0A81}"/>
          </ac:spMkLst>
        </pc:spChg>
        <pc:picChg chg="add mod ord">
          <ac:chgData name="Khan Salman (khansal1)" userId="S::khansal1@students.zhaw.ch::70c4c88b-bef8-4574-8206-408af15f2dc0" providerId="AD" clId="Web-{93D24EA7-3C55-4C96-BAEA-433AF2DC488A}" dt="2022-01-27T15:01:13.331" v="31" actId="14100"/>
          <ac:picMkLst>
            <pc:docMk/>
            <pc:sldMk cId="248337098" sldId="259"/>
            <ac:picMk id="5" creationId="{01C51B4D-3116-4A03-A83E-F4C3C6070960}"/>
          </ac:picMkLst>
        </pc:picChg>
      </pc:sldChg>
    </pc:docChg>
  </pc:docChgLst>
  <pc:docChgLst>
    <pc:chgData name="Genilloud Franck" userId="3e2f54ad-0409-4fe1-b068-bac672bd9331" providerId="ADAL" clId="{C9E50E3A-DE8C-4989-9D03-3BC7035D950F}"/>
    <pc:docChg chg="custSel modSld">
      <pc:chgData name="Genilloud Franck" userId="3e2f54ad-0409-4fe1-b068-bac672bd9331" providerId="ADAL" clId="{C9E50E3A-DE8C-4989-9D03-3BC7035D950F}" dt="2022-01-27T15:02:38.528" v="4" actId="1076"/>
      <pc:docMkLst>
        <pc:docMk/>
      </pc:docMkLst>
      <pc:sldChg chg="addSp delSp modSp mod">
        <pc:chgData name="Genilloud Franck" userId="3e2f54ad-0409-4fe1-b068-bac672bd9331" providerId="ADAL" clId="{C9E50E3A-DE8C-4989-9D03-3BC7035D950F}" dt="2022-01-27T15:02:38.528" v="4" actId="1076"/>
        <pc:sldMkLst>
          <pc:docMk/>
          <pc:sldMk cId="3819498333" sldId="260"/>
        </pc:sldMkLst>
        <pc:picChg chg="del">
          <ac:chgData name="Genilloud Franck" userId="3e2f54ad-0409-4fe1-b068-bac672bd9331" providerId="ADAL" clId="{C9E50E3A-DE8C-4989-9D03-3BC7035D950F}" dt="2022-01-27T15:02:33.502" v="0" actId="478"/>
          <ac:picMkLst>
            <pc:docMk/>
            <pc:sldMk cId="3819498333" sldId="260"/>
            <ac:picMk id="8" creationId="{AAE071BC-0F54-4CE8-915C-6C854AB8B98B}"/>
          </ac:picMkLst>
        </pc:picChg>
        <pc:picChg chg="add mod">
          <ac:chgData name="Genilloud Franck" userId="3e2f54ad-0409-4fe1-b068-bac672bd9331" providerId="ADAL" clId="{C9E50E3A-DE8C-4989-9D03-3BC7035D950F}" dt="2022-01-27T15:02:38.528" v="4" actId="1076"/>
          <ac:picMkLst>
            <pc:docMk/>
            <pc:sldMk cId="3819498333" sldId="260"/>
            <ac:picMk id="9" creationId="{08F17610-B7FA-4FDF-853F-D47D64814991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E2A239-8900-47C1-82DE-C0EBE8815241}" type="datetimeFigureOut">
              <a:rPr lang="de-CH" smtClean="0"/>
              <a:t>27.01.2022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C09CB2-D992-4569-BB62-F3A8DA119BC8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095082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5EE118-A02F-4F90-85E7-EC3664A4CF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25F78B5-E95C-4924-A83E-26D8444411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1D1BFC9-14DD-4C7D-B1E3-7E494DFA0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B9B37-168B-490A-A6D3-B9CBF5100685}" type="datetime1">
              <a:rPr lang="de-CH" smtClean="0"/>
              <a:t>27.01.2022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EB48E8C-E04A-40EC-AF2B-EF6DFB397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DADBC9D-7D51-4677-8404-C76FB518B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23C17-10D3-4B90-85E0-D45BABC595B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78029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E7B504-474D-4BB4-92C3-E7C6B95A1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D340C14-119B-4776-854B-26DD1E13F4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F0ABA6E-CFC0-4DAF-B950-DF5259B3A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9D3CA-C6D7-4429-BB86-26DE44188407}" type="datetime1">
              <a:rPr lang="de-CH" smtClean="0"/>
              <a:t>27.01.2022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3295145-0AF9-4574-AA91-25543BC67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B90CCA1-19E1-4DD3-8B2C-4052AB222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23C17-10D3-4B90-85E0-D45BABC595B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31037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2149595-F655-4A4E-81D9-2C5E51524C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41B8E16-37C3-4084-9C47-08FAE135B1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3EFFEC7-62CE-41C4-9BFD-43D8EFBE7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1B90-30DD-4288-AC05-0CB6A4619040}" type="datetime1">
              <a:rPr lang="de-CH" smtClean="0"/>
              <a:t>27.01.2022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5FA7DC5-B944-41B0-B0FB-709A3D4DD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CF15930-3382-43FB-B387-60E7C48B8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23C17-10D3-4B90-85E0-D45BABC595B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09376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E0CBD4-DB91-4606-B3F2-52BAC21E8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C81CB08-439B-4855-8628-DE55FBBE5A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5A67661-1CDB-4FE5-BAA4-4A180F011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8FDF2-0837-4794-92B6-C777536083B6}" type="datetime1">
              <a:rPr lang="de-CH" smtClean="0"/>
              <a:t>27.01.2022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3E3AF62-A437-4EB5-9D12-13A1A5F2E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9030709-8EEF-4BFA-A1C9-34A619D84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23C17-10D3-4B90-85E0-D45BABC595B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39521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652F0E-35E6-4D60-8FC4-E8880610B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DC9781B-A787-43CA-BF6E-5CFE63AAAC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DA22E6F-BA68-4C08-8BEE-34ABDCDEB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DCFD3-C16B-4580-96BD-834DA65882B0}" type="datetime1">
              <a:rPr lang="de-CH" smtClean="0"/>
              <a:t>27.01.2022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099260E-89B0-427B-A4E8-1BEB50AC9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3067DE5-6F17-441D-B8DF-5956F7F07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23C17-10D3-4B90-85E0-D45BABC595B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24297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E92068-1107-4DA8-B8FA-AFC45B153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FA74E88-CE7F-4DD8-8BDD-F3F9174D54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06E0980-0074-4F5A-9450-CB3B98F766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F83A762-8D7E-41DF-88DE-0F5C8EA32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39BD1-7BA1-4877-BF04-2355CF295B23}" type="datetime1">
              <a:rPr lang="de-CH" smtClean="0"/>
              <a:t>27.01.2022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927EBEE-E4BE-4B26-BBD5-8C9DCD785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4E98CCE-8D97-4BC7-8AD7-0CA6BC4E6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23C17-10D3-4B90-85E0-D45BABC595B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66109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6A9D84-96A3-4949-806E-0D5179A83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089A4C0-7269-4C4C-83BC-6A2A58D4D1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0C27BB9-119E-46A3-B1CE-1EE56A2022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611EA66-C5D7-4AF3-9269-1FA8A3A7E3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4F37BD6-F1DB-44BB-95D2-51916961DE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BF7397E-121F-471D-B497-59B1379F1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FC22D-02E1-466C-A42F-B5BE80DAFE21}" type="datetime1">
              <a:rPr lang="de-CH" smtClean="0"/>
              <a:t>27.01.2022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BDF1FD9-FAF3-4086-A2F8-51430E21A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9C34C11-CD86-4F27-867F-4F3893536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23C17-10D3-4B90-85E0-D45BABC595B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14236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7BA7F2-7E6B-4949-BD93-B90D391E4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A2B425B-7453-4918-9ABF-93A454BCA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3447D-5DD8-4A5C-BF29-C8FB3ACB18A1}" type="datetime1">
              <a:rPr lang="de-CH" smtClean="0"/>
              <a:t>27.01.2022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9818B4F-CAAA-4B0F-B28E-1FF69958A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2F79223-54CF-4D11-AABE-CD3B723AF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23C17-10D3-4B90-85E0-D45BABC595B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28826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FDDD3C2-31ED-4FA5-B1DA-A709F706F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CC72F-0916-467A-8F5B-754F3C21312A}" type="datetime1">
              <a:rPr lang="de-CH" smtClean="0"/>
              <a:t>27.01.2022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15EA856-85E6-43A0-AC4B-92D542DA3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622839A-45F9-4A8C-8A16-DBD97FBB4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23C17-10D3-4B90-85E0-D45BABC595B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30780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8BFDD6-C9A8-4082-AA56-289C57F52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D3A9E23-35B2-4B82-A6C9-5ACC9F379F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6405A25-82D0-4201-B0E5-8657EE9EDB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197D0A9-0570-4902-AC74-53A27D121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789AD-4FEE-4138-9724-D703048BC95B}" type="datetime1">
              <a:rPr lang="de-CH" smtClean="0"/>
              <a:t>27.01.2022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DF11339-9E03-4FF6-9E5F-4B33B1833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C986034-82D8-40C8-801E-3ADBF7D5C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23C17-10D3-4B90-85E0-D45BABC595B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52940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923AF7-B968-4F03-8591-018F3933B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649D75C-BA8D-4FF9-811C-1CED355308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E1F7A83-85BE-4B89-845F-A11CD3F01A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0E568BE-4617-44E7-A91A-7FD8F46D8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28E30-19F2-483F-B1E3-620880F646DA}" type="datetime1">
              <a:rPr lang="de-CH" smtClean="0"/>
              <a:t>27.01.2022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3AB5D28-4597-42ED-84B0-ADA40B771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239C40E-68B6-4BC2-B702-A1CCE2FD9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23C17-10D3-4B90-85E0-D45BABC595B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31674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B183D22-4778-4945-8D4E-859106595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1E0FBF1-91D6-49CB-87B4-A0CD350EF7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C4FB3FA-59CB-4A09-9CB9-A1A996C1DC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A621CC-4684-49DD-8EF0-A04BE50FD007}" type="datetime1">
              <a:rPr lang="de-CH" smtClean="0"/>
              <a:t>27.01.2022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9EFBD8F-9849-493C-84F1-F90C08FE22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060EEEE-A148-4CB8-BCD5-5CFB65EBEA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023C17-10D3-4B90-85E0-D45BABC595B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54174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AB35C6-99D3-4E99-AAB1-0DDA408E9F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8" y="1913123"/>
            <a:ext cx="9144000" cy="1304953"/>
          </a:xfrm>
        </p:spPr>
        <p:txBody>
          <a:bodyPr>
            <a:normAutofit/>
          </a:bodyPr>
          <a:lstStyle/>
          <a:p>
            <a:r>
              <a:rPr lang="de-CH" sz="4800" err="1">
                <a:latin typeface="+mn-lt"/>
              </a:rPr>
              <a:t>Presentation</a:t>
            </a:r>
            <a:r>
              <a:rPr lang="de-CH" sz="4800">
                <a:latin typeface="+mn-lt"/>
              </a:rPr>
              <a:t> </a:t>
            </a:r>
            <a:r>
              <a:rPr lang="de-CH" sz="4800" err="1">
                <a:latin typeface="+mn-lt"/>
              </a:rPr>
              <a:t>of</a:t>
            </a:r>
            <a:r>
              <a:rPr lang="de-CH" sz="4800">
                <a:latin typeface="+mn-lt"/>
              </a:rPr>
              <a:t> </a:t>
            </a:r>
            <a:r>
              <a:rPr lang="de-CH" sz="4800" err="1">
                <a:latin typeface="+mn-lt"/>
              </a:rPr>
              <a:t>day</a:t>
            </a:r>
            <a:r>
              <a:rPr lang="de-CH" sz="4800">
                <a:latin typeface="+mn-lt"/>
              </a:rPr>
              <a:t> 4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A0655DD-CA80-42DE-B5E6-CFDBFBCE33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58784" y="4407877"/>
            <a:ext cx="8074429" cy="1783782"/>
          </a:xfrm>
        </p:spPr>
        <p:txBody>
          <a:bodyPr>
            <a:normAutofit lnSpcReduction="10000"/>
          </a:bodyPr>
          <a:lstStyle/>
          <a:p>
            <a:r>
              <a:rPr lang="en-GB" sz="1400" b="1">
                <a:solidFill>
                  <a:srgbClr val="000000"/>
                </a:solidFill>
                <a:ea typeface="Microsoft YaHei UI Light" panose="020B0502040204020203" pitchFamily="34" charset="-122"/>
                <a:cs typeface="Calibri Light"/>
              </a:rPr>
              <a:t>By group 3:</a:t>
            </a:r>
            <a:endParaRPr lang="de-CH" sz="1400" b="1">
              <a:solidFill>
                <a:srgbClr val="000000"/>
              </a:solidFill>
              <a:ea typeface="Microsoft YaHei UI Light" panose="020B0502040204020203" pitchFamily="34" charset="-122"/>
              <a:cs typeface="Calibri Light"/>
            </a:endParaRPr>
          </a:p>
          <a:p>
            <a:pPr>
              <a:lnSpc>
                <a:spcPct val="100000"/>
              </a:lnSpc>
            </a:pPr>
            <a:r>
              <a:rPr lang="en-GB" sz="1400" err="1">
                <a:solidFill>
                  <a:srgbClr val="000000"/>
                </a:solidFill>
                <a:ea typeface="Microsoft YaHei UI Light" panose="020B0502040204020203" pitchFamily="34" charset="-122"/>
                <a:cs typeface="Calibri Light"/>
              </a:rPr>
              <a:t>Näf</a:t>
            </a:r>
            <a:r>
              <a:rPr lang="en-GB" sz="1400">
                <a:solidFill>
                  <a:srgbClr val="000000"/>
                </a:solidFill>
                <a:ea typeface="Microsoft YaHei UI Light" panose="020B0502040204020203" pitchFamily="34" charset="-122"/>
                <a:cs typeface="Calibri Light"/>
              </a:rPr>
              <a:t> Adrian, </a:t>
            </a:r>
            <a:r>
              <a:rPr lang="en-GB" sz="1400" err="1">
                <a:solidFill>
                  <a:srgbClr val="000000"/>
                </a:solidFill>
                <a:ea typeface="Microsoft YaHei UI Light" panose="020B0502040204020203" pitchFamily="34" charset="-122"/>
                <a:cs typeface="Calibri Light"/>
              </a:rPr>
              <a:t>Pesen</a:t>
            </a:r>
            <a:r>
              <a:rPr lang="en-GB" sz="1400">
                <a:solidFill>
                  <a:srgbClr val="000000"/>
                </a:solidFill>
                <a:ea typeface="Microsoft YaHei UI Light" panose="020B0502040204020203" pitchFamily="34" charset="-122"/>
                <a:cs typeface="Calibri Light"/>
              </a:rPr>
              <a:t> </a:t>
            </a:r>
            <a:r>
              <a:rPr lang="en-GB" sz="1400" err="1">
                <a:solidFill>
                  <a:srgbClr val="000000"/>
                </a:solidFill>
                <a:ea typeface="Microsoft YaHei UI Light" panose="020B0502040204020203" pitchFamily="34" charset="-122"/>
                <a:cs typeface="Calibri Light"/>
              </a:rPr>
              <a:t>Pelin</a:t>
            </a:r>
            <a:r>
              <a:rPr lang="en-GB" sz="1400">
                <a:solidFill>
                  <a:srgbClr val="000000"/>
                </a:solidFill>
                <a:ea typeface="Microsoft YaHei UI Light" panose="020B0502040204020203" pitchFamily="34" charset="-122"/>
                <a:cs typeface="Calibri Light"/>
              </a:rPr>
              <a:t>, </a:t>
            </a:r>
            <a:r>
              <a:rPr lang="en-GB" sz="1400" err="1">
                <a:solidFill>
                  <a:srgbClr val="000000"/>
                </a:solidFill>
                <a:ea typeface="Microsoft YaHei UI Light" panose="020B0502040204020203" pitchFamily="34" charset="-122"/>
                <a:cs typeface="Calibri Light"/>
              </a:rPr>
              <a:t>Polini</a:t>
            </a:r>
            <a:r>
              <a:rPr lang="en-GB" sz="1400">
                <a:solidFill>
                  <a:srgbClr val="000000"/>
                </a:solidFill>
                <a:ea typeface="Microsoft YaHei UI Light" panose="020B0502040204020203" pitchFamily="34" charset="-122"/>
                <a:cs typeface="Calibri Light"/>
              </a:rPr>
              <a:t> Elisa, </a:t>
            </a:r>
            <a:br>
              <a:rPr lang="en-GB" sz="1400">
                <a:solidFill>
                  <a:srgbClr val="000000"/>
                </a:solidFill>
                <a:ea typeface="Microsoft YaHei UI Light" panose="020B0502040204020203" pitchFamily="34" charset="-122"/>
                <a:cs typeface="Calibri Light"/>
              </a:rPr>
            </a:br>
            <a:r>
              <a:rPr lang="en-GB" sz="1400" err="1">
                <a:solidFill>
                  <a:srgbClr val="000000"/>
                </a:solidFill>
                <a:ea typeface="Microsoft YaHei UI Light" panose="020B0502040204020203" pitchFamily="34" charset="-122"/>
                <a:cs typeface="Calibri Light"/>
              </a:rPr>
              <a:t>Schürch</a:t>
            </a:r>
            <a:r>
              <a:rPr lang="en-GB" sz="1400">
                <a:solidFill>
                  <a:srgbClr val="000000"/>
                </a:solidFill>
                <a:ea typeface="Microsoft YaHei UI Light" panose="020B0502040204020203" pitchFamily="34" charset="-122"/>
                <a:cs typeface="Calibri Light"/>
              </a:rPr>
              <a:t> Stefanie, </a:t>
            </a:r>
            <a:r>
              <a:rPr lang="en-GB" sz="1400" err="1">
                <a:solidFill>
                  <a:srgbClr val="000000"/>
                </a:solidFill>
                <a:ea typeface="Microsoft YaHei UI Light" panose="020B0502040204020203" pitchFamily="34" charset="-122"/>
                <a:cs typeface="Calibri Light"/>
              </a:rPr>
              <a:t>Späne</a:t>
            </a:r>
            <a:r>
              <a:rPr lang="en-GB" sz="1400">
                <a:solidFill>
                  <a:srgbClr val="000000"/>
                </a:solidFill>
                <a:ea typeface="Microsoft YaHei UI Light" panose="020B0502040204020203" pitchFamily="34" charset="-122"/>
                <a:cs typeface="Calibri Light"/>
              </a:rPr>
              <a:t> Philipp, </a:t>
            </a:r>
            <a:r>
              <a:rPr lang="en-GB" sz="1400" err="1">
                <a:solidFill>
                  <a:srgbClr val="000000"/>
                </a:solidFill>
                <a:ea typeface="Microsoft YaHei UI Light" panose="020B0502040204020203" pitchFamily="34" charset="-122"/>
                <a:cs typeface="Calibri Light"/>
              </a:rPr>
              <a:t>Genilloud</a:t>
            </a:r>
            <a:r>
              <a:rPr lang="en-GB" sz="1400">
                <a:solidFill>
                  <a:srgbClr val="000000"/>
                </a:solidFill>
                <a:ea typeface="Microsoft YaHei UI Light" panose="020B0502040204020203" pitchFamily="34" charset="-122"/>
                <a:cs typeface="Calibri Light"/>
              </a:rPr>
              <a:t> Franck,</a:t>
            </a:r>
            <a:br>
              <a:rPr lang="en-GB" sz="1400">
                <a:solidFill>
                  <a:srgbClr val="000000"/>
                </a:solidFill>
                <a:ea typeface="Microsoft YaHei UI Light" panose="020B0502040204020203" pitchFamily="34" charset="-122"/>
                <a:cs typeface="Calibri Light"/>
              </a:rPr>
            </a:br>
            <a:r>
              <a:rPr lang="en-GB" sz="1400">
                <a:solidFill>
                  <a:srgbClr val="000000"/>
                </a:solidFill>
                <a:ea typeface="Microsoft YaHei UI Light" panose="020B0502040204020203" pitchFamily="34" charset="-122"/>
                <a:cs typeface="Calibri Light"/>
              </a:rPr>
              <a:t>Lemus Rodriguez </a:t>
            </a:r>
            <a:r>
              <a:rPr lang="en-GB" sz="1400" err="1">
                <a:solidFill>
                  <a:srgbClr val="000000"/>
                </a:solidFill>
                <a:ea typeface="Microsoft YaHei UI Light" panose="020B0502040204020203" pitchFamily="34" charset="-122"/>
                <a:cs typeface="Calibri Light"/>
              </a:rPr>
              <a:t>Jony</a:t>
            </a:r>
            <a:r>
              <a:rPr lang="en-GB" sz="1400">
                <a:solidFill>
                  <a:srgbClr val="000000"/>
                </a:solidFill>
                <a:ea typeface="Microsoft YaHei UI Light" panose="020B0502040204020203" pitchFamily="34" charset="-122"/>
                <a:cs typeface="Calibri Light"/>
              </a:rPr>
              <a:t> Alejandro, </a:t>
            </a:r>
            <a:r>
              <a:rPr lang="en-GB" sz="1400" err="1">
                <a:solidFill>
                  <a:srgbClr val="000000"/>
                </a:solidFill>
                <a:ea typeface="Microsoft YaHei UI Light" panose="020B0502040204020203" pitchFamily="34" charset="-122"/>
                <a:cs typeface="Calibri Light"/>
              </a:rPr>
              <a:t>Nicollier</a:t>
            </a:r>
            <a:r>
              <a:rPr lang="en-GB" sz="1400">
                <a:solidFill>
                  <a:srgbClr val="000000"/>
                </a:solidFill>
                <a:ea typeface="Microsoft YaHei UI Light" panose="020B0502040204020203" pitchFamily="34" charset="-122"/>
                <a:cs typeface="Calibri Light"/>
              </a:rPr>
              <a:t> Alexandre, </a:t>
            </a:r>
            <a:br>
              <a:rPr lang="en-GB" sz="1400">
                <a:solidFill>
                  <a:srgbClr val="000000"/>
                </a:solidFill>
                <a:ea typeface="Microsoft YaHei UI Light" panose="020B0502040204020203" pitchFamily="34" charset="-122"/>
                <a:cs typeface="Calibri Light"/>
              </a:rPr>
            </a:br>
            <a:r>
              <a:rPr lang="en-GB" sz="1400">
                <a:solidFill>
                  <a:srgbClr val="000000"/>
                </a:solidFill>
                <a:ea typeface="Microsoft YaHei UI Light" panose="020B0502040204020203" pitchFamily="34" charset="-122"/>
                <a:cs typeface="Calibri Light"/>
              </a:rPr>
              <a:t>Noël </a:t>
            </a:r>
            <a:r>
              <a:rPr lang="en-GB" sz="1400" err="1">
                <a:solidFill>
                  <a:srgbClr val="000000"/>
                </a:solidFill>
                <a:ea typeface="Microsoft YaHei UI Light" panose="020B0502040204020203" pitchFamily="34" charset="-122"/>
                <a:cs typeface="Calibri Light"/>
              </a:rPr>
              <a:t>Jérémie</a:t>
            </a:r>
            <a:r>
              <a:rPr lang="en-GB" sz="1400">
                <a:solidFill>
                  <a:srgbClr val="000000"/>
                </a:solidFill>
                <a:ea typeface="Microsoft YaHei UI Light" panose="020B0502040204020203" pitchFamily="34" charset="-122"/>
                <a:cs typeface="Calibri Light"/>
              </a:rPr>
              <a:t>, </a:t>
            </a:r>
            <a:r>
              <a:rPr lang="en-GB" sz="1400" err="1">
                <a:solidFill>
                  <a:srgbClr val="000000"/>
                </a:solidFill>
                <a:ea typeface="Microsoft YaHei UI Light" panose="020B0502040204020203" pitchFamily="34" charset="-122"/>
                <a:cs typeface="Calibri Light"/>
              </a:rPr>
              <a:t>Pantelidis</a:t>
            </a:r>
            <a:r>
              <a:rPr lang="en-GB" sz="1400">
                <a:solidFill>
                  <a:srgbClr val="000000"/>
                </a:solidFill>
                <a:ea typeface="Microsoft YaHei UI Light" panose="020B0502040204020203" pitchFamily="34" charset="-122"/>
                <a:cs typeface="Calibri Light"/>
              </a:rPr>
              <a:t> Alexandros, Khan Salman,</a:t>
            </a:r>
            <a:br>
              <a:rPr lang="en-GB" sz="1400">
                <a:solidFill>
                  <a:srgbClr val="000000"/>
                </a:solidFill>
                <a:ea typeface="Microsoft YaHei UI Light" panose="020B0502040204020203" pitchFamily="34" charset="-122"/>
                <a:cs typeface="Calibri Light"/>
              </a:rPr>
            </a:br>
            <a:r>
              <a:rPr lang="en-GB" sz="1400">
                <a:solidFill>
                  <a:srgbClr val="000000"/>
                </a:solidFill>
                <a:ea typeface="Microsoft YaHei UI Light" panose="020B0502040204020203" pitchFamily="34" charset="-122"/>
                <a:cs typeface="Calibri Light"/>
              </a:rPr>
              <a:t> </a:t>
            </a:r>
            <a:r>
              <a:rPr lang="en-GB" sz="1400" err="1">
                <a:solidFill>
                  <a:srgbClr val="000000"/>
                </a:solidFill>
                <a:ea typeface="Microsoft YaHei UI Light" panose="020B0502040204020203" pitchFamily="34" charset="-122"/>
                <a:cs typeface="Calibri Light"/>
              </a:rPr>
              <a:t>Kölbener</a:t>
            </a:r>
            <a:r>
              <a:rPr lang="en-GB" sz="1400">
                <a:solidFill>
                  <a:srgbClr val="000000"/>
                </a:solidFill>
                <a:ea typeface="Microsoft YaHei UI Light" panose="020B0502040204020203" pitchFamily="34" charset="-122"/>
                <a:cs typeface="Calibri Light"/>
              </a:rPr>
              <a:t> Christa, Kreuzer Jan, </a:t>
            </a:r>
            <a:r>
              <a:rPr lang="en-GB" sz="1400" err="1">
                <a:solidFill>
                  <a:srgbClr val="000000"/>
                </a:solidFill>
                <a:ea typeface="Microsoft YaHei UI Light" panose="020B0502040204020203" pitchFamily="34" charset="-122"/>
                <a:cs typeface="Calibri Light"/>
              </a:rPr>
              <a:t>Kuleta</a:t>
            </a:r>
            <a:r>
              <a:rPr lang="en-GB" sz="1400">
                <a:solidFill>
                  <a:srgbClr val="000000"/>
                </a:solidFill>
                <a:ea typeface="Microsoft YaHei UI Light" panose="020B0502040204020203" pitchFamily="34" charset="-122"/>
                <a:cs typeface="Calibri Light"/>
              </a:rPr>
              <a:t> Natalia Karolina, </a:t>
            </a:r>
            <a:br>
              <a:rPr lang="en-GB" sz="1400">
                <a:solidFill>
                  <a:srgbClr val="000000"/>
                </a:solidFill>
                <a:ea typeface="Microsoft YaHei UI Light" panose="020B0502040204020203" pitchFamily="34" charset="-122"/>
                <a:cs typeface="Calibri Light"/>
              </a:rPr>
            </a:br>
            <a:r>
              <a:rPr lang="en-GB" sz="1400">
                <a:solidFill>
                  <a:srgbClr val="000000"/>
                </a:solidFill>
                <a:ea typeface="Microsoft YaHei UI Light" panose="020B0502040204020203" pitchFamily="34" charset="-122"/>
                <a:cs typeface="Calibri Light"/>
              </a:rPr>
              <a:t>Lopez Sosa Alejandra, </a:t>
            </a:r>
            <a:r>
              <a:rPr lang="en-GB" sz="1400" err="1">
                <a:solidFill>
                  <a:srgbClr val="000000"/>
                </a:solidFill>
                <a:ea typeface="Microsoft YaHei UI Light" panose="020B0502040204020203" pitchFamily="34" charset="-122"/>
                <a:cs typeface="Calibri Light"/>
              </a:rPr>
              <a:t>Memeti</a:t>
            </a:r>
            <a:r>
              <a:rPr lang="en-GB" sz="1400">
                <a:solidFill>
                  <a:srgbClr val="000000"/>
                </a:solidFill>
                <a:ea typeface="Microsoft YaHei UI Light" panose="020B0502040204020203" pitchFamily="34" charset="-122"/>
                <a:cs typeface="Calibri Light"/>
              </a:rPr>
              <a:t> </a:t>
            </a:r>
            <a:r>
              <a:rPr lang="en-GB" sz="1400" err="1">
                <a:solidFill>
                  <a:srgbClr val="000000"/>
                </a:solidFill>
                <a:ea typeface="Microsoft YaHei UI Light" panose="020B0502040204020203" pitchFamily="34" charset="-122"/>
                <a:cs typeface="Calibri Light"/>
              </a:rPr>
              <a:t>Nurdzane</a:t>
            </a:r>
            <a:r>
              <a:rPr lang="en-GB" sz="1400">
                <a:solidFill>
                  <a:srgbClr val="000000"/>
                </a:solidFill>
                <a:ea typeface="Microsoft YaHei UI Light" panose="020B0502040204020203" pitchFamily="34" charset="-122"/>
                <a:cs typeface="Calibri Light"/>
              </a:rPr>
              <a:t>, </a:t>
            </a:r>
            <a:r>
              <a:rPr lang="en-GB" sz="1400" err="1">
                <a:solidFill>
                  <a:srgbClr val="000000"/>
                </a:solidFill>
                <a:ea typeface="Microsoft YaHei UI Light" panose="020B0502040204020203" pitchFamily="34" charset="-122"/>
                <a:cs typeface="Calibri Light"/>
              </a:rPr>
              <a:t>Zuković</a:t>
            </a:r>
            <a:r>
              <a:rPr lang="en-GB" sz="1400">
                <a:solidFill>
                  <a:srgbClr val="000000"/>
                </a:solidFill>
                <a:ea typeface="Microsoft YaHei UI Light" panose="020B0502040204020203" pitchFamily="34" charset="-122"/>
                <a:cs typeface="Calibri Light"/>
              </a:rPr>
              <a:t> </a:t>
            </a:r>
            <a:r>
              <a:rPr lang="en-GB" sz="1400" err="1">
                <a:solidFill>
                  <a:srgbClr val="000000"/>
                </a:solidFill>
                <a:ea typeface="Microsoft YaHei UI Light" panose="020B0502040204020203" pitchFamily="34" charset="-122"/>
                <a:cs typeface="Calibri Light"/>
              </a:rPr>
              <a:t>Dženneta</a:t>
            </a:r>
            <a:r>
              <a:rPr lang="en-GB" sz="1400">
                <a:solidFill>
                  <a:srgbClr val="000000"/>
                </a:solidFill>
                <a:ea typeface="Microsoft YaHei UI Light" panose="020B0502040204020203" pitchFamily="34" charset="-122"/>
                <a:cs typeface="Calibri Light"/>
              </a:rPr>
              <a:t>, </a:t>
            </a:r>
            <a:br>
              <a:rPr lang="en-GB" sz="1400">
                <a:solidFill>
                  <a:srgbClr val="000000"/>
                </a:solidFill>
                <a:ea typeface="Microsoft YaHei UI Light" panose="020B0502040204020203" pitchFamily="34" charset="-122"/>
                <a:cs typeface="Calibri Light"/>
              </a:rPr>
            </a:br>
            <a:r>
              <a:rPr lang="en-GB" sz="1400">
                <a:solidFill>
                  <a:srgbClr val="000000"/>
                </a:solidFill>
                <a:ea typeface="Microsoft YaHei UI Light" panose="020B0502040204020203" pitchFamily="34" charset="-122"/>
                <a:cs typeface="Calibri Light"/>
              </a:rPr>
              <a:t>Müller Benjamin, </a:t>
            </a:r>
            <a:r>
              <a:rPr lang="en-GB" sz="1400" err="1">
                <a:solidFill>
                  <a:srgbClr val="000000"/>
                </a:solidFill>
                <a:ea typeface="Microsoft YaHei UI Light" panose="020B0502040204020203" pitchFamily="34" charset="-122"/>
                <a:cs typeface="Calibri Light"/>
              </a:rPr>
              <a:t>Nedic</a:t>
            </a:r>
            <a:r>
              <a:rPr lang="en-GB" sz="1400">
                <a:solidFill>
                  <a:srgbClr val="000000"/>
                </a:solidFill>
                <a:ea typeface="Microsoft YaHei UI Light" panose="020B0502040204020203" pitchFamily="34" charset="-122"/>
                <a:cs typeface="Calibri Light"/>
              </a:rPr>
              <a:t> Maja, </a:t>
            </a:r>
            <a:r>
              <a:rPr lang="en-GB" sz="1400" err="1">
                <a:solidFill>
                  <a:srgbClr val="000000"/>
                </a:solidFill>
                <a:ea typeface="Microsoft YaHei UI Light" panose="020B0502040204020203" pitchFamily="34" charset="-122"/>
                <a:cs typeface="Calibri Light"/>
              </a:rPr>
              <a:t>Xaaji</a:t>
            </a:r>
            <a:r>
              <a:rPr lang="en-GB" sz="1400">
                <a:solidFill>
                  <a:srgbClr val="000000"/>
                </a:solidFill>
                <a:ea typeface="Microsoft YaHei UI Light" panose="020B0502040204020203" pitchFamily="34" charset="-122"/>
                <a:cs typeface="Calibri Light"/>
              </a:rPr>
              <a:t> Yusuf</a:t>
            </a:r>
            <a:endParaRPr lang="de-CH" sz="1400">
              <a:solidFill>
                <a:srgbClr val="000000"/>
              </a:solidFill>
              <a:ea typeface="Microsoft YaHei UI Light" panose="020B0502040204020203" pitchFamily="34" charset="-122"/>
              <a:cs typeface="Calibri Light"/>
            </a:endParaRPr>
          </a:p>
          <a:p>
            <a:endParaRPr lang="de-CH">
              <a:latin typeface="Calibri Light"/>
              <a:cs typeface="Calibri Light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C485DE84-E4EB-4393-81BC-28B3440B2088}"/>
              </a:ext>
            </a:extLst>
          </p:cNvPr>
          <p:cNvSpPr txBox="1"/>
          <p:nvPr/>
        </p:nvSpPr>
        <p:spPr>
          <a:xfrm>
            <a:off x="2197330" y="6284422"/>
            <a:ext cx="7797338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GB" sz="1400">
                <a:solidFill>
                  <a:srgbClr val="000000"/>
                </a:solidFill>
                <a:ea typeface="Microsoft YaHei UI Light" panose="020B0502040204020203" pitchFamily="34" charset="-122"/>
                <a:cs typeface="Calibri Light"/>
              </a:rPr>
              <a:t>BP3 Design of Biopharmaceutical Production Facilities</a:t>
            </a:r>
            <a:endParaRPr lang="de-CH" sz="1400">
              <a:solidFill>
                <a:srgbClr val="000000"/>
              </a:solidFill>
              <a:ea typeface="Microsoft YaHei UI Light" panose="020B0502040204020203" pitchFamily="34" charset="-122"/>
              <a:cs typeface="Calibri Light"/>
            </a:endParaRPr>
          </a:p>
        </p:txBody>
      </p:sp>
      <p:sp>
        <p:nvSpPr>
          <p:cNvPr id="4" name="AutoShape 3">
            <a:extLst>
              <a:ext uri="{FF2B5EF4-FFF2-40B4-BE49-F238E27FC236}">
                <a16:creationId xmlns:a16="http://schemas.microsoft.com/office/drawing/2014/main" id="{B7F0AAA6-0B8B-944A-B92D-3ABC0A0E08F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544763" y="-9683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3" name="AutoShape 18">
            <a:extLst>
              <a:ext uri="{FF2B5EF4-FFF2-40B4-BE49-F238E27FC236}">
                <a16:creationId xmlns:a16="http://schemas.microsoft.com/office/drawing/2014/main" id="{A0626A0D-1763-8E44-9705-2CDA680385D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359965" y="2819399"/>
            <a:ext cx="2650435" cy="2650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1028" name="Picture 4" descr="MSLS Community Centre">
            <a:extLst>
              <a:ext uri="{FF2B5EF4-FFF2-40B4-BE49-F238E27FC236}">
                <a16:creationId xmlns:a16="http://schemas.microsoft.com/office/drawing/2014/main" id="{6F09973F-343D-404F-88C1-DBB2D13C0F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153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9125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3769484-DC84-42BE-BCBB-5BBA3C3FC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23C17-10D3-4B90-85E0-D45BABC595B4}" type="slidenum">
              <a:rPr lang="de-CH" smtClean="0"/>
              <a:t>2</a:t>
            </a:fld>
            <a:endParaRPr lang="de-CH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D94ED60C-5B9E-C240-B1A8-372E3F2027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55147"/>
            <a:ext cx="8950439" cy="3698906"/>
          </a:xfrm>
          <a:prstGeom prst="rect">
            <a:avLst/>
          </a:prstGeom>
        </p:spPr>
      </p:pic>
      <p:sp>
        <p:nvSpPr>
          <p:cNvPr id="7" name="Titel 1">
            <a:extLst>
              <a:ext uri="{FF2B5EF4-FFF2-40B4-BE49-F238E27FC236}">
                <a16:creationId xmlns:a16="http://schemas.microsoft.com/office/drawing/2014/main" id="{3DB3D628-7503-C24F-B3F3-BF73D5513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Staff estimation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8F17610-B7FA-4FDF-853F-D47D648149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1401" y="5527015"/>
            <a:ext cx="4152172" cy="1194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498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F9940C-6273-417C-8DB9-1FAD66A12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Room list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E52393F-00B1-4978-95E9-D33A1A594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23C17-10D3-4B90-85E0-D45BABC595B4}" type="slidenum">
              <a:rPr lang="de-CH" smtClean="0"/>
              <a:t>3</a:t>
            </a:fld>
            <a:endParaRPr lang="de-CH"/>
          </a:p>
        </p:txBody>
      </p:sp>
      <p:pic>
        <p:nvPicPr>
          <p:cNvPr id="7" name="Grafik 7">
            <a:extLst>
              <a:ext uri="{FF2B5EF4-FFF2-40B4-BE49-F238E27FC236}">
                <a16:creationId xmlns:a16="http://schemas.microsoft.com/office/drawing/2014/main" id="{29642F28-1AE0-4557-B613-2E2E3E499A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4134" y="1312333"/>
            <a:ext cx="8392439" cy="5409671"/>
          </a:xfrm>
        </p:spPr>
      </p:pic>
    </p:spTree>
    <p:extLst>
      <p:ext uri="{BB962C8B-B14F-4D97-AF65-F5344CB8AC3E}">
        <p14:creationId xmlns:p14="http://schemas.microsoft.com/office/powerpoint/2010/main" val="2483370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2F34FC02811A8F499CA32FC612EE48A0" ma:contentTypeVersion="9" ma:contentTypeDescription="Ein neues Dokument erstellen." ma:contentTypeScope="" ma:versionID="799fd8fbf740541e3223ece83ffb647c">
  <xsd:schema xmlns:xsd="http://www.w3.org/2001/XMLSchema" xmlns:xs="http://www.w3.org/2001/XMLSchema" xmlns:p="http://schemas.microsoft.com/office/2006/metadata/properties" xmlns:ns2="4cde1fc4-2b3d-4add-8ea9-0168bc64bbe7" xmlns:ns3="8101c224-8760-4bfa-b56b-356fc4b4ad60" targetNamespace="http://schemas.microsoft.com/office/2006/metadata/properties" ma:root="true" ma:fieldsID="0a39c6f75a88d1210949dee0ff67d8c7" ns2:_="" ns3:_="">
    <xsd:import namespace="4cde1fc4-2b3d-4add-8ea9-0168bc64bbe7"/>
    <xsd:import namespace="8101c224-8760-4bfa-b56b-356fc4b4ad6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cde1fc4-2b3d-4add-8ea9-0168bc64bbe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01c224-8760-4bfa-b56b-356fc4b4ad60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CF19E19-12D1-4B9A-AE03-1766A8D4B64A}"/>
</file>

<file path=customXml/itemProps2.xml><?xml version="1.0" encoding="utf-8"?>
<ds:datastoreItem xmlns:ds="http://schemas.openxmlformats.org/officeDocument/2006/customXml" ds:itemID="{3E076A3D-227F-4D35-8D34-2C99DC2EBF54}">
  <ds:schemaRefs>
    <ds:schemaRef ds:uri="4cde1fc4-2b3d-4add-8ea9-0168bc64bbe7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D6C45408-E02D-4A24-84DA-778BF669FAF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</vt:lpstr>
      <vt:lpstr>Presentation of day 4</vt:lpstr>
      <vt:lpstr>Staff estimation </vt:lpstr>
      <vt:lpstr>Room list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INSECT PROTEIN SNACK</dc:title>
  <dc:creator>Zukovic Dzenneta (zukovdze)</dc:creator>
  <cp:revision>1</cp:revision>
  <dcterms:created xsi:type="dcterms:W3CDTF">2021-10-11T14:16:26Z</dcterms:created>
  <dcterms:modified xsi:type="dcterms:W3CDTF">2022-01-27T15:12:10Z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0x0101002F34FC02811A8F499CA32FC612EE48A0</vt:lpwstr>
  </property>
</Properties>
</file>