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9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14E3F-93DF-47AE-BB00-53BEF6491696}" v="2" dt="2022-01-24T16:24:11.082"/>
    <p1510:client id="{25A1D2B3-52ED-4725-83A1-CD2356BF165C}" v="5" dt="2022-01-24T16:42:41.813"/>
    <p1510:client id="{87C086C4-A6F7-4CDB-87AC-A72A3570F20D}" v="70" dt="2022-01-24T16:42:49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Näf (s)" userId="679e0721-05e7-4a49-a606-e041428ef3ab" providerId="ADAL" clId="{87C086C4-A6F7-4CDB-87AC-A72A3570F20D}"/>
    <pc:docChg chg="undo custSel modSld">
      <pc:chgData name="Adrian Näf (s)" userId="679e0721-05e7-4a49-a606-e041428ef3ab" providerId="ADAL" clId="{87C086C4-A6F7-4CDB-87AC-A72A3570F20D}" dt="2022-01-24T16:42:49.431" v="76" actId="20577"/>
      <pc:docMkLst>
        <pc:docMk/>
      </pc:docMkLst>
      <pc:sldChg chg="addSp modSp mod">
        <pc:chgData name="Adrian Näf (s)" userId="679e0721-05e7-4a49-a606-e041428ef3ab" providerId="ADAL" clId="{87C086C4-A6F7-4CDB-87AC-A72A3570F20D}" dt="2022-01-24T16:42:49.431" v="76" actId="20577"/>
        <pc:sldMkLst>
          <pc:docMk/>
          <pc:sldMk cId="2186893600" sldId="259"/>
        </pc:sldMkLst>
        <pc:spChg chg="mod">
          <ac:chgData name="Adrian Näf (s)" userId="679e0721-05e7-4a49-a606-e041428ef3ab" providerId="ADAL" clId="{87C086C4-A6F7-4CDB-87AC-A72A3570F20D}" dt="2022-01-24T16:37:01.239" v="20" actId="1076"/>
          <ac:spMkLst>
            <pc:docMk/>
            <pc:sldMk cId="2186893600" sldId="259"/>
            <ac:spMk id="2" creationId="{E26785E7-7339-40BD-8506-ED47AC70EF54}"/>
          </ac:spMkLst>
        </pc:spChg>
        <pc:spChg chg="add mod">
          <ac:chgData name="Adrian Näf (s)" userId="679e0721-05e7-4a49-a606-e041428ef3ab" providerId="ADAL" clId="{87C086C4-A6F7-4CDB-87AC-A72A3570F20D}" dt="2022-01-24T16:42:49.431" v="76" actId="20577"/>
          <ac:spMkLst>
            <pc:docMk/>
            <pc:sldMk cId="2186893600" sldId="259"/>
            <ac:spMk id="5" creationId="{3E4374F1-005F-4B23-8360-0720319F70C1}"/>
          </ac:spMkLst>
        </pc:spChg>
      </pc:sldChg>
      <pc:sldChg chg="modSp mod">
        <pc:chgData name="Adrian Näf (s)" userId="679e0721-05e7-4a49-a606-e041428ef3ab" providerId="ADAL" clId="{87C086C4-A6F7-4CDB-87AC-A72A3570F20D}" dt="2022-01-24T16:28:46.475" v="17" actId="20577"/>
        <pc:sldMkLst>
          <pc:docMk/>
          <pc:sldMk cId="199808743" sldId="261"/>
        </pc:sldMkLst>
        <pc:spChg chg="mod">
          <ac:chgData name="Adrian Näf (s)" userId="679e0721-05e7-4a49-a606-e041428ef3ab" providerId="ADAL" clId="{87C086C4-A6F7-4CDB-87AC-A72A3570F20D}" dt="2022-01-24T16:28:46.475" v="17" actId="20577"/>
          <ac:spMkLst>
            <pc:docMk/>
            <pc:sldMk cId="199808743" sldId="261"/>
            <ac:spMk id="2" creationId="{FF1A0627-F7B8-435F-B4C5-D750C4567ED3}"/>
          </ac:spMkLst>
        </pc:spChg>
      </pc:sldChg>
    </pc:docChg>
  </pc:docChgLst>
  <pc:docChgLst>
    <pc:chgData name="Khan Salman (khansal1)" userId="S::khansal1@students.zhaw.ch::70c4c88b-bef8-4574-8206-408af15f2dc0" providerId="AD" clId="Web-{25A1D2B3-52ED-4725-83A1-CD2356BF165C}"/>
    <pc:docChg chg="modSld">
      <pc:chgData name="Khan Salman (khansal1)" userId="S::khansal1@students.zhaw.ch::70c4c88b-bef8-4574-8206-408af15f2dc0" providerId="AD" clId="Web-{25A1D2B3-52ED-4725-83A1-CD2356BF165C}" dt="2022-01-24T16:42:41.813" v="4" actId="1076"/>
      <pc:docMkLst>
        <pc:docMk/>
      </pc:docMkLst>
      <pc:sldChg chg="modSp">
        <pc:chgData name="Khan Salman (khansal1)" userId="S::khansal1@students.zhaw.ch::70c4c88b-bef8-4574-8206-408af15f2dc0" providerId="AD" clId="Web-{25A1D2B3-52ED-4725-83A1-CD2356BF165C}" dt="2022-01-24T16:42:34.312" v="3" actId="14100"/>
        <pc:sldMkLst>
          <pc:docMk/>
          <pc:sldMk cId="2186893600" sldId="259"/>
        </pc:sldMkLst>
        <pc:spChg chg="mod">
          <ac:chgData name="Khan Salman (khansal1)" userId="S::khansal1@students.zhaw.ch::70c4c88b-bef8-4574-8206-408af15f2dc0" providerId="AD" clId="Web-{25A1D2B3-52ED-4725-83A1-CD2356BF165C}" dt="2022-01-24T16:42:33.234" v="2" actId="1076"/>
          <ac:spMkLst>
            <pc:docMk/>
            <pc:sldMk cId="2186893600" sldId="259"/>
            <ac:spMk id="3" creationId="{FDDB917F-ADAC-4894-8545-98CE03191A9A}"/>
          </ac:spMkLst>
        </pc:spChg>
        <pc:spChg chg="mod">
          <ac:chgData name="Khan Salman (khansal1)" userId="S::khansal1@students.zhaw.ch::70c4c88b-bef8-4574-8206-408af15f2dc0" providerId="AD" clId="Web-{25A1D2B3-52ED-4725-83A1-CD2356BF165C}" dt="2022-01-24T16:42:34.312" v="3" actId="14100"/>
          <ac:spMkLst>
            <pc:docMk/>
            <pc:sldMk cId="2186893600" sldId="259"/>
            <ac:spMk id="4" creationId="{D8C2076F-6EF5-4FA3-95CF-163E8A216942}"/>
          </ac:spMkLst>
        </pc:spChg>
      </pc:sldChg>
      <pc:sldChg chg="modSp">
        <pc:chgData name="Khan Salman (khansal1)" userId="S::khansal1@students.zhaw.ch::70c4c88b-bef8-4574-8206-408af15f2dc0" providerId="AD" clId="Web-{25A1D2B3-52ED-4725-83A1-CD2356BF165C}" dt="2022-01-24T16:42:41.813" v="4" actId="1076"/>
        <pc:sldMkLst>
          <pc:docMk/>
          <pc:sldMk cId="199808743" sldId="261"/>
        </pc:sldMkLst>
        <pc:spChg chg="mod">
          <ac:chgData name="Khan Salman (khansal1)" userId="S::khansal1@students.zhaw.ch::70c4c88b-bef8-4574-8206-408af15f2dc0" providerId="AD" clId="Web-{25A1D2B3-52ED-4725-83A1-CD2356BF165C}" dt="2022-01-24T16:42:41.813" v="4" actId="1076"/>
          <ac:spMkLst>
            <pc:docMk/>
            <pc:sldMk cId="199808743" sldId="261"/>
            <ac:spMk id="2" creationId="{FF1A0627-F7B8-435F-B4C5-D750C4567ED3}"/>
          </ac:spMkLst>
        </pc:spChg>
      </pc:sldChg>
    </pc:docChg>
  </pc:docChgLst>
  <pc:docChgLst>
    <pc:chgData name="Adrian Näf (s)" userId="S::adrian.naef_students.fhnw.ch#ext#@zhaw.onmicrosoft.com::d3fbe3c1-331e-48d3-b0a5-f8c77630ff96" providerId="AD" clId="Web-{0CF14E3F-93DF-47AE-BB00-53BEF6491696}"/>
    <pc:docChg chg="delSld">
      <pc:chgData name="Adrian Näf (s)" userId="S::adrian.naef_students.fhnw.ch#ext#@zhaw.onmicrosoft.com::d3fbe3c1-331e-48d3-b0a5-f8c77630ff96" providerId="AD" clId="Web-{0CF14E3F-93DF-47AE-BB00-53BEF6491696}" dt="2022-01-24T16:24:11.082" v="1"/>
      <pc:docMkLst>
        <pc:docMk/>
      </pc:docMkLst>
      <pc:sldChg chg="del">
        <pc:chgData name="Adrian Näf (s)" userId="S::adrian.naef_students.fhnw.ch#ext#@zhaw.onmicrosoft.com::d3fbe3c1-331e-48d3-b0a5-f8c77630ff96" providerId="AD" clId="Web-{0CF14E3F-93DF-47AE-BB00-53BEF6491696}" dt="2022-01-24T16:24:07.988" v="0"/>
        <pc:sldMkLst>
          <pc:docMk/>
          <pc:sldMk cId="2746477133" sldId="258"/>
        </pc:sldMkLst>
      </pc:sldChg>
      <pc:sldChg chg="del">
        <pc:chgData name="Adrian Näf (s)" userId="S::adrian.naef_students.fhnw.ch#ext#@zhaw.onmicrosoft.com::d3fbe3c1-331e-48d3-b0a5-f8c77630ff96" providerId="AD" clId="Web-{0CF14E3F-93DF-47AE-BB00-53BEF6491696}" dt="2022-01-24T16:24:11.082" v="1"/>
        <pc:sldMkLst>
          <pc:docMk/>
          <pc:sldMk cId="416892421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6C80-E13D-45F4-B573-71F2D56A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F5BB9E-4307-4144-B0E1-C4B71556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6F469-E100-428A-A769-7C7A6D35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A5190-E2EB-4E6A-866B-231AF6E0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23C9A-DD6C-45BB-9179-E9453EF4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26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CBF69-2A2A-4F20-BD32-797EC516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F8C634-CEE1-46D6-A8EE-444771BF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22FCD-58A9-49F2-AA98-573990BB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5034A-AB24-403B-AA7F-C47AA0E3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60A6B-79CA-46F5-B938-5D4242C0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726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1F6B02-F7D2-4967-8E54-6E66A7C2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8E3C29-5EB1-4D61-A6E1-874E6BD4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26A17-0DD6-4242-B6F5-2706A5C1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76E640-4B0F-4A0C-BFDE-0CD74E51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01FF5-7297-47A0-BB14-327C77A8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6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85B08-EECB-441A-A5B9-76168B03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C2066-2466-4FA9-9667-D58EEA27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E27BC-4D36-4C84-8E68-07F41AEF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6DB70-E7A6-4292-B1B7-970D34E5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A092E-8E21-4B70-9EE8-7D7B7ED8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973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6C40F-C690-444B-831D-43CCB97F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857BD-C012-4166-97E2-09F34285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17D84-A561-4B8F-B898-C71E110B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1D938-0E86-4073-B29B-A8FF4AF8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B0425-2277-4A80-A3C9-0C6544B7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137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81044-7664-446E-80BC-CFF326ED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22CBF-F6CF-44AE-9010-88E4948B6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6EA240-4B87-49D6-BA11-9D2341E0E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8EDB86-E3CA-4B51-9FC4-FF5ABF20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B99400-0CF3-4063-8FAC-DF7748B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8A2B1-F3B5-4438-A530-D47243B0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657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7AA90-05B3-483E-A110-5E57ED55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820D54-BAE0-4094-9938-F8DCA556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35AEB3-9C28-4953-8247-E06959072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04148E-9D24-4FDC-8215-595E015A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624F5-0650-4D51-A020-F03A69B62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E2271-F497-4745-BAE0-6BF923B3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067622-19A3-47C4-A29E-993C23AC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5F31A-4B13-44C3-AF88-E23E1E4F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911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14A48-C765-40D2-BA3F-27CE892E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E2BCF3-9BB2-466A-B3A1-92DF95FC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5A4BD4-9A76-45C0-AEA2-7C16DE1E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A420B9-2699-4A29-9773-5265DEFD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773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BBA62B-0677-47BC-B1FD-848D99F6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86B227-9246-4114-8338-D6619FB0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1D4005-E37D-4420-8C9A-71D20564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522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30F39-63CC-4BA1-914C-9C07EF4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5CA7B-B7BD-426E-8B0A-75223526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10523B-32AA-4CC1-827C-8A670F721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983D30-4B22-48F3-8CDB-2B4F079A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67B7A-77D6-40B3-8FE4-8E9A2B74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7377F0-70A6-48BA-839E-3784628D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22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D9E7A-EACB-4DC6-BCF8-C9089D91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AE0BD9-CC50-462A-A79A-BA8EF0CFF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E054E8-57D6-4C5A-90EA-8F1158F6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89D89-A2EF-42E5-90E1-19B7A737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77894-C85B-4299-82DB-A9F5FD42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A1E8B-EF69-473D-AB3A-5DD28901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67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0910AE-092E-4193-920A-3DDF82E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BB823E-B66E-40BE-B7D2-6375900F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365BE-B57C-41C6-A699-939D442C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9BEC-54F8-469C-98F8-20B295935226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858DA-9407-4254-892F-A8972A0BD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9F6060-1D71-4063-99A4-6232CE0C7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6E22-06B4-4F54-87A4-08BEC4E5C8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523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C455E-9A62-49E5-B096-13B2B8B79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err="1"/>
              <a:t>Formulas</a:t>
            </a:r>
            <a:r>
              <a:rPr lang="de-CH"/>
              <a:t> 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B24EB8-40DC-4F94-9E7B-1984D4A51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446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5C7E43-B100-4131-BCF6-862B550C6542}"/>
                  </a:ext>
                </a:extLst>
              </p:cNvPr>
              <p:cNvSpPr txBox="1"/>
              <p:nvPr/>
            </p:nvSpPr>
            <p:spPr>
              <a:xfrm>
                <a:off x="1153274" y="798816"/>
                <a:ext cx="8212954" cy="10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𝐵𝑖𝑜𝑟𝑒𝑎𝑐𝑡𝑜𝑟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𝑡𝑖𝑡𝑒𝑟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de-CH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∗4 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∗0.684=5.472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den>
                      </m:f>
                    </m:oMath>
                  </m:oMathPara>
                </a14:m>
                <a:endParaRPr lang="de-CH" b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5C7E43-B100-4131-BCF6-862B550C6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74" y="798816"/>
                <a:ext cx="8212954" cy="1018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21A0386-182D-4617-8381-97885585189F}"/>
                  </a:ext>
                </a:extLst>
              </p:cNvPr>
              <p:cNvSpPr txBox="1"/>
              <p:nvPr/>
            </p:nvSpPr>
            <p:spPr>
              <a:xfrm>
                <a:off x="1153274" y="2282475"/>
                <a:ext cx="8489247" cy="129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𝐵𝑖𝑜𝑟𝑒𝑎𝑐𝑡𝑜𝑟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𝑡𝑖𝑡𝑒𝑟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de-CH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∗3 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∗0.706=4.236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en-CH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21A0386-182D-4617-8381-978855851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74" y="2282475"/>
                <a:ext cx="8489247" cy="129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83A1E6C-47D5-4F3D-AEB1-AE2507C948F4}"/>
                  </a:ext>
                </a:extLst>
              </p:cNvPr>
              <p:cNvSpPr txBox="1"/>
              <p:nvPr/>
            </p:nvSpPr>
            <p:spPr>
              <a:xfrm>
                <a:off x="1258609" y="3836093"/>
                <a:ext cx="8483989" cy="129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𝐵𝑖𝑜𝑟𝑒𝑎𝑐𝑡𝑜𝑟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𝑡𝑖𝑡𝑒𝑟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de-CH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∗2 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∗0.64=2.56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en-CH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83A1E6C-47D5-4F3D-AEB1-AE2507C9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609" y="3836093"/>
                <a:ext cx="8483989" cy="1295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C8C29B8-B5B7-4EA7-A81C-9122CED8634F}"/>
                  </a:ext>
                </a:extLst>
              </p:cNvPr>
              <p:cNvSpPr txBox="1"/>
              <p:nvPr/>
            </p:nvSpPr>
            <p:spPr>
              <a:xfrm>
                <a:off x="1153274" y="5078613"/>
                <a:ext cx="8493544" cy="129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𝐵𝑖𝑜𝑟𝑒𝑎𝑐𝑡𝑜𝑟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𝑡𝑖𝑡𝑒𝑟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de-CH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∗4 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∗0.64=5.12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en-CH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C8C29B8-B5B7-4EA7-A81C-9122CED8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74" y="5078613"/>
                <a:ext cx="8493544" cy="1295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92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F1A0627-F7B8-435F-B4C5-D750C4567ED3}"/>
                  </a:ext>
                </a:extLst>
              </p:cNvPr>
              <p:cNvSpPr txBox="1"/>
              <p:nvPr/>
            </p:nvSpPr>
            <p:spPr>
              <a:xfrm>
                <a:off x="582227" y="2302267"/>
                <a:ext cx="11029308" cy="1610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𝑏𝑎𝑡𝑐h𝑒𝑠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𝑦𝑒𝑎𝑟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𝐴𝑚𝑜𝑢𝑛𝑡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𝑝𝑟𝑜𝑑𝑢𝑐𝑡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𝑘𝑔</m:t>
                                      </m:r>
                                    </m:num>
                                    <m:den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𝑏𝑎𝑡𝑐h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𝑅𝑒𝑞𝑢𝑖𝑟𝑒𝑑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𝑎𝑚𝑜𝑢𝑛𝑡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𝑦𝑒𝑎𝑟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𝑘𝑔</m:t>
                                      </m:r>
                                    </m:num>
                                    <m:den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𝑦𝑒𝑎𝑟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5.472 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4.236 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2.56 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5.12 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=19+17+28+8=72</m:t>
                      </m:r>
                    </m:oMath>
                  </m:oMathPara>
                </a14:m>
                <a:endParaRPr lang="en-CH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F1A0627-F7B8-435F-B4C5-D750C4567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7" y="2302267"/>
                <a:ext cx="11029308" cy="1610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0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26785E7-7339-40BD-8506-ED47AC70EF54}"/>
                  </a:ext>
                </a:extLst>
              </p:cNvPr>
              <p:cNvSpPr txBox="1"/>
              <p:nvPr/>
            </p:nvSpPr>
            <p:spPr>
              <a:xfrm>
                <a:off x="199610" y="1794175"/>
                <a:ext cx="11386130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𝑏𝑖𝑜𝑟𝑒𝑎𝑐𝑡𝑜𝑟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𝑙𝑖𝑛𝑒𝑠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𝑏𝑎𝑡𝑐h𝑒𝑠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𝑜𝑝𝑒𝑟𝑎𝑡𝑖𝑜𝑛𝑎𝑙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𝑟𝑒𝑎𝑑𝑖𝑛𝑒𝑠𝑠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28 ∗24. 075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320 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=2.099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</m:t>
                      </m:r>
                    </m:oMath>
                  </m:oMathPara>
                </a14:m>
                <a:endParaRPr lang="en-CH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26785E7-7339-40BD-8506-ED47AC70E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0" y="1794175"/>
                <a:ext cx="1138613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DDB917F-ADAC-4894-8545-98CE03191A9A}"/>
                  </a:ext>
                </a:extLst>
              </p:cNvPr>
              <p:cNvSpPr txBox="1"/>
              <p:nvPr/>
            </p:nvSpPr>
            <p:spPr>
              <a:xfrm>
                <a:off x="42099" y="2841723"/>
                <a:ext cx="11701152" cy="587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𝑙𝑖𝑛𝑒𝑠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𝑠𝑒𝑒𝑑𝑖𝑛𝑔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𝑝𝑟𝑜𝑐𝑒𝑠𝑠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𝑝𝑟𝑜𝑑𝑢𝑐𝑡𝑖𝑜𝑛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 ∗(3+1)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(11+1)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H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DDB917F-ADAC-4894-8545-98CE03191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" y="2841723"/>
                <a:ext cx="11701152" cy="587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8C2076F-6EF5-4FA3-95CF-163E8A216942}"/>
                  </a:ext>
                </a:extLst>
              </p:cNvPr>
              <p:cNvSpPr txBox="1"/>
              <p:nvPr/>
            </p:nvSpPr>
            <p:spPr>
              <a:xfrm>
                <a:off x="-80691" y="4354545"/>
                <a:ext cx="12353382" cy="587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𝑖𝑛𝑜𝑐𝑢𝑙𝑢𝑚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𝑙𝑖𝑛𝑒𝑠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𝑖𝑛𝑜𝑐𝑢𝑙𝑢𝑚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𝑝𝑟𝑜𝑐𝑒𝑠𝑠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𝑝𝑟𝑜𝑑𝑢𝑐𝑡𝑖𝑜𝑛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 ∗(7+1)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(11+1)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H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8C2076F-6EF5-4FA3-95CF-163E8A21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91" y="4354545"/>
                <a:ext cx="12353382" cy="587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E4374F1-005F-4B23-8360-0720319F70C1}"/>
                  </a:ext>
                </a:extLst>
              </p:cNvPr>
              <p:cNvSpPr txBox="1"/>
              <p:nvPr/>
            </p:nvSpPr>
            <p:spPr>
              <a:xfrm>
                <a:off x="199610" y="785595"/>
                <a:ext cx="992643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𝑏𝑎𝑡𝑐h𝑒𝑠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𝑜𝑝𝑒𝑟𝑎𝑡𝑖𝑜𝑛𝑎𝑙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𝑟𝑒𝑎𝑑𝑖𝑛𝑒𝑠𝑠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𝑝𝑟𝑜𝑑𝑢𝑐𝑡𝑖𝑜𝑛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320 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−13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11 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=27.909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≈28</m:t>
                      </m:r>
                    </m:oMath>
                  </m:oMathPara>
                </a14:m>
                <a:endParaRPr lang="en-CH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E4374F1-005F-4B23-8360-0720319F7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0" y="785595"/>
                <a:ext cx="9926435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5A2A18-A6FE-48DD-B19C-2CCD1EE67A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115D02-6B98-4B0A-8DE1-14F1E9A1CEDA}"/>
</file>

<file path=customXml/itemProps3.xml><?xml version="1.0" encoding="utf-8"?>
<ds:datastoreItem xmlns:ds="http://schemas.openxmlformats.org/officeDocument/2006/customXml" ds:itemID="{2C7DAFDB-EC21-4084-BF8E-D93F49DE7B9C}">
  <ds:schemaRefs>
    <ds:schemaRef ds:uri="4cde1fc4-2b3d-4add-8ea9-0168bc64bb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</vt:lpstr>
      <vt:lpstr>Formulas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 Näf (s)</dc:creator>
  <cp:revision>1</cp:revision>
  <dcterms:created xsi:type="dcterms:W3CDTF">2022-01-24T14:40:37Z</dcterms:created>
  <dcterms:modified xsi:type="dcterms:W3CDTF">2022-01-24T16:43:17Z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