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E70BD-D75A-4559-A2A2-3E3361F250BE}" v="138" dt="2022-02-08T22:50:43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15" autoAdjust="0"/>
  </p:normalViewPr>
  <p:slideViewPr>
    <p:cSldViewPr snapToGrid="0">
      <p:cViewPr>
        <p:scale>
          <a:sx n="100" d="100"/>
          <a:sy n="100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 Näf (s)" userId="679e0721-05e7-4a49-a606-e041428ef3ab" providerId="ADAL" clId="{98824619-B433-48F6-B125-B9700E0F362D}"/>
    <pc:docChg chg="undo custSel modSld">
      <pc:chgData name="Adrian Näf (s)" userId="679e0721-05e7-4a49-a606-e041428ef3ab" providerId="ADAL" clId="{98824619-B433-48F6-B125-B9700E0F362D}" dt="2022-01-25T15:46:42.226" v="394" actId="14100"/>
      <pc:docMkLst>
        <pc:docMk/>
      </pc:docMkLst>
      <pc:sldChg chg="addSp delSp modSp mod">
        <pc:chgData name="Adrian Näf (s)" userId="679e0721-05e7-4a49-a606-e041428ef3ab" providerId="ADAL" clId="{98824619-B433-48F6-B125-B9700E0F362D}" dt="2022-01-25T15:46:42.226" v="394" actId="14100"/>
        <pc:sldMkLst>
          <pc:docMk/>
          <pc:sldMk cId="773101917" sldId="256"/>
        </pc:sldMkLst>
        <pc:spChg chg="add mod topLvl">
          <ac:chgData name="Adrian Näf (s)" userId="679e0721-05e7-4a49-a606-e041428ef3ab" providerId="ADAL" clId="{98824619-B433-48F6-B125-B9700E0F362D}" dt="2022-01-25T14:27:54.128" v="36" actId="164"/>
          <ac:spMkLst>
            <pc:docMk/>
            <pc:sldMk cId="773101917" sldId="256"/>
            <ac:spMk id="2" creationId="{7BD100BA-9648-4750-9785-6B9D56E6FC5F}"/>
          </ac:spMkLst>
        </pc:spChg>
        <pc:spChg chg="mod topLvl">
          <ac:chgData name="Adrian Näf (s)" userId="679e0721-05e7-4a49-a606-e041428ef3ab" providerId="ADAL" clId="{98824619-B433-48F6-B125-B9700E0F362D}" dt="2022-01-25T14:27:02.112" v="33" actId="165"/>
          <ac:spMkLst>
            <pc:docMk/>
            <pc:sldMk cId="773101917" sldId="256"/>
            <ac:spMk id="4" creationId="{84BA334D-23ED-4448-A369-78F6A87FB96B}"/>
          </ac:spMkLst>
        </pc:spChg>
        <pc:spChg chg="mod topLvl">
          <ac:chgData name="Adrian Näf (s)" userId="679e0721-05e7-4a49-a606-e041428ef3ab" providerId="ADAL" clId="{98824619-B433-48F6-B125-B9700E0F362D}" dt="2022-01-25T14:27:02.112" v="33" actId="165"/>
          <ac:spMkLst>
            <pc:docMk/>
            <pc:sldMk cId="773101917" sldId="256"/>
            <ac:spMk id="5" creationId="{B3A3B7CD-D928-40FC-9C9A-8A0F3FF15761}"/>
          </ac:spMkLst>
        </pc:spChg>
        <pc:spChg chg="add mod topLvl">
          <ac:chgData name="Adrian Näf (s)" userId="679e0721-05e7-4a49-a606-e041428ef3ab" providerId="ADAL" clId="{98824619-B433-48F6-B125-B9700E0F362D}" dt="2022-01-25T14:27:02.112" v="33" actId="165"/>
          <ac:spMkLst>
            <pc:docMk/>
            <pc:sldMk cId="773101917" sldId="256"/>
            <ac:spMk id="6" creationId="{60D18A94-B163-4482-81B4-F0C5998F1B63}"/>
          </ac:spMkLst>
        </pc:spChg>
        <pc:spChg chg="add mod topLvl">
          <ac:chgData name="Adrian Näf (s)" userId="679e0721-05e7-4a49-a606-e041428ef3ab" providerId="ADAL" clId="{98824619-B433-48F6-B125-B9700E0F362D}" dt="2022-01-25T14:27:02.112" v="33" actId="165"/>
          <ac:spMkLst>
            <pc:docMk/>
            <pc:sldMk cId="773101917" sldId="256"/>
            <ac:spMk id="7" creationId="{DDFD66AD-BB82-4656-ACD6-94F0F075DEB6}"/>
          </ac:spMkLst>
        </pc:spChg>
        <pc:spChg chg="add mod topLvl">
          <ac:chgData name="Adrian Näf (s)" userId="679e0721-05e7-4a49-a606-e041428ef3ab" providerId="ADAL" clId="{98824619-B433-48F6-B125-B9700E0F362D}" dt="2022-01-25T14:27:02.112" v="33" actId="165"/>
          <ac:spMkLst>
            <pc:docMk/>
            <pc:sldMk cId="773101917" sldId="256"/>
            <ac:spMk id="8" creationId="{9547109E-ABB6-471B-8A20-9713682CF542}"/>
          </ac:spMkLst>
        </pc:spChg>
        <pc:spChg chg="add mod">
          <ac:chgData name="Adrian Näf (s)" userId="679e0721-05e7-4a49-a606-e041428ef3ab" providerId="ADAL" clId="{98824619-B433-48F6-B125-B9700E0F362D}" dt="2022-01-25T14:51:56.035" v="240" actId="14100"/>
          <ac:spMkLst>
            <pc:docMk/>
            <pc:sldMk cId="773101917" sldId="256"/>
            <ac:spMk id="9" creationId="{2BB88E90-A03B-426F-8F38-1209B64E1D42}"/>
          </ac:spMkLst>
        </pc:spChg>
        <pc:spChg chg="add del">
          <ac:chgData name="Adrian Näf (s)" userId="679e0721-05e7-4a49-a606-e041428ef3ab" providerId="ADAL" clId="{98824619-B433-48F6-B125-B9700E0F362D}" dt="2022-01-25T14:21:35.906" v="21" actId="478"/>
          <ac:spMkLst>
            <pc:docMk/>
            <pc:sldMk cId="773101917" sldId="256"/>
            <ac:spMk id="9" creationId="{3B80DD14-5792-4086-B775-634CBE090B50}"/>
          </ac:spMkLst>
        </pc:spChg>
        <pc:spChg chg="mod topLvl">
          <ac:chgData name="Adrian Näf (s)" userId="679e0721-05e7-4a49-a606-e041428ef3ab" providerId="ADAL" clId="{98824619-B433-48F6-B125-B9700E0F362D}" dt="2022-01-25T14:27:02.112" v="33" actId="165"/>
          <ac:spMkLst>
            <pc:docMk/>
            <pc:sldMk cId="773101917" sldId="256"/>
            <ac:spMk id="10" creationId="{CFC879CC-1DE5-42A4-922D-20320A9F3C09}"/>
          </ac:spMkLst>
        </pc:spChg>
        <pc:spChg chg="mod topLvl">
          <ac:chgData name="Adrian Näf (s)" userId="679e0721-05e7-4a49-a606-e041428ef3ab" providerId="ADAL" clId="{98824619-B433-48F6-B125-B9700E0F362D}" dt="2022-01-25T14:27:02.112" v="33" actId="165"/>
          <ac:spMkLst>
            <pc:docMk/>
            <pc:sldMk cId="773101917" sldId="256"/>
            <ac:spMk id="11" creationId="{C95FD06C-3EDA-477A-A489-6343653D729F}"/>
          </ac:spMkLst>
        </pc:spChg>
        <pc:spChg chg="add mod topLvl">
          <ac:chgData name="Adrian Näf (s)" userId="679e0721-05e7-4a49-a606-e041428ef3ab" providerId="ADAL" clId="{98824619-B433-48F6-B125-B9700E0F362D}" dt="2022-01-25T14:27:54.128" v="36" actId="164"/>
          <ac:spMkLst>
            <pc:docMk/>
            <pc:sldMk cId="773101917" sldId="256"/>
            <ac:spMk id="12" creationId="{18A00F49-32E7-4A68-AE76-13F98B7C5C21}"/>
          </ac:spMkLst>
        </pc:spChg>
        <pc:spChg chg="add mod">
          <ac:chgData name="Adrian Näf (s)" userId="679e0721-05e7-4a49-a606-e041428ef3ab" providerId="ADAL" clId="{98824619-B433-48F6-B125-B9700E0F362D}" dt="2022-01-25T14:51:41.140" v="237" actId="1076"/>
          <ac:spMkLst>
            <pc:docMk/>
            <pc:sldMk cId="773101917" sldId="256"/>
            <ac:spMk id="13" creationId="{24E2C6A8-615D-4CBC-88D1-5E857CD52047}"/>
          </ac:spMkLst>
        </pc:spChg>
        <pc:spChg chg="add mod topLvl">
          <ac:chgData name="Adrian Näf (s)" userId="679e0721-05e7-4a49-a606-e041428ef3ab" providerId="ADAL" clId="{98824619-B433-48F6-B125-B9700E0F362D}" dt="2022-01-25T14:27:54.128" v="36" actId="164"/>
          <ac:spMkLst>
            <pc:docMk/>
            <pc:sldMk cId="773101917" sldId="256"/>
            <ac:spMk id="16" creationId="{6D15028D-C389-43CA-83EB-48777C8AD9FC}"/>
          </ac:spMkLst>
        </pc:spChg>
        <pc:spChg chg="add mod">
          <ac:chgData name="Adrian Näf (s)" userId="679e0721-05e7-4a49-a606-e041428ef3ab" providerId="ADAL" clId="{98824619-B433-48F6-B125-B9700E0F362D}" dt="2022-01-25T15:34:34.939" v="385" actId="1076"/>
          <ac:spMkLst>
            <pc:docMk/>
            <pc:sldMk cId="773101917" sldId="256"/>
            <ac:spMk id="19" creationId="{264FD998-C49E-40EA-A977-B0861752944D}"/>
          </ac:spMkLst>
        </pc:spChg>
        <pc:spChg chg="add mod">
          <ac:chgData name="Adrian Näf (s)" userId="679e0721-05e7-4a49-a606-e041428ef3ab" providerId="ADAL" clId="{98824619-B433-48F6-B125-B9700E0F362D}" dt="2022-01-25T15:03:49.581" v="335" actId="164"/>
          <ac:spMkLst>
            <pc:docMk/>
            <pc:sldMk cId="773101917" sldId="256"/>
            <ac:spMk id="25" creationId="{5F0C5532-9199-4727-8653-A080109FA42B}"/>
          </ac:spMkLst>
        </pc:spChg>
        <pc:spChg chg="mod">
          <ac:chgData name="Adrian Näf (s)" userId="679e0721-05e7-4a49-a606-e041428ef3ab" providerId="ADAL" clId="{98824619-B433-48F6-B125-B9700E0F362D}" dt="2022-01-25T14:27:39.718" v="34" actId="164"/>
          <ac:spMkLst>
            <pc:docMk/>
            <pc:sldMk cId="773101917" sldId="256"/>
            <ac:spMk id="33" creationId="{28FF81A8-9DE4-4261-80D5-0D943CD88546}"/>
          </ac:spMkLst>
        </pc:spChg>
        <pc:spChg chg="mod">
          <ac:chgData name="Adrian Näf (s)" userId="679e0721-05e7-4a49-a606-e041428ef3ab" providerId="ADAL" clId="{98824619-B433-48F6-B125-B9700E0F362D}" dt="2022-01-25T14:31:56.439" v="69"/>
          <ac:spMkLst>
            <pc:docMk/>
            <pc:sldMk cId="773101917" sldId="256"/>
            <ac:spMk id="34" creationId="{956F01A0-4EA0-48B1-BEE1-199F314DC955}"/>
          </ac:spMkLst>
        </pc:spChg>
        <pc:spChg chg="mod">
          <ac:chgData name="Adrian Näf (s)" userId="679e0721-05e7-4a49-a606-e041428ef3ab" providerId="ADAL" clId="{98824619-B433-48F6-B125-B9700E0F362D}" dt="2022-01-25T14:27:39.718" v="34" actId="164"/>
          <ac:spMkLst>
            <pc:docMk/>
            <pc:sldMk cId="773101917" sldId="256"/>
            <ac:spMk id="34" creationId="{C5B583BA-C9E7-4BF5-A99E-A45F7E9AE6C3}"/>
          </ac:spMkLst>
        </pc:spChg>
        <pc:spChg chg="mod">
          <ac:chgData name="Adrian Näf (s)" userId="679e0721-05e7-4a49-a606-e041428ef3ab" providerId="ADAL" clId="{98824619-B433-48F6-B125-B9700E0F362D}" dt="2022-01-25T14:31:56.439" v="69"/>
          <ac:spMkLst>
            <pc:docMk/>
            <pc:sldMk cId="773101917" sldId="256"/>
            <ac:spMk id="35" creationId="{C23314CA-938A-4FA6-9A89-09C4141ED5CF}"/>
          </ac:spMkLst>
        </pc:spChg>
        <pc:spChg chg="mod">
          <ac:chgData name="Adrian Näf (s)" userId="679e0721-05e7-4a49-a606-e041428ef3ab" providerId="ADAL" clId="{98824619-B433-48F6-B125-B9700E0F362D}" dt="2022-01-25T14:27:39.718" v="34" actId="164"/>
          <ac:spMkLst>
            <pc:docMk/>
            <pc:sldMk cId="773101917" sldId="256"/>
            <ac:spMk id="35" creationId="{CD7EF2CB-4358-44F4-A98D-78F19FEC0C12}"/>
          </ac:spMkLst>
        </pc:spChg>
        <pc:spChg chg="add mod ord">
          <ac:chgData name="Adrian Näf (s)" userId="679e0721-05e7-4a49-a606-e041428ef3ab" providerId="ADAL" clId="{98824619-B433-48F6-B125-B9700E0F362D}" dt="2022-01-25T14:29:53.694" v="56" actId="164"/>
          <ac:spMkLst>
            <pc:docMk/>
            <pc:sldMk cId="773101917" sldId="256"/>
            <ac:spMk id="36" creationId="{75856ED3-BD2C-4E56-B756-6AFC21FB0CFE}"/>
          </ac:spMkLst>
        </pc:spChg>
        <pc:spChg chg="add mod ord">
          <ac:chgData name="Adrian Näf (s)" userId="679e0721-05e7-4a49-a606-e041428ef3ab" providerId="ADAL" clId="{98824619-B433-48F6-B125-B9700E0F362D}" dt="2022-01-25T14:29:53.694" v="56" actId="164"/>
          <ac:spMkLst>
            <pc:docMk/>
            <pc:sldMk cId="773101917" sldId="256"/>
            <ac:spMk id="37" creationId="{73A1D29F-A74B-4401-97B8-16236EF006BF}"/>
          </ac:spMkLst>
        </pc:spChg>
        <pc:spChg chg="mod">
          <ac:chgData name="Adrian Näf (s)" userId="679e0721-05e7-4a49-a606-e041428ef3ab" providerId="ADAL" clId="{98824619-B433-48F6-B125-B9700E0F362D}" dt="2022-01-25T14:29:58.888" v="58"/>
          <ac:spMkLst>
            <pc:docMk/>
            <pc:sldMk cId="773101917" sldId="256"/>
            <ac:spMk id="42" creationId="{49BE1DE4-86DF-4937-948A-86ECDF468DDC}"/>
          </ac:spMkLst>
        </pc:spChg>
        <pc:spChg chg="mod">
          <ac:chgData name="Adrian Näf (s)" userId="679e0721-05e7-4a49-a606-e041428ef3ab" providerId="ADAL" clId="{98824619-B433-48F6-B125-B9700E0F362D}" dt="2022-01-25T14:29:58.888" v="58"/>
          <ac:spMkLst>
            <pc:docMk/>
            <pc:sldMk cId="773101917" sldId="256"/>
            <ac:spMk id="43" creationId="{7CAA281A-A30F-48B5-B9AC-2C489E796386}"/>
          </ac:spMkLst>
        </pc:spChg>
        <pc:spChg chg="mod">
          <ac:chgData name="Adrian Näf (s)" userId="679e0721-05e7-4a49-a606-e041428ef3ab" providerId="ADAL" clId="{98824619-B433-48F6-B125-B9700E0F362D}" dt="2022-01-25T14:29:58.888" v="58"/>
          <ac:spMkLst>
            <pc:docMk/>
            <pc:sldMk cId="773101917" sldId="256"/>
            <ac:spMk id="45" creationId="{FBEBB914-C78F-426A-AE7B-1F6111A39F62}"/>
          </ac:spMkLst>
        </pc:spChg>
        <pc:spChg chg="mod">
          <ac:chgData name="Adrian Näf (s)" userId="679e0721-05e7-4a49-a606-e041428ef3ab" providerId="ADAL" clId="{98824619-B433-48F6-B125-B9700E0F362D}" dt="2022-01-25T14:29:58.888" v="58"/>
          <ac:spMkLst>
            <pc:docMk/>
            <pc:sldMk cId="773101917" sldId="256"/>
            <ac:spMk id="46" creationId="{00B10691-A28D-4F33-B61C-A14C71451CD4}"/>
          </ac:spMkLst>
        </pc:spChg>
        <pc:spChg chg="mod">
          <ac:chgData name="Adrian Näf (s)" userId="679e0721-05e7-4a49-a606-e041428ef3ab" providerId="ADAL" clId="{98824619-B433-48F6-B125-B9700E0F362D}" dt="2022-01-25T14:29:58.888" v="58"/>
          <ac:spMkLst>
            <pc:docMk/>
            <pc:sldMk cId="773101917" sldId="256"/>
            <ac:spMk id="47" creationId="{F97AD6E7-B695-4FEF-BD35-352563DE7B5B}"/>
          </ac:spMkLst>
        </pc:spChg>
        <pc:spChg chg="mod">
          <ac:chgData name="Adrian Näf (s)" userId="679e0721-05e7-4a49-a606-e041428ef3ab" providerId="ADAL" clId="{98824619-B433-48F6-B125-B9700E0F362D}" dt="2022-01-25T14:31:56.439" v="69"/>
          <ac:spMkLst>
            <pc:docMk/>
            <pc:sldMk cId="773101917" sldId="256"/>
            <ac:spMk id="51" creationId="{0D37A713-833F-43AD-BC0E-F33F913A3AE2}"/>
          </ac:spMkLst>
        </pc:spChg>
        <pc:spChg chg="mod">
          <ac:chgData name="Adrian Näf (s)" userId="679e0721-05e7-4a49-a606-e041428ef3ab" providerId="ADAL" clId="{98824619-B433-48F6-B125-B9700E0F362D}" dt="2022-01-25T14:31:56.439" v="69"/>
          <ac:spMkLst>
            <pc:docMk/>
            <pc:sldMk cId="773101917" sldId="256"/>
            <ac:spMk id="52" creationId="{B4DD74C9-D7ED-4724-A04D-84AA468A56F2}"/>
          </ac:spMkLst>
        </pc:spChg>
        <pc:spChg chg="mod">
          <ac:chgData name="Adrian Näf (s)" userId="679e0721-05e7-4a49-a606-e041428ef3ab" providerId="ADAL" clId="{98824619-B433-48F6-B125-B9700E0F362D}" dt="2022-01-25T14:31:56.439" v="69"/>
          <ac:spMkLst>
            <pc:docMk/>
            <pc:sldMk cId="773101917" sldId="256"/>
            <ac:spMk id="53" creationId="{2977001A-BE53-4FF6-9E39-E1D979C795B0}"/>
          </ac:spMkLst>
        </pc:spChg>
        <pc:spChg chg="mod">
          <ac:chgData name="Adrian Näf (s)" userId="679e0721-05e7-4a49-a606-e041428ef3ab" providerId="ADAL" clId="{98824619-B433-48F6-B125-B9700E0F362D}" dt="2022-01-25T14:34:08.729" v="76"/>
          <ac:spMkLst>
            <pc:docMk/>
            <pc:sldMk cId="773101917" sldId="256"/>
            <ac:spMk id="58" creationId="{5E34FEE2-AD1E-436C-93A7-E3FA9CE6E73F}"/>
          </ac:spMkLst>
        </pc:spChg>
        <pc:spChg chg="mod">
          <ac:chgData name="Adrian Näf (s)" userId="679e0721-05e7-4a49-a606-e041428ef3ab" providerId="ADAL" clId="{98824619-B433-48F6-B125-B9700E0F362D}" dt="2022-01-25T14:34:08.729" v="76"/>
          <ac:spMkLst>
            <pc:docMk/>
            <pc:sldMk cId="773101917" sldId="256"/>
            <ac:spMk id="59" creationId="{7BD5D6E9-0776-4513-B301-65455DB3BA58}"/>
          </ac:spMkLst>
        </pc:spChg>
        <pc:spChg chg="mod">
          <ac:chgData name="Adrian Näf (s)" userId="679e0721-05e7-4a49-a606-e041428ef3ab" providerId="ADAL" clId="{98824619-B433-48F6-B125-B9700E0F362D}" dt="2022-01-25T14:34:08.729" v="76"/>
          <ac:spMkLst>
            <pc:docMk/>
            <pc:sldMk cId="773101917" sldId="256"/>
            <ac:spMk id="61" creationId="{269BD14F-1D34-412B-A689-17686247745D}"/>
          </ac:spMkLst>
        </pc:spChg>
        <pc:spChg chg="mod">
          <ac:chgData name="Adrian Näf (s)" userId="679e0721-05e7-4a49-a606-e041428ef3ab" providerId="ADAL" clId="{98824619-B433-48F6-B125-B9700E0F362D}" dt="2022-01-25T14:34:08.729" v="76"/>
          <ac:spMkLst>
            <pc:docMk/>
            <pc:sldMk cId="773101917" sldId="256"/>
            <ac:spMk id="62" creationId="{4EBD9BA2-CDD5-4DF2-BAF1-6CFD897BE705}"/>
          </ac:spMkLst>
        </pc:spChg>
        <pc:spChg chg="mod">
          <ac:chgData name="Adrian Näf (s)" userId="679e0721-05e7-4a49-a606-e041428ef3ab" providerId="ADAL" clId="{98824619-B433-48F6-B125-B9700E0F362D}" dt="2022-01-25T14:34:08.729" v="76"/>
          <ac:spMkLst>
            <pc:docMk/>
            <pc:sldMk cId="773101917" sldId="256"/>
            <ac:spMk id="63" creationId="{4EED8643-25B1-481D-816F-CD416EA9D9A6}"/>
          </ac:spMkLst>
        </pc:spChg>
        <pc:spChg chg="add mod">
          <ac:chgData name="Adrian Näf (s)" userId="679e0721-05e7-4a49-a606-e041428ef3ab" providerId="ADAL" clId="{98824619-B433-48F6-B125-B9700E0F362D}" dt="2022-01-25T15:34:45.139" v="391" actId="1076"/>
          <ac:spMkLst>
            <pc:docMk/>
            <pc:sldMk cId="773101917" sldId="256"/>
            <ac:spMk id="70" creationId="{5078560D-38DF-483D-8833-A4681733C646}"/>
          </ac:spMkLst>
        </pc:spChg>
        <pc:spChg chg="mod">
          <ac:chgData name="Adrian Näf (s)" userId="679e0721-05e7-4a49-a606-e041428ef3ab" providerId="ADAL" clId="{98824619-B433-48F6-B125-B9700E0F362D}" dt="2022-01-25T15:11:13.956" v="375" actId="1076"/>
          <ac:spMkLst>
            <pc:docMk/>
            <pc:sldMk cId="773101917" sldId="256"/>
            <ac:spMk id="74" creationId="{FCB1B267-B46D-481C-978F-35FAF875EAFD}"/>
          </ac:spMkLst>
        </pc:spChg>
        <pc:spChg chg="add mod">
          <ac:chgData name="Adrian Näf (s)" userId="679e0721-05e7-4a49-a606-e041428ef3ab" providerId="ADAL" clId="{98824619-B433-48F6-B125-B9700E0F362D}" dt="2022-01-25T14:40:08.790" v="133" actId="1076"/>
          <ac:spMkLst>
            <pc:docMk/>
            <pc:sldMk cId="773101917" sldId="256"/>
            <ac:spMk id="77" creationId="{0BF6DB32-8A67-48DE-9D9D-CF477BB3844E}"/>
          </ac:spMkLst>
        </pc:spChg>
        <pc:spChg chg="add mod">
          <ac:chgData name="Adrian Näf (s)" userId="679e0721-05e7-4a49-a606-e041428ef3ab" providerId="ADAL" clId="{98824619-B433-48F6-B125-B9700E0F362D}" dt="2022-01-25T14:56:14.050" v="254" actId="1076"/>
          <ac:spMkLst>
            <pc:docMk/>
            <pc:sldMk cId="773101917" sldId="256"/>
            <ac:spMk id="80" creationId="{6F16F11B-424F-4A57-A1CA-F5C5F8C7C52D}"/>
          </ac:spMkLst>
        </pc:spChg>
        <pc:spChg chg="add mod">
          <ac:chgData name="Adrian Näf (s)" userId="679e0721-05e7-4a49-a606-e041428ef3ab" providerId="ADAL" clId="{98824619-B433-48F6-B125-B9700E0F362D}" dt="2022-01-25T15:05:32.652" v="347" actId="1076"/>
          <ac:spMkLst>
            <pc:docMk/>
            <pc:sldMk cId="773101917" sldId="256"/>
            <ac:spMk id="81" creationId="{479FCD46-767F-423B-B5B7-4C8DEEFFCF23}"/>
          </ac:spMkLst>
        </pc:spChg>
        <pc:spChg chg="add mod">
          <ac:chgData name="Adrian Näf (s)" userId="679e0721-05e7-4a49-a606-e041428ef3ab" providerId="ADAL" clId="{98824619-B433-48F6-B125-B9700E0F362D}" dt="2022-01-25T15:08:11.846" v="361" actId="1076"/>
          <ac:spMkLst>
            <pc:docMk/>
            <pc:sldMk cId="773101917" sldId="256"/>
            <ac:spMk id="85" creationId="{4A6CF70C-F2A5-42E1-BD12-249206F12A41}"/>
          </ac:spMkLst>
        </pc:spChg>
        <pc:spChg chg="mod">
          <ac:chgData name="Adrian Näf (s)" userId="679e0721-05e7-4a49-a606-e041428ef3ab" providerId="ADAL" clId="{98824619-B433-48F6-B125-B9700E0F362D}" dt="2022-01-25T14:48:24.783" v="202" actId="571"/>
          <ac:spMkLst>
            <pc:docMk/>
            <pc:sldMk cId="773101917" sldId="256"/>
            <ac:spMk id="93" creationId="{70D97DAD-E3F9-4033-9197-729BF9C3075A}"/>
          </ac:spMkLst>
        </pc:spChg>
        <pc:spChg chg="mod">
          <ac:chgData name="Adrian Näf (s)" userId="679e0721-05e7-4a49-a606-e041428ef3ab" providerId="ADAL" clId="{98824619-B433-48F6-B125-B9700E0F362D}" dt="2022-01-25T14:48:24.783" v="202" actId="571"/>
          <ac:spMkLst>
            <pc:docMk/>
            <pc:sldMk cId="773101917" sldId="256"/>
            <ac:spMk id="94" creationId="{48F4D7B1-1FFE-4D39-A445-DB3169047DB9}"/>
          </ac:spMkLst>
        </pc:spChg>
        <pc:spChg chg="mod">
          <ac:chgData name="Adrian Näf (s)" userId="679e0721-05e7-4a49-a606-e041428ef3ab" providerId="ADAL" clId="{98824619-B433-48F6-B125-B9700E0F362D}" dt="2022-01-25T14:48:24.783" v="202" actId="571"/>
          <ac:spMkLst>
            <pc:docMk/>
            <pc:sldMk cId="773101917" sldId="256"/>
            <ac:spMk id="96" creationId="{B05B1757-A20C-46D7-95B1-D74BB007A99F}"/>
          </ac:spMkLst>
        </pc:spChg>
        <pc:spChg chg="mod">
          <ac:chgData name="Adrian Näf (s)" userId="679e0721-05e7-4a49-a606-e041428ef3ab" providerId="ADAL" clId="{98824619-B433-48F6-B125-B9700E0F362D}" dt="2022-01-25T14:48:24.783" v="202" actId="571"/>
          <ac:spMkLst>
            <pc:docMk/>
            <pc:sldMk cId="773101917" sldId="256"/>
            <ac:spMk id="97" creationId="{BC2A7B50-92E0-4879-8813-A9C5054AD36A}"/>
          </ac:spMkLst>
        </pc:spChg>
        <pc:spChg chg="mod">
          <ac:chgData name="Adrian Näf (s)" userId="679e0721-05e7-4a49-a606-e041428ef3ab" providerId="ADAL" clId="{98824619-B433-48F6-B125-B9700E0F362D}" dt="2022-01-25T14:48:24.783" v="202" actId="571"/>
          <ac:spMkLst>
            <pc:docMk/>
            <pc:sldMk cId="773101917" sldId="256"/>
            <ac:spMk id="98" creationId="{68BA02B8-3396-43F3-94A6-2905562A1F82}"/>
          </ac:spMkLst>
        </pc:spChg>
        <pc:spChg chg="add mod">
          <ac:chgData name="Adrian Näf (s)" userId="679e0721-05e7-4a49-a606-e041428ef3ab" providerId="ADAL" clId="{98824619-B433-48F6-B125-B9700E0F362D}" dt="2022-01-25T14:48:24.783" v="202" actId="571"/>
          <ac:spMkLst>
            <pc:docMk/>
            <pc:sldMk cId="773101917" sldId="256"/>
            <ac:spMk id="99" creationId="{DE4B8575-A74A-4FC8-9265-F16FAEB27D18}"/>
          </ac:spMkLst>
        </pc:spChg>
        <pc:spChg chg="add mod">
          <ac:chgData name="Adrian Näf (s)" userId="679e0721-05e7-4a49-a606-e041428ef3ab" providerId="ADAL" clId="{98824619-B433-48F6-B125-B9700E0F362D}" dt="2022-01-25T14:50:50.537" v="226" actId="1076"/>
          <ac:spMkLst>
            <pc:docMk/>
            <pc:sldMk cId="773101917" sldId="256"/>
            <ac:spMk id="103" creationId="{A518A88B-D120-4445-BF77-1F50A2EE2AF8}"/>
          </ac:spMkLst>
        </pc:spChg>
        <pc:spChg chg="mod">
          <ac:chgData name="Adrian Näf (s)" userId="679e0721-05e7-4a49-a606-e041428ef3ab" providerId="ADAL" clId="{98824619-B433-48F6-B125-B9700E0F362D}" dt="2022-01-25T14:53:15.919" v="242"/>
          <ac:spMkLst>
            <pc:docMk/>
            <pc:sldMk cId="773101917" sldId="256"/>
            <ac:spMk id="110" creationId="{E93403B8-1D89-4395-BAE7-C38072C8D6A3}"/>
          </ac:spMkLst>
        </pc:spChg>
        <pc:spChg chg="mod">
          <ac:chgData name="Adrian Näf (s)" userId="679e0721-05e7-4a49-a606-e041428ef3ab" providerId="ADAL" clId="{98824619-B433-48F6-B125-B9700E0F362D}" dt="2022-01-25T14:53:15.919" v="242"/>
          <ac:spMkLst>
            <pc:docMk/>
            <pc:sldMk cId="773101917" sldId="256"/>
            <ac:spMk id="111" creationId="{08C602F4-689A-440C-B285-26E46ED34F55}"/>
          </ac:spMkLst>
        </pc:spChg>
        <pc:spChg chg="add mod">
          <ac:chgData name="Adrian Näf (s)" userId="679e0721-05e7-4a49-a606-e041428ef3ab" providerId="ADAL" clId="{98824619-B433-48F6-B125-B9700E0F362D}" dt="2022-01-25T15:10:19.754" v="365" actId="1076"/>
          <ac:spMkLst>
            <pc:docMk/>
            <pc:sldMk cId="773101917" sldId="256"/>
            <ac:spMk id="113" creationId="{52B16793-5A87-4E6E-82DE-8F23BE50FEC3}"/>
          </ac:spMkLst>
        </pc:spChg>
        <pc:spChg chg="add mod">
          <ac:chgData name="Adrian Näf (s)" userId="679e0721-05e7-4a49-a606-e041428ef3ab" providerId="ADAL" clId="{98824619-B433-48F6-B125-B9700E0F362D}" dt="2022-01-25T15:00:34.979" v="319" actId="20577"/>
          <ac:spMkLst>
            <pc:docMk/>
            <pc:sldMk cId="773101917" sldId="256"/>
            <ac:spMk id="114" creationId="{1A728B71-2C3D-414F-A07E-087ECEA278EF}"/>
          </ac:spMkLst>
        </pc:spChg>
        <pc:spChg chg="add mod">
          <ac:chgData name="Adrian Näf (s)" userId="679e0721-05e7-4a49-a606-e041428ef3ab" providerId="ADAL" clId="{98824619-B433-48F6-B125-B9700E0F362D}" dt="2022-01-25T15:03:49.581" v="335" actId="164"/>
          <ac:spMkLst>
            <pc:docMk/>
            <pc:sldMk cId="773101917" sldId="256"/>
            <ac:spMk id="116" creationId="{C8CB2391-3380-407F-AA05-A3166719BB77}"/>
          </ac:spMkLst>
        </pc:spChg>
        <pc:grpChg chg="del">
          <ac:chgData name="Adrian Näf (s)" userId="679e0721-05e7-4a49-a606-e041428ef3ab" providerId="ADAL" clId="{98824619-B433-48F6-B125-B9700E0F362D}" dt="2022-01-25T14:27:02.112" v="33" actId="165"/>
          <ac:grpSpMkLst>
            <pc:docMk/>
            <pc:sldMk cId="773101917" sldId="256"/>
            <ac:grpSpMk id="22" creationId="{399E193B-8264-408C-8F7B-E832E24F20B0}"/>
          </ac:grpSpMkLst>
        </pc:grpChg>
        <pc:grpChg chg="add mod">
          <ac:chgData name="Adrian Näf (s)" userId="679e0721-05e7-4a49-a606-e041428ef3ab" providerId="ADAL" clId="{98824619-B433-48F6-B125-B9700E0F362D}" dt="2022-01-25T15:03:49.581" v="335" actId="164"/>
          <ac:grpSpMkLst>
            <pc:docMk/>
            <pc:sldMk cId="773101917" sldId="256"/>
            <ac:grpSpMk id="26" creationId="{67343CDF-4F28-4B30-82B6-6B676DE39D2E}"/>
          </ac:grpSpMkLst>
        </pc:grpChg>
        <pc:grpChg chg="add del mod">
          <ac:chgData name="Adrian Näf (s)" userId="679e0721-05e7-4a49-a606-e041428ef3ab" providerId="ADAL" clId="{98824619-B433-48F6-B125-B9700E0F362D}" dt="2022-01-25T14:29:57.783" v="57" actId="478"/>
          <ac:grpSpMkLst>
            <pc:docMk/>
            <pc:sldMk cId="773101917" sldId="256"/>
            <ac:grpSpMk id="31" creationId="{6E7BB7B6-063F-409A-B93D-E712FE4B1699}"/>
          </ac:grpSpMkLst>
        </pc:grpChg>
        <pc:grpChg chg="add mod">
          <ac:chgData name="Adrian Näf (s)" userId="679e0721-05e7-4a49-a606-e041428ef3ab" providerId="ADAL" clId="{98824619-B433-48F6-B125-B9700E0F362D}" dt="2022-01-25T14:29:53.694" v="56" actId="164"/>
          <ac:grpSpMkLst>
            <pc:docMk/>
            <pc:sldMk cId="773101917" sldId="256"/>
            <ac:grpSpMk id="32" creationId="{940D6657-E0E0-470C-A2B9-ABA0C770E3F1}"/>
          </ac:grpSpMkLst>
        </pc:grpChg>
        <pc:grpChg chg="add mod">
          <ac:chgData name="Adrian Näf (s)" userId="679e0721-05e7-4a49-a606-e041428ef3ab" providerId="ADAL" clId="{98824619-B433-48F6-B125-B9700E0F362D}" dt="2022-01-25T14:56:11.040" v="253" actId="1076"/>
          <ac:grpSpMkLst>
            <pc:docMk/>
            <pc:sldMk cId="773101917" sldId="256"/>
            <ac:grpSpMk id="33" creationId="{2151262D-BCDF-49D1-8C51-9D36F10313AD}"/>
          </ac:grpSpMkLst>
        </pc:grpChg>
        <pc:grpChg chg="add mod">
          <ac:chgData name="Adrian Näf (s)" userId="679e0721-05e7-4a49-a606-e041428ef3ab" providerId="ADAL" clId="{98824619-B433-48F6-B125-B9700E0F362D}" dt="2022-01-25T14:37:30.041" v="83" actId="1076"/>
          <ac:grpSpMkLst>
            <pc:docMk/>
            <pc:sldMk cId="773101917" sldId="256"/>
            <ac:grpSpMk id="40" creationId="{0186A8BF-CA13-475E-BB13-EBDDFD00685F}"/>
          </ac:grpSpMkLst>
        </pc:grpChg>
        <pc:grpChg chg="add mod">
          <ac:chgData name="Adrian Näf (s)" userId="679e0721-05e7-4a49-a606-e041428ef3ab" providerId="ADAL" clId="{98824619-B433-48F6-B125-B9700E0F362D}" dt="2022-01-25T14:59:29.557" v="304" actId="1076"/>
          <ac:grpSpMkLst>
            <pc:docMk/>
            <pc:sldMk cId="773101917" sldId="256"/>
            <ac:grpSpMk id="41" creationId="{6E60F9F5-07D2-49AA-843A-D6B341F6F2D1}"/>
          </ac:grpSpMkLst>
        </pc:grpChg>
        <pc:grpChg chg="mod">
          <ac:chgData name="Adrian Näf (s)" userId="679e0721-05e7-4a49-a606-e041428ef3ab" providerId="ADAL" clId="{98824619-B433-48F6-B125-B9700E0F362D}" dt="2022-01-25T14:29:58.888" v="58"/>
          <ac:grpSpMkLst>
            <pc:docMk/>
            <pc:sldMk cId="773101917" sldId="256"/>
            <ac:grpSpMk id="44" creationId="{C19D4170-BEB7-4A6A-A8B4-66D34AE2EC64}"/>
          </ac:grpSpMkLst>
        </pc:grpChg>
        <pc:grpChg chg="mod">
          <ac:chgData name="Adrian Näf (s)" userId="679e0721-05e7-4a49-a606-e041428ef3ab" providerId="ADAL" clId="{98824619-B433-48F6-B125-B9700E0F362D}" dt="2022-01-25T14:31:56.439" v="69"/>
          <ac:grpSpMkLst>
            <pc:docMk/>
            <pc:sldMk cId="773101917" sldId="256"/>
            <ac:grpSpMk id="50" creationId="{7E9D1608-A14B-470B-A59D-2EF8E981DB66}"/>
          </ac:grpSpMkLst>
        </pc:grpChg>
        <pc:grpChg chg="add mod">
          <ac:chgData name="Adrian Näf (s)" userId="679e0721-05e7-4a49-a606-e041428ef3ab" providerId="ADAL" clId="{98824619-B433-48F6-B125-B9700E0F362D}" dt="2022-01-25T14:39:40.631" v="117" actId="1076"/>
          <ac:grpSpMkLst>
            <pc:docMk/>
            <pc:sldMk cId="773101917" sldId="256"/>
            <ac:grpSpMk id="57" creationId="{6AE65CFD-862B-4170-AC7B-396F3F9B2A7C}"/>
          </ac:grpSpMkLst>
        </pc:grpChg>
        <pc:grpChg chg="mod">
          <ac:chgData name="Adrian Näf (s)" userId="679e0721-05e7-4a49-a606-e041428ef3ab" providerId="ADAL" clId="{98824619-B433-48F6-B125-B9700E0F362D}" dt="2022-01-25T14:34:08.729" v="76"/>
          <ac:grpSpMkLst>
            <pc:docMk/>
            <pc:sldMk cId="773101917" sldId="256"/>
            <ac:grpSpMk id="60" creationId="{4A6EC6C4-C18F-4AF4-A0D6-268613CE1C6E}"/>
          </ac:grpSpMkLst>
        </pc:grpChg>
        <pc:grpChg chg="mod">
          <ac:chgData name="Adrian Näf (s)" userId="679e0721-05e7-4a49-a606-e041428ef3ab" providerId="ADAL" clId="{98824619-B433-48F6-B125-B9700E0F362D}" dt="2022-01-25T15:46:35.671" v="393" actId="14100"/>
          <ac:grpSpMkLst>
            <pc:docMk/>
            <pc:sldMk cId="773101917" sldId="256"/>
            <ac:grpSpMk id="68" creationId="{B25AF9E0-70C3-4BE4-816D-7B6A83695107}"/>
          </ac:grpSpMkLst>
        </pc:grpChg>
        <pc:grpChg chg="mod">
          <ac:chgData name="Adrian Näf (s)" userId="679e0721-05e7-4a49-a606-e041428ef3ab" providerId="ADAL" clId="{98824619-B433-48F6-B125-B9700E0F362D}" dt="2022-01-25T14:56:26.204" v="257" actId="1076"/>
          <ac:grpSpMkLst>
            <pc:docMk/>
            <pc:sldMk cId="773101917" sldId="256"/>
            <ac:grpSpMk id="69" creationId="{D51D2C16-9CDE-4EE1-BC97-9AD2750A69C9}"/>
          </ac:grpSpMkLst>
        </pc:grpChg>
        <pc:grpChg chg="add mod">
          <ac:chgData name="Adrian Näf (s)" userId="679e0721-05e7-4a49-a606-e041428ef3ab" providerId="ADAL" clId="{98824619-B433-48F6-B125-B9700E0F362D}" dt="2022-01-25T14:48:24.783" v="202" actId="571"/>
          <ac:grpSpMkLst>
            <pc:docMk/>
            <pc:sldMk cId="773101917" sldId="256"/>
            <ac:grpSpMk id="91" creationId="{8C684F18-F36E-4D19-8E1A-A56D49AF31F0}"/>
          </ac:grpSpMkLst>
        </pc:grpChg>
        <pc:grpChg chg="mod">
          <ac:chgData name="Adrian Näf (s)" userId="679e0721-05e7-4a49-a606-e041428ef3ab" providerId="ADAL" clId="{98824619-B433-48F6-B125-B9700E0F362D}" dt="2022-01-25T14:48:24.783" v="202" actId="571"/>
          <ac:grpSpMkLst>
            <pc:docMk/>
            <pc:sldMk cId="773101917" sldId="256"/>
            <ac:grpSpMk id="95" creationId="{69364DB5-CA61-45BD-8DA5-1F53D582A8CA}"/>
          </ac:grpSpMkLst>
        </pc:grpChg>
        <pc:grpChg chg="add mod">
          <ac:chgData name="Adrian Näf (s)" userId="679e0721-05e7-4a49-a606-e041428ef3ab" providerId="ADAL" clId="{98824619-B433-48F6-B125-B9700E0F362D}" dt="2022-01-25T15:46:42.226" v="394" actId="14100"/>
          <ac:grpSpMkLst>
            <pc:docMk/>
            <pc:sldMk cId="773101917" sldId="256"/>
            <ac:grpSpMk id="109" creationId="{A94BE395-36AC-4B9D-9543-DA8FE4EF985A}"/>
          </ac:grpSpMkLst>
        </pc:grpChg>
        <pc:picChg chg="add mod">
          <ac:chgData name="Adrian Näf (s)" userId="679e0721-05e7-4a49-a606-e041428ef3ab" providerId="ADAL" clId="{98824619-B433-48F6-B125-B9700E0F362D}" dt="2022-01-25T15:03:49.581" v="335" actId="164"/>
          <ac:picMkLst>
            <pc:docMk/>
            <pc:sldMk cId="773101917" sldId="256"/>
            <ac:picMk id="22" creationId="{8E39C41E-551B-4906-A333-B1EE04A993D2}"/>
          </ac:picMkLst>
        </pc:picChg>
        <pc:picChg chg="add mod">
          <ac:chgData name="Adrian Näf (s)" userId="679e0721-05e7-4a49-a606-e041428ef3ab" providerId="ADAL" clId="{98824619-B433-48F6-B125-B9700E0F362D}" dt="2022-01-25T15:08:43.801" v="364" actId="1076"/>
          <ac:picMkLst>
            <pc:docMk/>
            <pc:sldMk cId="773101917" sldId="256"/>
            <ac:picMk id="31" creationId="{7EAE39C5-8A9E-41CD-9619-7B33FE41FBB2}"/>
          </ac:picMkLst>
        </pc:picChg>
        <pc:picChg chg="add mod">
          <ac:chgData name="Adrian Näf (s)" userId="679e0721-05e7-4a49-a606-e041428ef3ab" providerId="ADAL" clId="{98824619-B433-48F6-B125-B9700E0F362D}" dt="2022-01-25T15:08:39.234" v="363" actId="1076"/>
          <ac:picMkLst>
            <pc:docMk/>
            <pc:sldMk cId="773101917" sldId="256"/>
            <ac:picMk id="49" creationId="{A941797E-04FD-4385-B296-0E106CFFA92F}"/>
          </ac:picMkLst>
        </pc:picChg>
        <pc:picChg chg="mod">
          <ac:chgData name="Adrian Näf (s)" userId="679e0721-05e7-4a49-a606-e041428ef3ab" providerId="ADAL" clId="{98824619-B433-48F6-B125-B9700E0F362D}" dt="2022-01-25T14:55:38.516" v="247" actId="1076"/>
          <ac:picMkLst>
            <pc:docMk/>
            <pc:sldMk cId="773101917" sldId="256"/>
            <ac:picMk id="100" creationId="{4A2A58D1-ADFD-4559-8752-C11EF777ADD6}"/>
          </ac:picMkLst>
        </pc:picChg>
        <pc:cxnChg chg="mod topLvl">
          <ac:chgData name="Adrian Näf (s)" userId="679e0721-05e7-4a49-a606-e041428ef3ab" providerId="ADAL" clId="{98824619-B433-48F6-B125-B9700E0F362D}" dt="2022-01-25T14:27:02.112" v="33" actId="165"/>
          <ac:cxnSpMkLst>
            <pc:docMk/>
            <pc:sldMk cId="773101917" sldId="256"/>
            <ac:cxnSpMk id="3" creationId="{58991BD5-06A2-4B04-9FEA-F1829FCF4B1F}"/>
          </ac:cxnSpMkLst>
        </pc:cxnChg>
        <pc:cxnChg chg="mod topLvl">
          <ac:chgData name="Adrian Näf (s)" userId="679e0721-05e7-4a49-a606-e041428ef3ab" providerId="ADAL" clId="{98824619-B433-48F6-B125-B9700E0F362D}" dt="2022-01-25T14:27:02.112" v="33" actId="165"/>
          <ac:cxnSpMkLst>
            <pc:docMk/>
            <pc:sldMk cId="773101917" sldId="256"/>
            <ac:cxnSpMk id="14" creationId="{017730C0-9D8F-4162-98A5-F83EA1EDF76E}"/>
          </ac:cxnSpMkLst>
        </pc:cxnChg>
        <pc:cxnChg chg="add del mod">
          <ac:chgData name="Adrian Näf (s)" userId="679e0721-05e7-4a49-a606-e041428ef3ab" providerId="ADAL" clId="{98824619-B433-48F6-B125-B9700E0F362D}" dt="2022-01-25T14:49:08.132" v="212" actId="478"/>
          <ac:cxnSpMkLst>
            <pc:docMk/>
            <pc:sldMk cId="773101917" sldId="256"/>
            <ac:cxnSpMk id="15" creationId="{429106C3-8606-4C9A-BD07-AF3764BEFDAA}"/>
          </ac:cxnSpMkLst>
        </pc:cxnChg>
        <pc:cxnChg chg="mod topLvl">
          <ac:chgData name="Adrian Näf (s)" userId="679e0721-05e7-4a49-a606-e041428ef3ab" providerId="ADAL" clId="{98824619-B433-48F6-B125-B9700E0F362D}" dt="2022-01-25T14:27:02.112" v="33" actId="165"/>
          <ac:cxnSpMkLst>
            <pc:docMk/>
            <pc:sldMk cId="773101917" sldId="256"/>
            <ac:cxnSpMk id="17" creationId="{CA426391-179F-402B-AD18-F462F1787CE2}"/>
          </ac:cxnSpMkLst>
        </pc:cxnChg>
        <pc:cxnChg chg="mod topLvl">
          <ac:chgData name="Adrian Näf (s)" userId="679e0721-05e7-4a49-a606-e041428ef3ab" providerId="ADAL" clId="{98824619-B433-48F6-B125-B9700E0F362D}" dt="2022-01-25T14:27:02.112" v="33" actId="165"/>
          <ac:cxnSpMkLst>
            <pc:docMk/>
            <pc:sldMk cId="773101917" sldId="256"/>
            <ac:cxnSpMk id="20" creationId="{BF2035B3-25F4-47E1-B18E-49684903BA11}"/>
          </ac:cxnSpMkLst>
        </pc:cxnChg>
        <pc:cxnChg chg="add mod">
          <ac:chgData name="Adrian Näf (s)" userId="679e0721-05e7-4a49-a606-e041428ef3ab" providerId="ADAL" clId="{98824619-B433-48F6-B125-B9700E0F362D}" dt="2022-01-25T15:03:49.581" v="335" actId="164"/>
          <ac:cxnSpMkLst>
            <pc:docMk/>
            <pc:sldMk cId="773101917" sldId="256"/>
            <ac:cxnSpMk id="24" creationId="{7BCE9E4C-FBCF-4ABA-8E8D-74A206FBD1B3}"/>
          </ac:cxnSpMkLst>
        </pc:cxnChg>
        <pc:cxnChg chg="add mod">
          <ac:chgData name="Adrian Näf (s)" userId="679e0721-05e7-4a49-a606-e041428ef3ab" providerId="ADAL" clId="{98824619-B433-48F6-B125-B9700E0F362D}" dt="2022-01-25T14:56:42.702" v="259" actId="1582"/>
          <ac:cxnSpMkLst>
            <pc:docMk/>
            <pc:sldMk cId="773101917" sldId="256"/>
            <ac:cxnSpMk id="89" creationId="{49618D50-B150-4D2E-BC23-E5E1E1F4512C}"/>
          </ac:cxnSpMkLst>
        </pc:cxnChg>
        <pc:cxnChg chg="add mod">
          <ac:chgData name="Adrian Näf (s)" userId="679e0721-05e7-4a49-a606-e041428ef3ab" providerId="ADAL" clId="{98824619-B433-48F6-B125-B9700E0F362D}" dt="2022-01-25T14:56:48.828" v="260" actId="14100"/>
          <ac:cxnSpMkLst>
            <pc:docMk/>
            <pc:sldMk cId="773101917" sldId="256"/>
            <ac:cxnSpMk id="102" creationId="{90A6A024-A534-45FB-8B08-C83D09A64422}"/>
          </ac:cxnSpMkLst>
        </pc:cxnChg>
        <pc:cxnChg chg="add mod">
          <ac:chgData name="Adrian Näf (s)" userId="679e0721-05e7-4a49-a606-e041428ef3ab" providerId="ADAL" clId="{98824619-B433-48F6-B125-B9700E0F362D}" dt="2022-01-25T15:28:58.391" v="378" actId="14100"/>
          <ac:cxnSpMkLst>
            <pc:docMk/>
            <pc:sldMk cId="773101917" sldId="256"/>
            <ac:cxnSpMk id="112" creationId="{C079AD12-62EC-48F8-B55E-1B208CD84C2F}"/>
          </ac:cxnSpMkLst>
        </pc:cxnChg>
        <pc:cxnChg chg="add mod">
          <ac:chgData name="Adrian Näf (s)" userId="679e0721-05e7-4a49-a606-e041428ef3ab" providerId="ADAL" clId="{98824619-B433-48F6-B125-B9700E0F362D}" dt="2022-01-25T15:04:44.327" v="343" actId="14100"/>
          <ac:cxnSpMkLst>
            <pc:docMk/>
            <pc:sldMk cId="773101917" sldId="256"/>
            <ac:cxnSpMk id="117" creationId="{4781F6AF-7DEE-418F-8F84-72F6DB03B50A}"/>
          </ac:cxnSpMkLst>
        </pc:cxnChg>
        <pc:cxnChg chg="add del mod">
          <ac:chgData name="Adrian Näf (s)" userId="679e0721-05e7-4a49-a606-e041428ef3ab" providerId="ADAL" clId="{98824619-B433-48F6-B125-B9700E0F362D}" dt="2022-01-25T15:04:58.705" v="346" actId="478"/>
          <ac:cxnSpMkLst>
            <pc:docMk/>
            <pc:sldMk cId="773101917" sldId="256"/>
            <ac:cxnSpMk id="119" creationId="{CDB99B60-D11D-4941-B8D1-6F70EB7870EF}"/>
          </ac:cxnSpMkLst>
        </pc:cxnChg>
        <pc:cxnChg chg="add mod">
          <ac:chgData name="Adrian Näf (s)" userId="679e0721-05e7-4a49-a606-e041428ef3ab" providerId="ADAL" clId="{98824619-B433-48F6-B125-B9700E0F362D}" dt="2022-01-25T15:07:05.027" v="359" actId="14100"/>
          <ac:cxnSpMkLst>
            <pc:docMk/>
            <pc:sldMk cId="773101917" sldId="256"/>
            <ac:cxnSpMk id="120" creationId="{A474760E-349E-4170-AD78-E5C87A9075C3}"/>
          </ac:cxnSpMkLst>
        </pc:cxnChg>
      </pc:sldChg>
    </pc:docChg>
  </pc:docChgLst>
  <pc:docChgLst>
    <pc:chgData name="Adrian Näf (s)" userId="679e0721-05e7-4a49-a606-e041428ef3ab" providerId="ADAL" clId="{CECDD3AB-BAF7-4383-95A7-8FD20185E219}"/>
    <pc:docChg chg="undo custSel modSld">
      <pc:chgData name="Adrian Näf (s)" userId="679e0721-05e7-4a49-a606-e041428ef3ab" providerId="ADAL" clId="{CECDD3AB-BAF7-4383-95A7-8FD20185E219}" dt="2022-01-26T11:27:05.465" v="120" actId="1076"/>
      <pc:docMkLst>
        <pc:docMk/>
      </pc:docMkLst>
      <pc:sldChg chg="addSp modSp mod">
        <pc:chgData name="Adrian Näf (s)" userId="679e0721-05e7-4a49-a606-e041428ef3ab" providerId="ADAL" clId="{CECDD3AB-BAF7-4383-95A7-8FD20185E219}" dt="2022-01-26T11:27:05.465" v="120" actId="1076"/>
        <pc:sldMkLst>
          <pc:docMk/>
          <pc:sldMk cId="773101917" sldId="256"/>
        </pc:sldMkLst>
        <pc:spChg chg="mod">
          <ac:chgData name="Adrian Näf (s)" userId="679e0721-05e7-4a49-a606-e041428ef3ab" providerId="ADAL" clId="{CECDD3AB-BAF7-4383-95A7-8FD20185E219}" dt="2022-01-26T11:07:58.421" v="72" actId="1076"/>
          <ac:spMkLst>
            <pc:docMk/>
            <pc:sldMk cId="773101917" sldId="256"/>
            <ac:spMk id="77" creationId="{0BF6DB32-8A67-48DE-9D9D-CF477BB3844E}"/>
          </ac:spMkLst>
        </pc:spChg>
        <pc:spChg chg="mod">
          <ac:chgData name="Adrian Näf (s)" userId="679e0721-05e7-4a49-a606-e041428ef3ab" providerId="ADAL" clId="{CECDD3AB-BAF7-4383-95A7-8FD20185E219}" dt="2022-01-26T11:27:05.465" v="120" actId="1076"/>
          <ac:spMkLst>
            <pc:docMk/>
            <pc:sldMk cId="773101917" sldId="256"/>
            <ac:spMk id="80" creationId="{6F16F11B-424F-4A57-A1CA-F5C5F8C7C52D}"/>
          </ac:spMkLst>
        </pc:spChg>
        <pc:spChg chg="mod">
          <ac:chgData name="Adrian Näf (s)" userId="679e0721-05e7-4a49-a606-e041428ef3ab" providerId="ADAL" clId="{CECDD3AB-BAF7-4383-95A7-8FD20185E219}" dt="2022-01-26T11:27:01.941" v="119" actId="1076"/>
          <ac:spMkLst>
            <pc:docMk/>
            <pc:sldMk cId="773101917" sldId="256"/>
            <ac:spMk id="81" creationId="{479FCD46-767F-423B-B5B7-4C8DEEFFCF23}"/>
          </ac:spMkLst>
        </pc:spChg>
        <pc:spChg chg="mod">
          <ac:chgData name="Adrian Näf (s)" userId="679e0721-05e7-4a49-a606-e041428ef3ab" providerId="ADAL" clId="{CECDD3AB-BAF7-4383-95A7-8FD20185E219}" dt="2022-01-26T11:21:07.497" v="92" actId="1076"/>
          <ac:spMkLst>
            <pc:docMk/>
            <pc:sldMk cId="773101917" sldId="256"/>
            <ac:spMk id="85" creationId="{4A6CF70C-F2A5-42E1-BD12-249206F12A41}"/>
          </ac:spMkLst>
        </pc:spChg>
        <pc:spChg chg="mod">
          <ac:chgData name="Adrian Näf (s)" userId="679e0721-05e7-4a49-a606-e041428ef3ab" providerId="ADAL" clId="{CECDD3AB-BAF7-4383-95A7-8FD20185E219}" dt="2022-01-26T11:18:41.269" v="77" actId="1076"/>
          <ac:spMkLst>
            <pc:docMk/>
            <pc:sldMk cId="773101917" sldId="256"/>
            <ac:spMk id="113" creationId="{52B16793-5A87-4E6E-82DE-8F23BE50FEC3}"/>
          </ac:spMkLst>
        </pc:spChg>
        <pc:spChg chg="add mod">
          <ac:chgData name="Adrian Näf (s)" userId="679e0721-05e7-4a49-a606-e041428ef3ab" providerId="ADAL" clId="{CECDD3AB-BAF7-4383-95A7-8FD20185E219}" dt="2022-01-26T11:08:09.231" v="75" actId="1076"/>
          <ac:spMkLst>
            <pc:docMk/>
            <pc:sldMk cId="773101917" sldId="256"/>
            <ac:spMk id="115" creationId="{26E26AFD-4B61-401E-A717-0D794210FFE3}"/>
          </ac:spMkLst>
        </pc:spChg>
        <pc:spChg chg="add mod">
          <ac:chgData name="Adrian Näf (s)" userId="679e0721-05e7-4a49-a606-e041428ef3ab" providerId="ADAL" clId="{CECDD3AB-BAF7-4383-95A7-8FD20185E219}" dt="2022-01-26T11:06:45.407" v="67" actId="1076"/>
          <ac:spMkLst>
            <pc:docMk/>
            <pc:sldMk cId="773101917" sldId="256"/>
            <ac:spMk id="119" creationId="{666422FE-7530-4449-BDC1-D3C722008CF7}"/>
          </ac:spMkLst>
        </pc:spChg>
        <pc:spChg chg="mod">
          <ac:chgData name="Adrian Näf (s)" userId="679e0721-05e7-4a49-a606-e041428ef3ab" providerId="ADAL" clId="{CECDD3AB-BAF7-4383-95A7-8FD20185E219}" dt="2022-01-26T11:21:38.282" v="95"/>
          <ac:spMkLst>
            <pc:docMk/>
            <pc:sldMk cId="773101917" sldId="256"/>
            <ac:spMk id="122" creationId="{D8178C4B-8835-4FE3-968A-A0F500D7B344}"/>
          </ac:spMkLst>
        </pc:spChg>
        <pc:spChg chg="mod">
          <ac:chgData name="Adrian Näf (s)" userId="679e0721-05e7-4a49-a606-e041428ef3ab" providerId="ADAL" clId="{CECDD3AB-BAF7-4383-95A7-8FD20185E219}" dt="2022-01-26T11:21:38.282" v="95"/>
          <ac:spMkLst>
            <pc:docMk/>
            <pc:sldMk cId="773101917" sldId="256"/>
            <ac:spMk id="124" creationId="{40D4599C-A286-4192-A477-C67E8E0CE756}"/>
          </ac:spMkLst>
        </pc:spChg>
        <pc:spChg chg="add mod">
          <ac:chgData name="Adrian Näf (s)" userId="679e0721-05e7-4a49-a606-e041428ef3ab" providerId="ADAL" clId="{CECDD3AB-BAF7-4383-95A7-8FD20185E219}" dt="2022-01-26T11:26:56.810" v="118" actId="1076"/>
          <ac:spMkLst>
            <pc:docMk/>
            <pc:sldMk cId="773101917" sldId="256"/>
            <ac:spMk id="130" creationId="{B2C67A94-2F45-492E-A846-4EB54D086650}"/>
          </ac:spMkLst>
        </pc:spChg>
        <pc:spChg chg="mod">
          <ac:chgData name="Adrian Näf (s)" userId="679e0721-05e7-4a49-a606-e041428ef3ab" providerId="ADAL" clId="{CECDD3AB-BAF7-4383-95A7-8FD20185E219}" dt="2022-01-26T11:19:12.753" v="80" actId="1076"/>
          <ac:spMkLst>
            <pc:docMk/>
            <pc:sldMk cId="773101917" sldId="256"/>
            <ac:spMk id="140" creationId="{CCEB371E-487E-4AFA-996D-88B35DFAA38C}"/>
          </ac:spMkLst>
        </pc:spChg>
        <pc:grpChg chg="mod">
          <ac:chgData name="Adrian Näf (s)" userId="679e0721-05e7-4a49-a606-e041428ef3ab" providerId="ADAL" clId="{CECDD3AB-BAF7-4383-95A7-8FD20185E219}" dt="2022-01-26T11:21:18.940" v="94" actId="1076"/>
          <ac:grpSpMkLst>
            <pc:docMk/>
            <pc:sldMk cId="773101917" sldId="256"/>
            <ac:grpSpMk id="33" creationId="{2151262D-BCDF-49D1-8C51-9D36F10313AD}"/>
          </ac:grpSpMkLst>
        </pc:grpChg>
        <pc:grpChg chg="mod">
          <ac:chgData name="Adrian Näf (s)" userId="679e0721-05e7-4a49-a606-e041428ef3ab" providerId="ADAL" clId="{CECDD3AB-BAF7-4383-95A7-8FD20185E219}" dt="2022-01-26T11:02:51.216" v="1" actId="1076"/>
          <ac:grpSpMkLst>
            <pc:docMk/>
            <pc:sldMk cId="773101917" sldId="256"/>
            <ac:grpSpMk id="40" creationId="{0186A8BF-CA13-475E-BB13-EBDDFD00685F}"/>
          </ac:grpSpMkLst>
        </pc:grpChg>
        <pc:grpChg chg="mod">
          <ac:chgData name="Adrian Näf (s)" userId="679e0721-05e7-4a49-a606-e041428ef3ab" providerId="ADAL" clId="{CECDD3AB-BAF7-4383-95A7-8FD20185E219}" dt="2022-01-26T11:21:10.939" v="93" actId="1076"/>
          <ac:grpSpMkLst>
            <pc:docMk/>
            <pc:sldMk cId="773101917" sldId="256"/>
            <ac:grpSpMk id="41" creationId="{6E60F9F5-07D2-49AA-843A-D6B341F6F2D1}"/>
          </ac:grpSpMkLst>
        </pc:grpChg>
        <pc:grpChg chg="mod">
          <ac:chgData name="Adrian Näf (s)" userId="679e0721-05e7-4a49-a606-e041428ef3ab" providerId="ADAL" clId="{CECDD3AB-BAF7-4383-95A7-8FD20185E219}" dt="2022-01-26T11:08:14.148" v="76" actId="1076"/>
          <ac:grpSpMkLst>
            <pc:docMk/>
            <pc:sldMk cId="773101917" sldId="256"/>
            <ac:grpSpMk id="57" creationId="{6AE65CFD-862B-4170-AC7B-396F3F9B2A7C}"/>
          </ac:grpSpMkLst>
        </pc:grpChg>
        <pc:grpChg chg="add mod">
          <ac:chgData name="Adrian Näf (s)" userId="679e0721-05e7-4a49-a606-e041428ef3ab" providerId="ADAL" clId="{CECDD3AB-BAF7-4383-95A7-8FD20185E219}" dt="2022-01-26T11:22:43.820" v="102" actId="14100"/>
          <ac:grpSpMkLst>
            <pc:docMk/>
            <pc:sldMk cId="773101917" sldId="256"/>
            <ac:grpSpMk id="121" creationId="{F7D591DE-4A66-4DDD-8D8A-6989462A7CE5}"/>
          </ac:grpSpMkLst>
        </pc:grpChg>
        <pc:picChg chg="add mod">
          <ac:chgData name="Adrian Näf (s)" userId="679e0721-05e7-4a49-a606-e041428ef3ab" providerId="ADAL" clId="{CECDD3AB-BAF7-4383-95A7-8FD20185E219}" dt="2022-01-26T11:07:55.237" v="71" actId="1076"/>
          <ac:picMkLst>
            <pc:docMk/>
            <pc:sldMk cId="773101917" sldId="256"/>
            <ac:picMk id="18" creationId="{6B256B62-F0F1-4823-9A06-43BEB6BEB7F4}"/>
          </ac:picMkLst>
        </pc:picChg>
        <pc:picChg chg="mod">
          <ac:chgData name="Adrian Näf (s)" userId="679e0721-05e7-4a49-a606-e041428ef3ab" providerId="ADAL" clId="{CECDD3AB-BAF7-4383-95A7-8FD20185E219}" dt="2022-01-26T11:08:06.283" v="74" actId="1076"/>
          <ac:picMkLst>
            <pc:docMk/>
            <pc:sldMk cId="773101917" sldId="256"/>
            <ac:picMk id="31" creationId="{7EAE39C5-8A9E-41CD-9619-7B33FE41FBB2}"/>
          </ac:picMkLst>
        </pc:picChg>
        <pc:picChg chg="mod">
          <ac:chgData name="Adrian Näf (s)" userId="679e0721-05e7-4a49-a606-e041428ef3ab" providerId="ADAL" clId="{CECDD3AB-BAF7-4383-95A7-8FD20185E219}" dt="2022-01-26T11:20:14.656" v="91" actId="1076"/>
          <ac:picMkLst>
            <pc:docMk/>
            <pc:sldMk cId="773101917" sldId="256"/>
            <ac:picMk id="49" creationId="{A941797E-04FD-4385-B296-0E106CFFA92F}"/>
          </ac:picMkLst>
        </pc:picChg>
        <pc:cxnChg chg="add mod">
          <ac:chgData name="Adrian Näf (s)" userId="679e0721-05e7-4a49-a606-e041428ef3ab" providerId="ADAL" clId="{CECDD3AB-BAF7-4383-95A7-8FD20185E219}" dt="2022-01-26T11:07:50.714" v="70" actId="1076"/>
          <ac:cxnSpMkLst>
            <pc:docMk/>
            <pc:sldMk cId="773101917" sldId="256"/>
            <ac:cxnSpMk id="107" creationId="{AA193B8F-106E-4A7F-84B8-651B4956DC34}"/>
          </ac:cxnSpMkLst>
        </pc:cxnChg>
        <pc:cxnChg chg="add mod">
          <ac:chgData name="Adrian Näf (s)" userId="679e0721-05e7-4a49-a606-e041428ef3ab" providerId="ADAL" clId="{CECDD3AB-BAF7-4383-95A7-8FD20185E219}" dt="2022-01-26T11:08:03.606" v="73" actId="1076"/>
          <ac:cxnSpMkLst>
            <pc:docMk/>
            <pc:sldMk cId="773101917" sldId="256"/>
            <ac:cxnSpMk id="118" creationId="{542778B8-8E4C-48B0-B35F-D23485192739}"/>
          </ac:cxnSpMkLst>
        </pc:cxnChg>
        <pc:cxnChg chg="mod">
          <ac:chgData name="Adrian Näf (s)" userId="679e0721-05e7-4a49-a606-e041428ef3ab" providerId="ADAL" clId="{CECDD3AB-BAF7-4383-95A7-8FD20185E219}" dt="2022-01-26T11:19:29.857" v="84" actId="1076"/>
          <ac:cxnSpMkLst>
            <pc:docMk/>
            <pc:sldMk cId="773101917" sldId="256"/>
            <ac:cxnSpMk id="125" creationId="{7809B727-87F0-470F-9B13-52A34F5827DF}"/>
          </ac:cxnSpMkLst>
        </pc:cxnChg>
        <pc:cxnChg chg="add mod">
          <ac:chgData name="Adrian Näf (s)" userId="679e0721-05e7-4a49-a606-e041428ef3ab" providerId="ADAL" clId="{CECDD3AB-BAF7-4383-95A7-8FD20185E219}" dt="2022-01-26T11:26:33.965" v="108" actId="1076"/>
          <ac:cxnSpMkLst>
            <pc:docMk/>
            <pc:sldMk cId="773101917" sldId="256"/>
            <ac:cxnSpMk id="129" creationId="{26626425-065C-483C-9611-3B77D87C07C0}"/>
          </ac:cxnSpMkLst>
        </pc:cxnChg>
        <pc:cxnChg chg="mod">
          <ac:chgData name="Adrian Näf (s)" userId="679e0721-05e7-4a49-a606-e041428ef3ab" providerId="ADAL" clId="{CECDD3AB-BAF7-4383-95A7-8FD20185E219}" dt="2022-01-26T11:19:50.176" v="87" actId="1076"/>
          <ac:cxnSpMkLst>
            <pc:docMk/>
            <pc:sldMk cId="773101917" sldId="256"/>
            <ac:cxnSpMk id="138" creationId="{814F49CA-50AA-4D98-A945-26C48819ED3B}"/>
          </ac:cxnSpMkLst>
        </pc:cxnChg>
      </pc:sldChg>
    </pc:docChg>
  </pc:docChgLst>
  <pc:docChgLst>
    <pc:chgData name="Adrian Näf (s)" userId="S::adrian.naef_students.fhnw.ch#ext#@zhaw.onmicrosoft.com::d3fbe3c1-331e-48d3-b0a5-f8c77630ff96" providerId="AD" clId="Web-{216BC157-EF89-4C5A-868D-493C46FE37CD}"/>
    <pc:docChg chg="modSld">
      <pc:chgData name="Adrian Näf (s)" userId="S::adrian.naef_students.fhnw.ch#ext#@zhaw.onmicrosoft.com::d3fbe3c1-331e-48d3-b0a5-f8c77630ff96" providerId="AD" clId="Web-{216BC157-EF89-4C5A-868D-493C46FE37CD}" dt="2022-01-26T14:12:53.500" v="5" actId="20577"/>
      <pc:docMkLst>
        <pc:docMk/>
      </pc:docMkLst>
      <pc:sldChg chg="modSp">
        <pc:chgData name="Adrian Näf (s)" userId="S::adrian.naef_students.fhnw.ch#ext#@zhaw.onmicrosoft.com::d3fbe3c1-331e-48d3-b0a5-f8c77630ff96" providerId="AD" clId="Web-{216BC157-EF89-4C5A-868D-493C46FE37CD}" dt="2022-01-26T14:12:53.500" v="5" actId="20577"/>
        <pc:sldMkLst>
          <pc:docMk/>
          <pc:sldMk cId="773101917" sldId="256"/>
        </pc:sldMkLst>
        <pc:spChg chg="mod">
          <ac:chgData name="Adrian Näf (s)" userId="S::adrian.naef_students.fhnw.ch#ext#@zhaw.onmicrosoft.com::d3fbe3c1-331e-48d3-b0a5-f8c77630ff96" providerId="AD" clId="Web-{216BC157-EF89-4C5A-868D-493C46FE37CD}" dt="2022-01-26T14:12:33.280" v="2" actId="20577"/>
          <ac:spMkLst>
            <pc:docMk/>
            <pc:sldMk cId="773101917" sldId="256"/>
            <ac:spMk id="85" creationId="{4A6CF70C-F2A5-42E1-BD12-249206F12A41}"/>
          </ac:spMkLst>
        </pc:spChg>
        <pc:spChg chg="mod">
          <ac:chgData name="Adrian Näf (s)" userId="S::adrian.naef_students.fhnw.ch#ext#@zhaw.onmicrosoft.com::d3fbe3c1-331e-48d3-b0a5-f8c77630ff96" providerId="AD" clId="Web-{216BC157-EF89-4C5A-868D-493C46FE37CD}" dt="2022-01-26T14:12:48.578" v="4" actId="20577"/>
          <ac:spMkLst>
            <pc:docMk/>
            <pc:sldMk cId="773101917" sldId="256"/>
            <ac:spMk id="113" creationId="{52B16793-5A87-4E6E-82DE-8F23BE50FEC3}"/>
          </ac:spMkLst>
        </pc:spChg>
        <pc:spChg chg="mod">
          <ac:chgData name="Adrian Näf (s)" userId="S::adrian.naef_students.fhnw.ch#ext#@zhaw.onmicrosoft.com::d3fbe3c1-331e-48d3-b0a5-f8c77630ff96" providerId="AD" clId="Web-{216BC157-EF89-4C5A-868D-493C46FE37CD}" dt="2022-01-26T14:12:53.500" v="5" actId="20577"/>
          <ac:spMkLst>
            <pc:docMk/>
            <pc:sldMk cId="773101917" sldId="256"/>
            <ac:spMk id="114" creationId="{1A728B71-2C3D-414F-A07E-087ECEA278EF}"/>
          </ac:spMkLst>
        </pc:spChg>
        <pc:spChg chg="mod">
          <ac:chgData name="Adrian Näf (s)" userId="S::adrian.naef_students.fhnw.ch#ext#@zhaw.onmicrosoft.com::d3fbe3c1-331e-48d3-b0a5-f8c77630ff96" providerId="AD" clId="Web-{216BC157-EF89-4C5A-868D-493C46FE37CD}" dt="2022-01-26T14:11:45.639" v="1" actId="20577"/>
          <ac:spMkLst>
            <pc:docMk/>
            <pc:sldMk cId="773101917" sldId="256"/>
            <ac:spMk id="115" creationId="{26E26AFD-4B61-401E-A717-0D794210FFE3}"/>
          </ac:spMkLst>
        </pc:spChg>
      </pc:sldChg>
    </pc:docChg>
  </pc:docChgLst>
  <pc:docChgLst>
    <pc:chgData name="Adrian Näf (s)" userId="S::adrian.naef_students.fhnw.ch#ext#@zhaw.onmicrosoft.com::d3fbe3c1-331e-48d3-b0a5-f8c77630ff96" providerId="AD" clId="Web-{B4CE2859-A5D1-4DE0-93DE-0C4B26285FC0}"/>
    <pc:docChg chg="modSld">
      <pc:chgData name="Adrian Näf (s)" userId="S::adrian.naef_students.fhnw.ch#ext#@zhaw.onmicrosoft.com::d3fbe3c1-331e-48d3-b0a5-f8c77630ff96" providerId="AD" clId="Web-{B4CE2859-A5D1-4DE0-93DE-0C4B26285FC0}" dt="2022-01-26T14:42:20.196" v="77"/>
      <pc:docMkLst>
        <pc:docMk/>
      </pc:docMkLst>
      <pc:sldChg chg="modSp">
        <pc:chgData name="Adrian Näf (s)" userId="S::adrian.naef_students.fhnw.ch#ext#@zhaw.onmicrosoft.com::d3fbe3c1-331e-48d3-b0a5-f8c77630ff96" providerId="AD" clId="Web-{B4CE2859-A5D1-4DE0-93DE-0C4B26285FC0}" dt="2022-01-26T14:42:20.196" v="77"/>
        <pc:sldMkLst>
          <pc:docMk/>
          <pc:sldMk cId="773101917" sldId="256"/>
        </pc:sldMkLst>
        <pc:spChg chg="mod">
          <ac:chgData name="Adrian Näf (s)" userId="S::adrian.naef_students.fhnw.ch#ext#@zhaw.onmicrosoft.com::d3fbe3c1-331e-48d3-b0a5-f8c77630ff96" providerId="AD" clId="Web-{B4CE2859-A5D1-4DE0-93DE-0C4B26285FC0}" dt="2022-01-26T14:42:20.040" v="68"/>
          <ac:spMkLst>
            <pc:docMk/>
            <pc:sldMk cId="773101917" sldId="256"/>
            <ac:spMk id="77" creationId="{0BF6DB32-8A67-48DE-9D9D-CF477BB3844E}"/>
          </ac:spMkLst>
        </pc:spChg>
        <pc:spChg chg="mod">
          <ac:chgData name="Adrian Näf (s)" userId="S::adrian.naef_students.fhnw.ch#ext#@zhaw.onmicrosoft.com::d3fbe3c1-331e-48d3-b0a5-f8c77630ff96" providerId="AD" clId="Web-{B4CE2859-A5D1-4DE0-93DE-0C4B26285FC0}" dt="2022-01-26T14:42:20.055" v="69"/>
          <ac:spMkLst>
            <pc:docMk/>
            <pc:sldMk cId="773101917" sldId="256"/>
            <ac:spMk id="80" creationId="{6F16F11B-424F-4A57-A1CA-F5C5F8C7C52D}"/>
          </ac:spMkLst>
        </pc:spChg>
        <pc:spChg chg="mod">
          <ac:chgData name="Adrian Näf (s)" userId="S::adrian.naef_students.fhnw.ch#ext#@zhaw.onmicrosoft.com::d3fbe3c1-331e-48d3-b0a5-f8c77630ff96" providerId="AD" clId="Web-{B4CE2859-A5D1-4DE0-93DE-0C4B26285FC0}" dt="2022-01-26T14:42:20.071" v="70"/>
          <ac:spMkLst>
            <pc:docMk/>
            <pc:sldMk cId="773101917" sldId="256"/>
            <ac:spMk id="81" creationId="{479FCD46-767F-423B-B5B7-4C8DEEFFCF23}"/>
          </ac:spMkLst>
        </pc:spChg>
        <pc:spChg chg="mod">
          <ac:chgData name="Adrian Näf (s)" userId="S::adrian.naef_students.fhnw.ch#ext#@zhaw.onmicrosoft.com::d3fbe3c1-331e-48d3-b0a5-f8c77630ff96" providerId="AD" clId="Web-{B4CE2859-A5D1-4DE0-93DE-0C4B26285FC0}" dt="2022-01-26T14:42:20.118" v="73"/>
          <ac:spMkLst>
            <pc:docMk/>
            <pc:sldMk cId="773101917" sldId="256"/>
            <ac:spMk id="88" creationId="{D465A5B2-71F0-4706-A8F2-FC8E47F79AB8}"/>
          </ac:spMkLst>
        </pc:spChg>
        <pc:spChg chg="mod">
          <ac:chgData name="Adrian Näf (s)" userId="S::adrian.naef_students.fhnw.ch#ext#@zhaw.onmicrosoft.com::d3fbe3c1-331e-48d3-b0a5-f8c77630ff96" providerId="AD" clId="Web-{B4CE2859-A5D1-4DE0-93DE-0C4B26285FC0}" dt="2022-01-26T14:42:20.165" v="75"/>
          <ac:spMkLst>
            <pc:docMk/>
            <pc:sldMk cId="773101917" sldId="256"/>
            <ac:spMk id="113" creationId="{52B16793-5A87-4E6E-82DE-8F23BE50FEC3}"/>
          </ac:spMkLst>
        </pc:spChg>
        <pc:spChg chg="mod">
          <ac:chgData name="Adrian Näf (s)" userId="S::adrian.naef_students.fhnw.ch#ext#@zhaw.onmicrosoft.com::d3fbe3c1-331e-48d3-b0a5-f8c77630ff96" providerId="AD" clId="Web-{B4CE2859-A5D1-4DE0-93DE-0C4B26285FC0}" dt="2022-01-26T14:42:20.133" v="74"/>
          <ac:spMkLst>
            <pc:docMk/>
            <pc:sldMk cId="773101917" sldId="256"/>
            <ac:spMk id="114" creationId="{1A728B71-2C3D-414F-A07E-087ECEA278EF}"/>
          </ac:spMkLst>
        </pc:spChg>
        <pc:spChg chg="mod">
          <ac:chgData name="Adrian Näf (s)" userId="S::adrian.naef_students.fhnw.ch#ext#@zhaw.onmicrosoft.com::d3fbe3c1-331e-48d3-b0a5-f8c77630ff96" providerId="AD" clId="Web-{B4CE2859-A5D1-4DE0-93DE-0C4B26285FC0}" dt="2022-01-26T14:42:20.180" v="76"/>
          <ac:spMkLst>
            <pc:docMk/>
            <pc:sldMk cId="773101917" sldId="256"/>
            <ac:spMk id="115" creationId="{26E26AFD-4B61-401E-A717-0D794210FFE3}"/>
          </ac:spMkLst>
        </pc:spChg>
        <pc:spChg chg="mod">
          <ac:chgData name="Adrian Näf (s)" userId="S::adrian.naef_students.fhnw.ch#ext#@zhaw.onmicrosoft.com::d3fbe3c1-331e-48d3-b0a5-f8c77630ff96" providerId="AD" clId="Web-{B4CE2859-A5D1-4DE0-93DE-0C4B26285FC0}" dt="2022-01-26T14:42:20.087" v="71"/>
          <ac:spMkLst>
            <pc:docMk/>
            <pc:sldMk cId="773101917" sldId="256"/>
            <ac:spMk id="119" creationId="{666422FE-7530-4449-BDC1-D3C722008CF7}"/>
          </ac:spMkLst>
        </pc:spChg>
        <pc:spChg chg="mod">
          <ac:chgData name="Adrian Näf (s)" userId="S::adrian.naef_students.fhnw.ch#ext#@zhaw.onmicrosoft.com::d3fbe3c1-331e-48d3-b0a5-f8c77630ff96" providerId="AD" clId="Web-{B4CE2859-A5D1-4DE0-93DE-0C4B26285FC0}" dt="2022-01-26T14:42:20.102" v="72"/>
          <ac:spMkLst>
            <pc:docMk/>
            <pc:sldMk cId="773101917" sldId="256"/>
            <ac:spMk id="130" creationId="{B2C67A94-2F45-492E-A846-4EB54D086650}"/>
          </ac:spMkLst>
        </pc:spChg>
        <pc:spChg chg="mod">
          <ac:chgData name="Adrian Näf (s)" userId="S::adrian.naef_students.fhnw.ch#ext#@zhaw.onmicrosoft.com::d3fbe3c1-331e-48d3-b0a5-f8c77630ff96" providerId="AD" clId="Web-{B4CE2859-A5D1-4DE0-93DE-0C4B26285FC0}" dt="2022-01-26T14:42:20.196" v="77"/>
          <ac:spMkLst>
            <pc:docMk/>
            <pc:sldMk cId="773101917" sldId="256"/>
            <ac:spMk id="132" creationId="{8CAFAFAC-7560-4BA9-AA29-63A14F333C25}"/>
          </ac:spMkLst>
        </pc:spChg>
        <pc:grpChg chg="mod">
          <ac:chgData name="Adrian Näf (s)" userId="S::adrian.naef_students.fhnw.ch#ext#@zhaw.onmicrosoft.com::d3fbe3c1-331e-48d3-b0a5-f8c77630ff96" providerId="AD" clId="Web-{B4CE2859-A5D1-4DE0-93DE-0C4B26285FC0}" dt="2022-01-26T14:37:42.978" v="1" actId="14100"/>
          <ac:grpSpMkLst>
            <pc:docMk/>
            <pc:sldMk cId="773101917" sldId="256"/>
            <ac:grpSpMk id="68" creationId="{B25AF9E0-70C3-4BE4-816D-7B6A83695107}"/>
          </ac:grpSpMkLst>
        </pc:grpChg>
        <pc:grpChg chg="mod">
          <ac:chgData name="Adrian Näf (s)" userId="S::adrian.naef_students.fhnw.ch#ext#@zhaw.onmicrosoft.com::d3fbe3c1-331e-48d3-b0a5-f8c77630ff96" providerId="AD" clId="Web-{B4CE2859-A5D1-4DE0-93DE-0C4B26285FC0}" dt="2022-01-26T14:39:32.343" v="12" actId="14100"/>
          <ac:grpSpMkLst>
            <pc:docMk/>
            <pc:sldMk cId="773101917" sldId="256"/>
            <ac:grpSpMk id="121" creationId="{F7D591DE-4A66-4DDD-8D8A-6989462A7CE5}"/>
          </ac:grpSpMkLst>
        </pc:grpChg>
      </pc:sldChg>
    </pc:docChg>
  </pc:docChgLst>
  <pc:docChgLst>
    <pc:chgData name="Khan Salman (khansal1)" userId="S::khansal1@students.zhaw.ch::70c4c88b-bef8-4574-8206-408af15f2dc0" providerId="AD" clId="Web-{5BF437A0-8947-4E69-B278-1B188D318560}"/>
    <pc:docChg chg="modSld">
      <pc:chgData name="Khan Salman (khansal1)" userId="S::khansal1@students.zhaw.ch::70c4c88b-bef8-4574-8206-408af15f2dc0" providerId="AD" clId="Web-{5BF437A0-8947-4E69-B278-1B188D318560}" dt="2022-01-26T11:14:48.347" v="2" actId="20577"/>
      <pc:docMkLst>
        <pc:docMk/>
      </pc:docMkLst>
      <pc:sldChg chg="modSp">
        <pc:chgData name="Khan Salman (khansal1)" userId="S::khansal1@students.zhaw.ch::70c4c88b-bef8-4574-8206-408af15f2dc0" providerId="AD" clId="Web-{5BF437A0-8947-4E69-B278-1B188D318560}" dt="2022-01-26T11:14:48.347" v="2" actId="20577"/>
        <pc:sldMkLst>
          <pc:docMk/>
          <pc:sldMk cId="773101917" sldId="256"/>
        </pc:sldMkLst>
        <pc:spChg chg="mod">
          <ac:chgData name="Khan Salman (khansal1)" userId="S::khansal1@students.zhaw.ch::70c4c88b-bef8-4574-8206-408af15f2dc0" providerId="AD" clId="Web-{5BF437A0-8947-4E69-B278-1B188D318560}" dt="2022-01-26T11:14:48.347" v="2" actId="20577"/>
          <ac:spMkLst>
            <pc:docMk/>
            <pc:sldMk cId="773101917" sldId="256"/>
            <ac:spMk id="140" creationId="{CCEB371E-487E-4AFA-996D-88B35DFAA38C}"/>
          </ac:spMkLst>
        </pc:spChg>
      </pc:sldChg>
    </pc:docChg>
  </pc:docChgLst>
  <pc:docChgLst>
    <pc:chgData name="Adrian Näf (s)" userId="S::adrian.naef_students.fhnw.ch#ext#@zhaw.onmicrosoft.com::d3fbe3c1-331e-48d3-b0a5-f8c77630ff96" providerId="AD" clId="Web-{14F9B734-776B-499F-A153-CC9582D51E0E}"/>
    <pc:docChg chg="modSld">
      <pc:chgData name="Adrian Näf (s)" userId="S::adrian.naef_students.fhnw.ch#ext#@zhaw.onmicrosoft.com::d3fbe3c1-331e-48d3-b0a5-f8c77630ff96" providerId="AD" clId="Web-{14F9B734-776B-499F-A153-CC9582D51E0E}" dt="2022-01-26T14:31:40.276" v="55" actId="14100"/>
      <pc:docMkLst>
        <pc:docMk/>
      </pc:docMkLst>
      <pc:sldChg chg="addSp delSp modSp">
        <pc:chgData name="Adrian Näf (s)" userId="S::adrian.naef_students.fhnw.ch#ext#@zhaw.onmicrosoft.com::d3fbe3c1-331e-48d3-b0a5-f8c77630ff96" providerId="AD" clId="Web-{14F9B734-776B-499F-A153-CC9582D51E0E}" dt="2022-01-26T14:31:40.276" v="55" actId="14100"/>
        <pc:sldMkLst>
          <pc:docMk/>
          <pc:sldMk cId="773101917" sldId="256"/>
        </pc:sldMkLst>
        <pc:spChg chg="add del mod">
          <ac:chgData name="Adrian Näf (s)" userId="S::adrian.naef_students.fhnw.ch#ext#@zhaw.onmicrosoft.com::d3fbe3c1-331e-48d3-b0a5-f8c77630ff96" providerId="AD" clId="Web-{14F9B734-776B-499F-A153-CC9582D51E0E}" dt="2022-01-26T14:30:58.525" v="47"/>
          <ac:spMkLst>
            <pc:docMk/>
            <pc:sldMk cId="773101917" sldId="256"/>
            <ac:spMk id="85" creationId="{4A6CF70C-F2A5-42E1-BD12-249206F12A41}"/>
          </ac:spMkLst>
        </pc:spChg>
        <pc:spChg chg="mod">
          <ac:chgData name="Adrian Näf (s)" userId="S::adrian.naef_students.fhnw.ch#ext#@zhaw.onmicrosoft.com::d3fbe3c1-331e-48d3-b0a5-f8c77630ff96" providerId="AD" clId="Web-{14F9B734-776B-499F-A153-CC9582D51E0E}" dt="2022-01-26T14:31:20.807" v="53" actId="20577"/>
          <ac:spMkLst>
            <pc:docMk/>
            <pc:sldMk cId="773101917" sldId="256"/>
            <ac:spMk id="88" creationId="{D465A5B2-71F0-4706-A8F2-FC8E47F79AB8}"/>
          </ac:spMkLst>
        </pc:spChg>
        <pc:spChg chg="add mod">
          <ac:chgData name="Adrian Näf (s)" userId="S::adrian.naef_students.fhnw.ch#ext#@zhaw.onmicrosoft.com::d3fbe3c1-331e-48d3-b0a5-f8c77630ff96" providerId="AD" clId="Web-{14F9B734-776B-499F-A153-CC9582D51E0E}" dt="2022-01-26T14:29:31.648" v="42" actId="1076"/>
          <ac:spMkLst>
            <pc:docMk/>
            <pc:sldMk cId="773101917" sldId="256"/>
            <ac:spMk id="132" creationId="{8CAFAFAC-7560-4BA9-AA29-63A14F333C25}"/>
          </ac:spMkLst>
        </pc:spChg>
        <pc:grpChg chg="mod">
          <ac:chgData name="Adrian Näf (s)" userId="S::adrian.naef_students.fhnw.ch#ext#@zhaw.onmicrosoft.com::d3fbe3c1-331e-48d3-b0a5-f8c77630ff96" providerId="AD" clId="Web-{14F9B734-776B-499F-A153-CC9582D51E0E}" dt="2022-01-26T14:31:40.276" v="55" actId="14100"/>
          <ac:grpSpMkLst>
            <pc:docMk/>
            <pc:sldMk cId="773101917" sldId="256"/>
            <ac:grpSpMk id="68" creationId="{B25AF9E0-70C3-4BE4-816D-7B6A83695107}"/>
          </ac:grpSpMkLst>
        </pc:grpChg>
      </pc:sldChg>
    </pc:docChg>
  </pc:docChgLst>
  <pc:docChgLst>
    <pc:chgData name="Khan Salman (khansal1)" userId="70c4c88b-bef8-4574-8206-408af15f2dc0" providerId="ADAL" clId="{1F12D9A3-2D87-4B1D-A0A2-5FBA38265EC0}"/>
    <pc:docChg chg="undo custSel modSld">
      <pc:chgData name="Khan Salman (khansal1)" userId="70c4c88b-bef8-4574-8206-408af15f2dc0" providerId="ADAL" clId="{1F12D9A3-2D87-4B1D-A0A2-5FBA38265EC0}" dt="2022-01-25T15:12:18.109" v="451" actId="20577"/>
      <pc:docMkLst>
        <pc:docMk/>
      </pc:docMkLst>
      <pc:sldChg chg="addSp delSp modSp mod">
        <pc:chgData name="Khan Salman (khansal1)" userId="70c4c88b-bef8-4574-8206-408af15f2dc0" providerId="ADAL" clId="{1F12D9A3-2D87-4B1D-A0A2-5FBA38265EC0}" dt="2022-01-25T15:12:18.109" v="451" actId="20577"/>
        <pc:sldMkLst>
          <pc:docMk/>
          <pc:sldMk cId="773101917" sldId="256"/>
        </pc:sldMkLst>
        <pc:spChg chg="mod">
          <ac:chgData name="Khan Salman (khansal1)" userId="70c4c88b-bef8-4574-8206-408af15f2dc0" providerId="ADAL" clId="{1F12D9A3-2D87-4B1D-A0A2-5FBA38265EC0}" dt="2022-01-25T14:24:45.898" v="9" actId="164"/>
          <ac:spMkLst>
            <pc:docMk/>
            <pc:sldMk cId="773101917" sldId="256"/>
            <ac:spMk id="2" creationId="{7BD100BA-9648-4750-9785-6B9D56E6FC5F}"/>
          </ac:spMkLst>
        </pc:spChg>
        <pc:spChg chg="mod">
          <ac:chgData name="Khan Salman (khansal1)" userId="70c4c88b-bef8-4574-8206-408af15f2dc0" providerId="ADAL" clId="{1F12D9A3-2D87-4B1D-A0A2-5FBA38265EC0}" dt="2022-01-25T14:45:08.176" v="214" actId="208"/>
          <ac:spMkLst>
            <pc:docMk/>
            <pc:sldMk cId="773101917" sldId="256"/>
            <ac:spMk id="4" creationId="{84BA334D-23ED-4448-A369-78F6A87FB96B}"/>
          </ac:spMkLst>
        </pc:spChg>
        <pc:spChg chg="del mod">
          <ac:chgData name="Khan Salman (khansal1)" userId="70c4c88b-bef8-4574-8206-408af15f2dc0" providerId="ADAL" clId="{1F12D9A3-2D87-4B1D-A0A2-5FBA38265EC0}" dt="2022-01-25T14:29:32.824" v="44" actId="478"/>
          <ac:spMkLst>
            <pc:docMk/>
            <pc:sldMk cId="773101917" sldId="256"/>
            <ac:spMk id="5" creationId="{B3A3B7CD-D928-40FC-9C9A-8A0F3FF15761}"/>
          </ac:spMkLst>
        </pc:spChg>
        <pc:spChg chg="mod">
          <ac:chgData name="Khan Salman (khansal1)" userId="70c4c88b-bef8-4574-8206-408af15f2dc0" providerId="ADAL" clId="{1F12D9A3-2D87-4B1D-A0A2-5FBA38265EC0}" dt="2022-01-25T14:46:27.757" v="219" actId="14100"/>
          <ac:spMkLst>
            <pc:docMk/>
            <pc:sldMk cId="773101917" sldId="256"/>
            <ac:spMk id="6" creationId="{60D18A94-B163-4482-81B4-F0C5998F1B63}"/>
          </ac:spMkLst>
        </pc:spChg>
        <pc:spChg chg="mod">
          <ac:chgData name="Khan Salman (khansal1)" userId="70c4c88b-bef8-4574-8206-408af15f2dc0" providerId="ADAL" clId="{1F12D9A3-2D87-4B1D-A0A2-5FBA38265EC0}" dt="2022-01-25T14:50:24.608" v="256" actId="14100"/>
          <ac:spMkLst>
            <pc:docMk/>
            <pc:sldMk cId="773101917" sldId="256"/>
            <ac:spMk id="7" creationId="{DDFD66AD-BB82-4656-ACD6-94F0F075DEB6}"/>
          </ac:spMkLst>
        </pc:spChg>
        <pc:spChg chg="mod">
          <ac:chgData name="Khan Salman (khansal1)" userId="70c4c88b-bef8-4574-8206-408af15f2dc0" providerId="ADAL" clId="{1F12D9A3-2D87-4B1D-A0A2-5FBA38265EC0}" dt="2022-01-25T14:53:05.024" v="305" actId="14100"/>
          <ac:spMkLst>
            <pc:docMk/>
            <pc:sldMk cId="773101917" sldId="256"/>
            <ac:spMk id="8" creationId="{9547109E-ABB6-471B-8A20-9713682CF542}"/>
          </ac:spMkLst>
        </pc:spChg>
        <pc:spChg chg="mod">
          <ac:chgData name="Khan Salman (khansal1)" userId="70c4c88b-bef8-4574-8206-408af15f2dc0" providerId="ADAL" clId="{1F12D9A3-2D87-4B1D-A0A2-5FBA38265EC0}" dt="2022-01-25T14:45:08.176" v="214" actId="208"/>
          <ac:spMkLst>
            <pc:docMk/>
            <pc:sldMk cId="773101917" sldId="256"/>
            <ac:spMk id="10" creationId="{CFC879CC-1DE5-42A4-922D-20320A9F3C09}"/>
          </ac:spMkLst>
        </pc:spChg>
        <pc:spChg chg="mod">
          <ac:chgData name="Khan Salman (khansal1)" userId="70c4c88b-bef8-4574-8206-408af15f2dc0" providerId="ADAL" clId="{1F12D9A3-2D87-4B1D-A0A2-5FBA38265EC0}" dt="2022-01-25T14:50:14.635" v="254" actId="14100"/>
          <ac:spMkLst>
            <pc:docMk/>
            <pc:sldMk cId="773101917" sldId="256"/>
            <ac:spMk id="11" creationId="{C95FD06C-3EDA-477A-A489-6343653D729F}"/>
          </ac:spMkLst>
        </pc:spChg>
        <pc:spChg chg="mod">
          <ac:chgData name="Khan Salman (khansal1)" userId="70c4c88b-bef8-4574-8206-408af15f2dc0" providerId="ADAL" clId="{1F12D9A3-2D87-4B1D-A0A2-5FBA38265EC0}" dt="2022-01-25T14:24:45.898" v="9" actId="164"/>
          <ac:spMkLst>
            <pc:docMk/>
            <pc:sldMk cId="773101917" sldId="256"/>
            <ac:spMk id="12" creationId="{18A00F49-32E7-4A68-AE76-13F98B7C5C21}"/>
          </ac:spMkLst>
        </pc:spChg>
        <pc:spChg chg="mod">
          <ac:chgData name="Khan Salman (khansal1)" userId="70c4c88b-bef8-4574-8206-408af15f2dc0" providerId="ADAL" clId="{1F12D9A3-2D87-4B1D-A0A2-5FBA38265EC0}" dt="2022-01-25T14:24:45.898" v="9" actId="164"/>
          <ac:spMkLst>
            <pc:docMk/>
            <pc:sldMk cId="773101917" sldId="256"/>
            <ac:spMk id="16" creationId="{6D15028D-C389-43CA-83EB-48777C8AD9FC}"/>
          </ac:spMkLst>
        </pc:spChg>
        <pc:spChg chg="mod">
          <ac:chgData name="Khan Salman (khansal1)" userId="70c4c88b-bef8-4574-8206-408af15f2dc0" providerId="ADAL" clId="{1F12D9A3-2D87-4B1D-A0A2-5FBA38265EC0}" dt="2022-01-25T14:40:41.262" v="156" actId="1076"/>
          <ac:spMkLst>
            <pc:docMk/>
            <pc:sldMk cId="773101917" sldId="256"/>
            <ac:spMk id="19" creationId="{264FD998-C49E-40EA-A977-B0861752944D}"/>
          </ac:spMkLst>
        </pc:spChg>
        <pc:spChg chg="add mod">
          <ac:chgData name="Khan Salman (khansal1)" userId="70c4c88b-bef8-4574-8206-408af15f2dc0" providerId="ADAL" clId="{1F12D9A3-2D87-4B1D-A0A2-5FBA38265EC0}" dt="2022-01-25T14:45:08.176" v="214" actId="208"/>
          <ac:spMkLst>
            <pc:docMk/>
            <pc:sldMk cId="773101917" sldId="256"/>
            <ac:spMk id="23" creationId="{B3D3E3B8-35CA-4D63-AFF6-9C4C55ADAFBA}"/>
          </ac:spMkLst>
        </pc:spChg>
        <pc:spChg chg="add mod">
          <ac:chgData name="Khan Salman (khansal1)" userId="70c4c88b-bef8-4574-8206-408af15f2dc0" providerId="ADAL" clId="{1F12D9A3-2D87-4B1D-A0A2-5FBA38265EC0}" dt="2022-01-25T14:27:38.359" v="28" actId="1076"/>
          <ac:spMkLst>
            <pc:docMk/>
            <pc:sldMk cId="773101917" sldId="256"/>
            <ac:spMk id="33" creationId="{28FF81A8-9DE4-4261-80D5-0D943CD88546}"/>
          </ac:spMkLst>
        </pc:spChg>
        <pc:spChg chg="add mod">
          <ac:chgData name="Khan Salman (khansal1)" userId="70c4c88b-bef8-4574-8206-408af15f2dc0" providerId="ADAL" clId="{1F12D9A3-2D87-4B1D-A0A2-5FBA38265EC0}" dt="2022-01-25T14:27:38.359" v="28" actId="1076"/>
          <ac:spMkLst>
            <pc:docMk/>
            <pc:sldMk cId="773101917" sldId="256"/>
            <ac:spMk id="34" creationId="{C5B583BA-C9E7-4BF5-A99E-A45F7E9AE6C3}"/>
          </ac:spMkLst>
        </pc:spChg>
        <pc:spChg chg="add mod">
          <ac:chgData name="Khan Salman (khansal1)" userId="70c4c88b-bef8-4574-8206-408af15f2dc0" providerId="ADAL" clId="{1F12D9A3-2D87-4B1D-A0A2-5FBA38265EC0}" dt="2022-01-25T14:27:38.359" v="28" actId="1076"/>
          <ac:spMkLst>
            <pc:docMk/>
            <pc:sldMk cId="773101917" sldId="256"/>
            <ac:spMk id="35" creationId="{CD7EF2CB-4358-44F4-A98D-78F19FEC0C12}"/>
          </ac:spMkLst>
        </pc:spChg>
        <pc:spChg chg="add del mod">
          <ac:chgData name="Khan Salman (khansal1)" userId="70c4c88b-bef8-4574-8206-408af15f2dc0" providerId="ADAL" clId="{1F12D9A3-2D87-4B1D-A0A2-5FBA38265EC0}" dt="2022-01-25T14:35:39.578" v="77" actId="478"/>
          <ac:spMkLst>
            <pc:docMk/>
            <pc:sldMk cId="773101917" sldId="256"/>
            <ac:spMk id="39" creationId="{B47F7D61-59B9-42FC-88F0-2D3BFB94D170}"/>
          </ac:spMkLst>
        </pc:spChg>
        <pc:spChg chg="add mod">
          <ac:chgData name="Khan Salman (khansal1)" userId="70c4c88b-bef8-4574-8206-408af15f2dc0" providerId="ADAL" clId="{1F12D9A3-2D87-4B1D-A0A2-5FBA38265EC0}" dt="2022-01-25T14:57:37.981" v="324" actId="14100"/>
          <ac:spMkLst>
            <pc:docMk/>
            <pc:sldMk cId="773101917" sldId="256"/>
            <ac:spMk id="48" creationId="{D2EBC4BB-E0B7-4FEE-A8C3-8A2D3EA0D7EC}"/>
          </ac:spMkLst>
        </pc:spChg>
        <pc:spChg chg="add mod">
          <ac:chgData name="Khan Salman (khansal1)" userId="70c4c88b-bef8-4574-8206-408af15f2dc0" providerId="ADAL" clId="{1F12D9A3-2D87-4B1D-A0A2-5FBA38265EC0}" dt="2022-01-25T14:32:52.916" v="61" actId="208"/>
          <ac:spMkLst>
            <pc:docMk/>
            <pc:sldMk cId="773101917" sldId="256"/>
            <ac:spMk id="54" creationId="{ED1F7A63-5D80-469E-A483-88963A94ED59}"/>
          </ac:spMkLst>
        </pc:spChg>
        <pc:spChg chg="add mod">
          <ac:chgData name="Khan Salman (khansal1)" userId="70c4c88b-bef8-4574-8206-408af15f2dc0" providerId="ADAL" clId="{1F12D9A3-2D87-4B1D-A0A2-5FBA38265EC0}" dt="2022-01-25T14:57:43.900" v="326" actId="14100"/>
          <ac:spMkLst>
            <pc:docMk/>
            <pc:sldMk cId="773101917" sldId="256"/>
            <ac:spMk id="55" creationId="{1B71105C-E8D9-4202-AC80-43CCB11A57CE}"/>
          </ac:spMkLst>
        </pc:spChg>
        <pc:spChg chg="add mod">
          <ac:chgData name="Khan Salman (khansal1)" userId="70c4c88b-bef8-4574-8206-408af15f2dc0" providerId="ADAL" clId="{1F12D9A3-2D87-4B1D-A0A2-5FBA38265EC0}" dt="2022-01-25T14:45:42.144" v="215" actId="14100"/>
          <ac:spMkLst>
            <pc:docMk/>
            <pc:sldMk cId="773101917" sldId="256"/>
            <ac:spMk id="56" creationId="{62871D9D-E690-4731-8414-7C5FB4AB9FA2}"/>
          </ac:spMkLst>
        </pc:spChg>
        <pc:spChg chg="add mod">
          <ac:chgData name="Khan Salman (khansal1)" userId="70c4c88b-bef8-4574-8206-408af15f2dc0" providerId="ADAL" clId="{1F12D9A3-2D87-4B1D-A0A2-5FBA38265EC0}" dt="2022-01-25T14:45:50.296" v="217" actId="14100"/>
          <ac:spMkLst>
            <pc:docMk/>
            <pc:sldMk cId="773101917" sldId="256"/>
            <ac:spMk id="64" creationId="{035ECBD0-0F69-4233-88C8-DCB391472CB7}"/>
          </ac:spMkLst>
        </pc:spChg>
        <pc:spChg chg="add mod">
          <ac:chgData name="Khan Salman (khansal1)" userId="70c4c88b-bef8-4574-8206-408af15f2dc0" providerId="ADAL" clId="{1F12D9A3-2D87-4B1D-A0A2-5FBA38265EC0}" dt="2022-01-25T14:52:55.667" v="304" actId="14100"/>
          <ac:spMkLst>
            <pc:docMk/>
            <pc:sldMk cId="773101917" sldId="256"/>
            <ac:spMk id="65" creationId="{68B4C792-A0F7-4417-9AC0-EBD8AC4C2760}"/>
          </ac:spMkLst>
        </pc:spChg>
        <pc:spChg chg="add mod">
          <ac:chgData name="Khan Salman (khansal1)" userId="70c4c88b-bef8-4574-8206-408af15f2dc0" providerId="ADAL" clId="{1F12D9A3-2D87-4B1D-A0A2-5FBA38265EC0}" dt="2022-01-25T14:45:45.262" v="216" actId="1076"/>
          <ac:spMkLst>
            <pc:docMk/>
            <pc:sldMk cId="773101917" sldId="256"/>
            <ac:spMk id="66" creationId="{F927C954-E367-4114-B358-6F25A578E1EA}"/>
          </ac:spMkLst>
        </pc:spChg>
        <pc:spChg chg="add mod">
          <ac:chgData name="Khan Salman (khansal1)" userId="70c4c88b-bef8-4574-8206-408af15f2dc0" providerId="ADAL" clId="{1F12D9A3-2D87-4B1D-A0A2-5FBA38265EC0}" dt="2022-01-25T14:45:59.763" v="218" actId="1076"/>
          <ac:spMkLst>
            <pc:docMk/>
            <pc:sldMk cId="773101917" sldId="256"/>
            <ac:spMk id="67" creationId="{5865F854-AB06-4AA1-9875-301E5D1971E5}"/>
          </ac:spMkLst>
        </pc:spChg>
        <pc:spChg chg="add del mod">
          <ac:chgData name="Khan Salman (khansal1)" userId="70c4c88b-bef8-4574-8206-408af15f2dc0" providerId="ADAL" clId="{1F12D9A3-2D87-4B1D-A0A2-5FBA38265EC0}" dt="2022-01-25T14:37:14.081" v="91"/>
          <ac:spMkLst>
            <pc:docMk/>
            <pc:sldMk cId="773101917" sldId="256"/>
            <ac:spMk id="70" creationId="{48F0AE46-900E-4779-84C8-F4A45EE55E19}"/>
          </ac:spMkLst>
        </pc:spChg>
        <pc:spChg chg="mod">
          <ac:chgData name="Khan Salman (khansal1)" userId="70c4c88b-bef8-4574-8206-408af15f2dc0" providerId="ADAL" clId="{1F12D9A3-2D87-4B1D-A0A2-5FBA38265EC0}" dt="2022-01-25T14:47:08.073" v="223" actId="1076"/>
          <ac:spMkLst>
            <pc:docMk/>
            <pc:sldMk cId="773101917" sldId="256"/>
            <ac:spMk id="70" creationId="{5078560D-38DF-483D-8833-A4681733C646}"/>
          </ac:spMkLst>
        </pc:spChg>
        <pc:spChg chg="add mod">
          <ac:chgData name="Khan Salman (khansal1)" userId="70c4c88b-bef8-4574-8206-408af15f2dc0" providerId="ADAL" clId="{1F12D9A3-2D87-4B1D-A0A2-5FBA38265EC0}" dt="2022-01-25T15:10:11.151" v="416" actId="1076"/>
          <ac:spMkLst>
            <pc:docMk/>
            <pc:sldMk cId="773101917" sldId="256"/>
            <ac:spMk id="71" creationId="{F180110A-ADE8-4285-99F7-82B3AFB3ADB8}"/>
          </ac:spMkLst>
        </pc:spChg>
        <pc:spChg chg="add mod">
          <ac:chgData name="Khan Salman (khansal1)" userId="70c4c88b-bef8-4574-8206-408af15f2dc0" providerId="ADAL" clId="{1F12D9A3-2D87-4B1D-A0A2-5FBA38265EC0}" dt="2022-01-25T15:10:14.559" v="417" actId="1076"/>
          <ac:spMkLst>
            <pc:docMk/>
            <pc:sldMk cId="773101917" sldId="256"/>
            <ac:spMk id="72" creationId="{AC16336D-64BE-40E4-AEDA-28EAFEB56747}"/>
          </ac:spMkLst>
        </pc:spChg>
        <pc:spChg chg="add mod">
          <ac:chgData name="Khan Salman (khansal1)" userId="70c4c88b-bef8-4574-8206-408af15f2dc0" providerId="ADAL" clId="{1F12D9A3-2D87-4B1D-A0A2-5FBA38265EC0}" dt="2022-01-25T15:10:59.317" v="434" actId="1076"/>
          <ac:spMkLst>
            <pc:docMk/>
            <pc:sldMk cId="773101917" sldId="256"/>
            <ac:spMk id="73" creationId="{4F9525D3-C91A-4B0D-9523-9C11931FA374}"/>
          </ac:spMkLst>
        </pc:spChg>
        <pc:spChg chg="add mod">
          <ac:chgData name="Khan Salman (khansal1)" userId="70c4c88b-bef8-4574-8206-408af15f2dc0" providerId="ADAL" clId="{1F12D9A3-2D87-4B1D-A0A2-5FBA38265EC0}" dt="2022-01-25T14:50:32.129" v="257" actId="1076"/>
          <ac:spMkLst>
            <pc:docMk/>
            <pc:sldMk cId="773101917" sldId="256"/>
            <ac:spMk id="74" creationId="{FCB1B267-B46D-481C-978F-35FAF875EAFD}"/>
          </ac:spMkLst>
        </pc:spChg>
        <pc:spChg chg="add del mod">
          <ac:chgData name="Khan Salman (khansal1)" userId="70c4c88b-bef8-4574-8206-408af15f2dc0" providerId="ADAL" clId="{1F12D9A3-2D87-4B1D-A0A2-5FBA38265EC0}" dt="2022-01-25T14:39:01.214" v="140" actId="478"/>
          <ac:spMkLst>
            <pc:docMk/>
            <pc:sldMk cId="773101917" sldId="256"/>
            <ac:spMk id="75" creationId="{828C34FA-2666-4D29-860E-E94515CD2419}"/>
          </ac:spMkLst>
        </pc:spChg>
        <pc:spChg chg="add mod">
          <ac:chgData name="Khan Salman (khansal1)" userId="70c4c88b-bef8-4574-8206-408af15f2dc0" providerId="ADAL" clId="{1F12D9A3-2D87-4B1D-A0A2-5FBA38265EC0}" dt="2022-01-25T14:47:33.933" v="228" actId="14100"/>
          <ac:spMkLst>
            <pc:docMk/>
            <pc:sldMk cId="773101917" sldId="256"/>
            <ac:spMk id="76" creationId="{04A90268-C1B1-4A0C-B57A-8E5A1B4340F1}"/>
          </ac:spMkLst>
        </pc:spChg>
        <pc:spChg chg="add mod">
          <ac:chgData name="Khan Salman (khansal1)" userId="70c4c88b-bef8-4574-8206-408af15f2dc0" providerId="ADAL" clId="{1F12D9A3-2D87-4B1D-A0A2-5FBA38265EC0}" dt="2022-01-25T14:45:08.176" v="214" actId="208"/>
          <ac:spMkLst>
            <pc:docMk/>
            <pc:sldMk cId="773101917" sldId="256"/>
            <ac:spMk id="78" creationId="{A5071AD6-BD95-4C92-8D1C-64FD673FBD02}"/>
          </ac:spMkLst>
        </pc:spChg>
        <pc:spChg chg="add mod">
          <ac:chgData name="Khan Salman (khansal1)" userId="70c4c88b-bef8-4574-8206-408af15f2dc0" providerId="ADAL" clId="{1F12D9A3-2D87-4B1D-A0A2-5FBA38265EC0}" dt="2022-01-25T14:47:30.912" v="227" actId="14100"/>
          <ac:spMkLst>
            <pc:docMk/>
            <pc:sldMk cId="773101917" sldId="256"/>
            <ac:spMk id="79" creationId="{75325CAF-2780-418D-A356-90C9944E55E9}"/>
          </ac:spMkLst>
        </pc:spChg>
        <pc:spChg chg="mod">
          <ac:chgData name="Khan Salman (khansal1)" userId="70c4c88b-bef8-4574-8206-408af15f2dc0" providerId="ADAL" clId="{1F12D9A3-2D87-4B1D-A0A2-5FBA38265EC0}" dt="2022-01-25T15:08:26.275" v="381" actId="1076"/>
          <ac:spMkLst>
            <pc:docMk/>
            <pc:sldMk cId="773101917" sldId="256"/>
            <ac:spMk id="80" creationId="{6F16F11B-424F-4A57-A1CA-F5C5F8C7C52D}"/>
          </ac:spMkLst>
        </pc:spChg>
        <pc:spChg chg="mod">
          <ac:chgData name="Khan Salman (khansal1)" userId="70c4c88b-bef8-4574-8206-408af15f2dc0" providerId="ADAL" clId="{1F12D9A3-2D87-4B1D-A0A2-5FBA38265EC0}" dt="2022-01-25T15:08:30.444" v="382" actId="1076"/>
          <ac:spMkLst>
            <pc:docMk/>
            <pc:sldMk cId="773101917" sldId="256"/>
            <ac:spMk id="81" creationId="{479FCD46-767F-423B-B5B7-4C8DEEFFCF23}"/>
          </ac:spMkLst>
        </pc:spChg>
        <pc:spChg chg="add mod">
          <ac:chgData name="Khan Salman (khansal1)" userId="70c4c88b-bef8-4574-8206-408af15f2dc0" providerId="ADAL" clId="{1F12D9A3-2D87-4B1D-A0A2-5FBA38265EC0}" dt="2022-01-25T14:42:32.844" v="173" actId="1076"/>
          <ac:spMkLst>
            <pc:docMk/>
            <pc:sldMk cId="773101917" sldId="256"/>
            <ac:spMk id="82" creationId="{4C9CC6BA-34A5-4798-8E3E-1FE26DE99355}"/>
          </ac:spMkLst>
        </pc:spChg>
        <pc:spChg chg="add mod">
          <ac:chgData name="Khan Salman (khansal1)" userId="70c4c88b-bef8-4574-8206-408af15f2dc0" providerId="ADAL" clId="{1F12D9A3-2D87-4B1D-A0A2-5FBA38265EC0}" dt="2022-01-25T14:43:47.128" v="185" actId="20577"/>
          <ac:spMkLst>
            <pc:docMk/>
            <pc:sldMk cId="773101917" sldId="256"/>
            <ac:spMk id="83" creationId="{7E40F725-ED1C-4EB4-A162-5EBCF77E94A6}"/>
          </ac:spMkLst>
        </pc:spChg>
        <pc:spChg chg="add mod">
          <ac:chgData name="Khan Salman (khansal1)" userId="70c4c88b-bef8-4574-8206-408af15f2dc0" providerId="ADAL" clId="{1F12D9A3-2D87-4B1D-A0A2-5FBA38265EC0}" dt="2022-01-25T14:54:27.811" v="315" actId="20577"/>
          <ac:spMkLst>
            <pc:docMk/>
            <pc:sldMk cId="773101917" sldId="256"/>
            <ac:spMk id="84" creationId="{D9F1F363-5E36-4966-9061-E61C849330F3}"/>
          </ac:spMkLst>
        </pc:spChg>
        <pc:spChg chg="mod">
          <ac:chgData name="Khan Salman (khansal1)" userId="70c4c88b-bef8-4574-8206-408af15f2dc0" providerId="ADAL" clId="{1F12D9A3-2D87-4B1D-A0A2-5FBA38265EC0}" dt="2022-01-25T15:11:58.763" v="445" actId="1076"/>
          <ac:spMkLst>
            <pc:docMk/>
            <pc:sldMk cId="773101917" sldId="256"/>
            <ac:spMk id="85" creationId="{4A6CF70C-F2A5-42E1-BD12-249206F12A41}"/>
          </ac:spMkLst>
        </pc:spChg>
        <pc:spChg chg="add mod">
          <ac:chgData name="Khan Salman (khansal1)" userId="70c4c88b-bef8-4574-8206-408af15f2dc0" providerId="ADAL" clId="{1F12D9A3-2D87-4B1D-A0A2-5FBA38265EC0}" dt="2022-01-25T15:09:17.927" v="386" actId="20577"/>
          <ac:spMkLst>
            <pc:docMk/>
            <pc:sldMk cId="773101917" sldId="256"/>
            <ac:spMk id="86" creationId="{9F1D79FB-8DB3-4EA1-A747-BF0EEB40984E}"/>
          </ac:spMkLst>
        </pc:spChg>
        <pc:spChg chg="add mod">
          <ac:chgData name="Khan Salman (khansal1)" userId="70c4c88b-bef8-4574-8206-408af15f2dc0" providerId="ADAL" clId="{1F12D9A3-2D87-4B1D-A0A2-5FBA38265EC0}" dt="2022-01-25T14:43:32.124" v="183" actId="20577"/>
          <ac:spMkLst>
            <pc:docMk/>
            <pc:sldMk cId="773101917" sldId="256"/>
            <ac:spMk id="87" creationId="{2E4FAC38-BCAF-4220-8AEA-3EB93E84FAC5}"/>
          </ac:spMkLst>
        </pc:spChg>
        <pc:spChg chg="add mod">
          <ac:chgData name="Khan Salman (khansal1)" userId="70c4c88b-bef8-4574-8206-408af15f2dc0" providerId="ADAL" clId="{1F12D9A3-2D87-4B1D-A0A2-5FBA38265EC0}" dt="2022-01-25T14:50:41.345" v="261" actId="1076"/>
          <ac:spMkLst>
            <pc:docMk/>
            <pc:sldMk cId="773101917" sldId="256"/>
            <ac:spMk id="88" creationId="{D465A5B2-71F0-4706-A8F2-FC8E47F79AB8}"/>
          </ac:spMkLst>
        </pc:spChg>
        <pc:spChg chg="add mod">
          <ac:chgData name="Khan Salman (khansal1)" userId="70c4c88b-bef8-4574-8206-408af15f2dc0" providerId="ADAL" clId="{1F12D9A3-2D87-4B1D-A0A2-5FBA38265EC0}" dt="2022-01-25T14:48:17.971" v="233" actId="20577"/>
          <ac:spMkLst>
            <pc:docMk/>
            <pc:sldMk cId="773101917" sldId="256"/>
            <ac:spMk id="92" creationId="{0C004946-ED6A-470E-A6F2-B193410A57FB}"/>
          </ac:spMkLst>
        </pc:spChg>
        <pc:spChg chg="add mod">
          <ac:chgData name="Khan Salman (khansal1)" userId="70c4c88b-bef8-4574-8206-408af15f2dc0" providerId="ADAL" clId="{1F12D9A3-2D87-4B1D-A0A2-5FBA38265EC0}" dt="2022-01-25T14:49:43.636" v="253" actId="1076"/>
          <ac:spMkLst>
            <pc:docMk/>
            <pc:sldMk cId="773101917" sldId="256"/>
            <ac:spMk id="101" creationId="{E902E9AE-DEB6-4C09-A803-3438309F5480}"/>
          </ac:spMkLst>
        </pc:spChg>
        <pc:spChg chg="add mod">
          <ac:chgData name="Khan Salman (khansal1)" userId="70c4c88b-bef8-4574-8206-408af15f2dc0" providerId="ADAL" clId="{1F12D9A3-2D87-4B1D-A0A2-5FBA38265EC0}" dt="2022-01-25T14:54:01.749" v="310" actId="14100"/>
          <ac:spMkLst>
            <pc:docMk/>
            <pc:sldMk cId="773101917" sldId="256"/>
            <ac:spMk id="104" creationId="{9EC05316-AAAE-4BF0-B801-A11606075E06}"/>
          </ac:spMkLst>
        </pc:spChg>
        <pc:spChg chg="add mod">
          <ac:chgData name="Khan Salman (khansal1)" userId="70c4c88b-bef8-4574-8206-408af15f2dc0" providerId="ADAL" clId="{1F12D9A3-2D87-4B1D-A0A2-5FBA38265EC0}" dt="2022-01-25T14:51:22.009" v="269" actId="1076"/>
          <ac:spMkLst>
            <pc:docMk/>
            <pc:sldMk cId="773101917" sldId="256"/>
            <ac:spMk id="105" creationId="{3C7BF0CC-91A4-4641-A20E-5FC8ADB5C1B7}"/>
          </ac:spMkLst>
        </pc:spChg>
        <pc:spChg chg="add mod">
          <ac:chgData name="Khan Salman (khansal1)" userId="70c4c88b-bef8-4574-8206-408af15f2dc0" providerId="ADAL" clId="{1F12D9A3-2D87-4B1D-A0A2-5FBA38265EC0}" dt="2022-01-25T14:55:27.477" v="322" actId="14100"/>
          <ac:spMkLst>
            <pc:docMk/>
            <pc:sldMk cId="773101917" sldId="256"/>
            <ac:spMk id="106" creationId="{3CD4A37A-F54F-45D0-AABA-5A9979873322}"/>
          </ac:spMkLst>
        </pc:spChg>
        <pc:spChg chg="add del mod">
          <ac:chgData name="Khan Salman (khansal1)" userId="70c4c88b-bef8-4574-8206-408af15f2dc0" providerId="ADAL" clId="{1F12D9A3-2D87-4B1D-A0A2-5FBA38265EC0}" dt="2022-01-25T14:52:16.145" v="289" actId="478"/>
          <ac:spMkLst>
            <pc:docMk/>
            <pc:sldMk cId="773101917" sldId="256"/>
            <ac:spMk id="107" creationId="{CD302CFB-4547-4746-AE8C-B9A108818BEA}"/>
          </ac:spMkLst>
        </pc:spChg>
        <pc:spChg chg="add mod">
          <ac:chgData name="Khan Salman (khansal1)" userId="70c4c88b-bef8-4574-8206-408af15f2dc0" providerId="ADAL" clId="{1F12D9A3-2D87-4B1D-A0A2-5FBA38265EC0}" dt="2022-01-25T14:53:41.853" v="309" actId="1076"/>
          <ac:spMkLst>
            <pc:docMk/>
            <pc:sldMk cId="773101917" sldId="256"/>
            <ac:spMk id="108" creationId="{B071D56D-715C-4CC4-B21F-8F16C1C34DC4}"/>
          </ac:spMkLst>
        </pc:spChg>
        <pc:spChg chg="mod">
          <ac:chgData name="Khan Salman (khansal1)" userId="70c4c88b-bef8-4574-8206-408af15f2dc0" providerId="ADAL" clId="{1F12D9A3-2D87-4B1D-A0A2-5FBA38265EC0}" dt="2022-01-25T15:03:16.460" v="353" actId="1076"/>
          <ac:spMkLst>
            <pc:docMk/>
            <pc:sldMk cId="773101917" sldId="256"/>
            <ac:spMk id="113" creationId="{52B16793-5A87-4E6E-82DE-8F23BE50FEC3}"/>
          </ac:spMkLst>
        </pc:spChg>
        <pc:spChg chg="add del mod">
          <ac:chgData name="Khan Salman (khansal1)" userId="70c4c88b-bef8-4574-8206-408af15f2dc0" providerId="ADAL" clId="{1F12D9A3-2D87-4B1D-A0A2-5FBA38265EC0}" dt="2022-01-25T15:06:06.726" v="366" actId="478"/>
          <ac:spMkLst>
            <pc:docMk/>
            <pc:sldMk cId="773101917" sldId="256"/>
            <ac:spMk id="124" creationId="{31DA5152-D476-405C-8314-E8C3C2B4B3BA}"/>
          </ac:spMkLst>
        </pc:spChg>
        <pc:spChg chg="add mod">
          <ac:chgData name="Khan Salman (khansal1)" userId="70c4c88b-bef8-4574-8206-408af15f2dc0" providerId="ADAL" clId="{1F12D9A3-2D87-4B1D-A0A2-5FBA38265EC0}" dt="2022-01-25T15:12:18.109" v="451" actId="20577"/>
          <ac:spMkLst>
            <pc:docMk/>
            <pc:sldMk cId="773101917" sldId="256"/>
            <ac:spMk id="140" creationId="{CCEB371E-487E-4AFA-996D-88B35DFAA38C}"/>
          </ac:spMkLst>
        </pc:spChg>
        <pc:grpChg chg="add mod">
          <ac:chgData name="Khan Salman (khansal1)" userId="70c4c88b-bef8-4574-8206-408af15f2dc0" providerId="ADAL" clId="{1F12D9A3-2D87-4B1D-A0A2-5FBA38265EC0}" dt="2022-01-25T14:26:35.070" v="25" actId="14100"/>
          <ac:grpSpMkLst>
            <pc:docMk/>
            <pc:sldMk cId="773101917" sldId="256"/>
            <ac:grpSpMk id="22" creationId="{399E193B-8264-408C-8F7B-E832E24F20B0}"/>
          </ac:grpSpMkLst>
        </pc:grpChg>
        <pc:grpChg chg="mod">
          <ac:chgData name="Khan Salman (khansal1)" userId="70c4c88b-bef8-4574-8206-408af15f2dc0" providerId="ADAL" clId="{1F12D9A3-2D87-4B1D-A0A2-5FBA38265EC0}" dt="2022-01-25T14:28:25.105" v="37" actId="1076"/>
          <ac:grpSpMkLst>
            <pc:docMk/>
            <pc:sldMk cId="773101917" sldId="256"/>
            <ac:grpSpMk id="31" creationId="{6E7BB7B6-063F-409A-B93D-E712FE4B1699}"/>
          </ac:grpSpMkLst>
        </pc:grpChg>
        <pc:grpChg chg="mod">
          <ac:chgData name="Khan Salman (khansal1)" userId="70c4c88b-bef8-4574-8206-408af15f2dc0" providerId="ADAL" clId="{1F12D9A3-2D87-4B1D-A0A2-5FBA38265EC0}" dt="2022-01-25T15:06:21.356" v="369" actId="14100"/>
          <ac:grpSpMkLst>
            <pc:docMk/>
            <pc:sldMk cId="773101917" sldId="256"/>
            <ac:grpSpMk id="33" creationId="{2151262D-BCDF-49D1-8C51-9D36F10313AD}"/>
          </ac:grpSpMkLst>
        </pc:grpChg>
        <pc:grpChg chg="mod">
          <ac:chgData name="Khan Salman (khansal1)" userId="70c4c88b-bef8-4574-8206-408af15f2dc0" providerId="ADAL" clId="{1F12D9A3-2D87-4B1D-A0A2-5FBA38265EC0}" dt="2022-01-25T15:06:25.757" v="371" actId="14100"/>
          <ac:grpSpMkLst>
            <pc:docMk/>
            <pc:sldMk cId="773101917" sldId="256"/>
            <ac:grpSpMk id="41" creationId="{6E60F9F5-07D2-49AA-843A-D6B341F6F2D1}"/>
          </ac:grpSpMkLst>
        </pc:grpChg>
        <pc:grpChg chg="add mod">
          <ac:chgData name="Khan Salman (khansal1)" userId="70c4c88b-bef8-4574-8206-408af15f2dc0" providerId="ADAL" clId="{1F12D9A3-2D87-4B1D-A0A2-5FBA38265EC0}" dt="2022-01-25T14:58:05.879" v="327" actId="1076"/>
          <ac:grpSpMkLst>
            <pc:docMk/>
            <pc:sldMk cId="773101917" sldId="256"/>
            <ac:grpSpMk id="68" creationId="{B25AF9E0-70C3-4BE4-816D-7B6A83695107}"/>
          </ac:grpSpMkLst>
        </pc:grpChg>
        <pc:grpChg chg="add del mod">
          <ac:chgData name="Khan Salman (khansal1)" userId="70c4c88b-bef8-4574-8206-408af15f2dc0" providerId="ADAL" clId="{1F12D9A3-2D87-4B1D-A0A2-5FBA38265EC0}" dt="2022-01-25T15:02:31.890" v="335" actId="478"/>
          <ac:grpSpMkLst>
            <pc:docMk/>
            <pc:sldMk cId="773101917" sldId="256"/>
            <ac:grpSpMk id="69" creationId="{D51D2C16-9CDE-4EE1-BC97-9AD2750A69C9}"/>
          </ac:grpSpMkLst>
        </pc:grpChg>
        <pc:grpChg chg="mod">
          <ac:chgData name="Khan Salman (khansal1)" userId="70c4c88b-bef8-4574-8206-408af15f2dc0" providerId="ADAL" clId="{1F12D9A3-2D87-4B1D-A0A2-5FBA38265EC0}" dt="2022-01-25T15:00:45.474" v="332" actId="1076"/>
          <ac:grpSpMkLst>
            <pc:docMk/>
            <pc:sldMk cId="773101917" sldId="256"/>
            <ac:grpSpMk id="109" creationId="{A94BE395-36AC-4B9D-9543-DA8FE4EF985A}"/>
          </ac:grpSpMkLst>
        </pc:grpChg>
        <pc:picChg chg="mod">
          <ac:chgData name="Khan Salman (khansal1)" userId="70c4c88b-bef8-4574-8206-408af15f2dc0" providerId="ADAL" clId="{1F12D9A3-2D87-4B1D-A0A2-5FBA38265EC0}" dt="2022-01-25T14:55:07.751" v="321" actId="1076"/>
          <ac:picMkLst>
            <pc:docMk/>
            <pc:sldMk cId="773101917" sldId="256"/>
            <ac:picMk id="22" creationId="{8E39C41E-551B-4906-A333-B1EE04A993D2}"/>
          </ac:picMkLst>
        </pc:picChg>
        <pc:picChg chg="mod">
          <ac:chgData name="Khan Salman (khansal1)" userId="70c4c88b-bef8-4574-8206-408af15f2dc0" providerId="ADAL" clId="{1F12D9A3-2D87-4B1D-A0A2-5FBA38265EC0}" dt="2022-01-25T15:03:23.349" v="354" actId="1076"/>
          <ac:picMkLst>
            <pc:docMk/>
            <pc:sldMk cId="773101917" sldId="256"/>
            <ac:picMk id="49" creationId="{A941797E-04FD-4385-B296-0E106CFFA92F}"/>
          </ac:picMkLst>
        </pc:picChg>
        <pc:picChg chg="add mod">
          <ac:chgData name="Khan Salman (khansal1)" userId="70c4c88b-bef8-4574-8206-408af15f2dc0" providerId="ADAL" clId="{1F12D9A3-2D87-4B1D-A0A2-5FBA38265EC0}" dt="2022-01-25T14:48:47.166" v="237" actId="1076"/>
          <ac:picMkLst>
            <pc:docMk/>
            <pc:sldMk cId="773101917" sldId="256"/>
            <ac:picMk id="100" creationId="{4A2A58D1-ADFD-4559-8752-C11EF777ADD6}"/>
          </ac:picMkLst>
        </pc:picChg>
        <pc:cxnChg chg="add mod">
          <ac:chgData name="Khan Salman (khansal1)" userId="70c4c88b-bef8-4574-8206-408af15f2dc0" providerId="ADAL" clId="{1F12D9A3-2D87-4B1D-A0A2-5FBA38265EC0}" dt="2022-01-25T14:24:45.898" v="9" actId="164"/>
          <ac:cxnSpMkLst>
            <pc:docMk/>
            <pc:sldMk cId="773101917" sldId="256"/>
            <ac:cxnSpMk id="3" creationId="{58991BD5-06A2-4B04-9FEA-F1829FCF4B1F}"/>
          </ac:cxnSpMkLst>
        </pc:cxnChg>
        <pc:cxnChg chg="add mod">
          <ac:chgData name="Khan Salman (khansal1)" userId="70c4c88b-bef8-4574-8206-408af15f2dc0" providerId="ADAL" clId="{1F12D9A3-2D87-4B1D-A0A2-5FBA38265EC0}" dt="2022-01-25T14:27:59.438" v="33" actId="14100"/>
          <ac:cxnSpMkLst>
            <pc:docMk/>
            <pc:sldMk cId="773101917" sldId="256"/>
            <ac:cxnSpMk id="14" creationId="{017730C0-9D8F-4162-98A5-F83EA1EDF76E}"/>
          </ac:cxnSpMkLst>
        </pc:cxnChg>
        <pc:cxnChg chg="add mod">
          <ac:chgData name="Khan Salman (khansal1)" userId="70c4c88b-bef8-4574-8206-408af15f2dc0" providerId="ADAL" clId="{1F12D9A3-2D87-4B1D-A0A2-5FBA38265EC0}" dt="2022-01-25T14:28:01.565" v="34" actId="1076"/>
          <ac:cxnSpMkLst>
            <pc:docMk/>
            <pc:sldMk cId="773101917" sldId="256"/>
            <ac:cxnSpMk id="17" creationId="{CA426391-179F-402B-AD18-F462F1787CE2}"/>
          </ac:cxnSpMkLst>
        </pc:cxnChg>
        <pc:cxnChg chg="add mod">
          <ac:chgData name="Khan Salman (khansal1)" userId="70c4c88b-bef8-4574-8206-408af15f2dc0" providerId="ADAL" clId="{1F12D9A3-2D87-4B1D-A0A2-5FBA38265EC0}" dt="2022-01-25T14:27:50.188" v="31" actId="1076"/>
          <ac:cxnSpMkLst>
            <pc:docMk/>
            <pc:sldMk cId="773101917" sldId="256"/>
            <ac:cxnSpMk id="20" creationId="{BF2035B3-25F4-47E1-B18E-49684903BA11}"/>
          </ac:cxnSpMkLst>
        </pc:cxnChg>
        <pc:cxnChg chg="add del mod">
          <ac:chgData name="Khan Salman (khansal1)" userId="70c4c88b-bef8-4574-8206-408af15f2dc0" providerId="ADAL" clId="{1F12D9A3-2D87-4B1D-A0A2-5FBA38265EC0}" dt="2022-01-25T14:29:26.773" v="43" actId="478"/>
          <ac:cxnSpMkLst>
            <pc:docMk/>
            <pc:sldMk cId="773101917" sldId="256"/>
            <ac:cxnSpMk id="24" creationId="{9F7D3677-33D1-40EF-8613-AA090CF525FF}"/>
          </ac:cxnSpMkLst>
        </pc:cxnChg>
        <pc:cxnChg chg="add mod">
          <ac:chgData name="Khan Salman (khansal1)" userId="70c4c88b-bef8-4574-8206-408af15f2dc0" providerId="ADAL" clId="{1F12D9A3-2D87-4B1D-A0A2-5FBA38265EC0}" dt="2022-01-25T14:29:24.535" v="42" actId="1076"/>
          <ac:cxnSpMkLst>
            <pc:docMk/>
            <pc:sldMk cId="773101917" sldId="256"/>
            <ac:cxnSpMk id="38" creationId="{451B1DEE-5345-413B-AE8E-3E8834C7D292}"/>
          </ac:cxnSpMkLst>
        </pc:cxnChg>
        <pc:cxnChg chg="mod">
          <ac:chgData name="Khan Salman (khansal1)" userId="70c4c88b-bef8-4574-8206-408af15f2dc0" providerId="ADAL" clId="{1F12D9A3-2D87-4B1D-A0A2-5FBA38265EC0}" dt="2022-01-25T15:11:15.992" v="436" actId="14100"/>
          <ac:cxnSpMkLst>
            <pc:docMk/>
            <pc:sldMk cId="773101917" sldId="256"/>
            <ac:cxnSpMk id="89" creationId="{49618D50-B150-4D2E-BC23-E5E1E1F4512C}"/>
          </ac:cxnSpMkLst>
        </pc:cxnChg>
        <pc:cxnChg chg="add mod">
          <ac:chgData name="Khan Salman (khansal1)" userId="70c4c88b-bef8-4574-8206-408af15f2dc0" providerId="ADAL" clId="{1F12D9A3-2D87-4B1D-A0A2-5FBA38265EC0}" dt="2022-01-25T14:47:14.198" v="224" actId="1076"/>
          <ac:cxnSpMkLst>
            <pc:docMk/>
            <pc:sldMk cId="773101917" sldId="256"/>
            <ac:cxnSpMk id="90" creationId="{6DA96C6D-6C88-4246-82B8-5FC23E8D5BBA}"/>
          </ac:cxnSpMkLst>
        </pc:cxnChg>
        <pc:cxnChg chg="mod">
          <ac:chgData name="Khan Salman (khansal1)" userId="70c4c88b-bef8-4574-8206-408af15f2dc0" providerId="ADAL" clId="{1F12D9A3-2D87-4B1D-A0A2-5FBA38265EC0}" dt="2022-01-25T15:11:32.944" v="440" actId="14100"/>
          <ac:cxnSpMkLst>
            <pc:docMk/>
            <pc:sldMk cId="773101917" sldId="256"/>
            <ac:cxnSpMk id="102" creationId="{90A6A024-A534-45FB-8B08-C83D09A64422}"/>
          </ac:cxnSpMkLst>
        </pc:cxnChg>
        <pc:cxnChg chg="mod">
          <ac:chgData name="Khan Salman (khansal1)" userId="70c4c88b-bef8-4574-8206-408af15f2dc0" providerId="ADAL" clId="{1F12D9A3-2D87-4B1D-A0A2-5FBA38265EC0}" dt="2022-01-25T15:11:08.241" v="435" actId="14100"/>
          <ac:cxnSpMkLst>
            <pc:docMk/>
            <pc:sldMk cId="773101917" sldId="256"/>
            <ac:cxnSpMk id="112" creationId="{C079AD12-62EC-48F8-B55E-1B208CD84C2F}"/>
          </ac:cxnSpMkLst>
        </pc:cxnChg>
        <pc:cxnChg chg="add del mod">
          <ac:chgData name="Khan Salman (khansal1)" userId="70c4c88b-bef8-4574-8206-408af15f2dc0" providerId="ADAL" clId="{1F12D9A3-2D87-4B1D-A0A2-5FBA38265EC0}" dt="2022-01-25T15:00:07.290" v="330" actId="478"/>
          <ac:cxnSpMkLst>
            <pc:docMk/>
            <pc:sldMk cId="773101917" sldId="256"/>
            <ac:cxnSpMk id="115" creationId="{9A1987AA-8E84-4FFB-9C97-F288D2BA81BC}"/>
          </ac:cxnSpMkLst>
        </pc:cxnChg>
        <pc:cxnChg chg="mod">
          <ac:chgData name="Khan Salman (khansal1)" userId="70c4c88b-bef8-4574-8206-408af15f2dc0" providerId="ADAL" clId="{1F12D9A3-2D87-4B1D-A0A2-5FBA38265EC0}" dt="2022-01-25T15:08:10.202" v="380" actId="14100"/>
          <ac:cxnSpMkLst>
            <pc:docMk/>
            <pc:sldMk cId="773101917" sldId="256"/>
            <ac:cxnSpMk id="117" creationId="{4781F6AF-7DEE-418F-8F84-72F6DB03B50A}"/>
          </ac:cxnSpMkLst>
        </pc:cxnChg>
        <pc:cxnChg chg="add del mod">
          <ac:chgData name="Khan Salman (khansal1)" userId="70c4c88b-bef8-4574-8206-408af15f2dc0" providerId="ADAL" clId="{1F12D9A3-2D87-4B1D-A0A2-5FBA38265EC0}" dt="2022-01-25T15:04:21.058" v="358" actId="478"/>
          <ac:cxnSpMkLst>
            <pc:docMk/>
            <pc:sldMk cId="773101917" sldId="256"/>
            <ac:cxnSpMk id="118" creationId="{DC8A404F-5033-42A6-BA78-D8721EB6D065}"/>
          </ac:cxnSpMkLst>
        </pc:cxnChg>
        <pc:cxnChg chg="mod">
          <ac:chgData name="Khan Salman (khansal1)" userId="70c4c88b-bef8-4574-8206-408af15f2dc0" providerId="ADAL" clId="{1F12D9A3-2D87-4B1D-A0A2-5FBA38265EC0}" dt="2022-01-25T15:07:45.880" v="377" actId="13822"/>
          <ac:cxnSpMkLst>
            <pc:docMk/>
            <pc:sldMk cId="773101917" sldId="256"/>
            <ac:cxnSpMk id="120" creationId="{A474760E-349E-4170-AD78-E5C87A9075C3}"/>
          </ac:cxnSpMkLst>
        </pc:cxnChg>
        <pc:cxnChg chg="add mod">
          <ac:chgData name="Khan Salman (khansal1)" userId="70c4c88b-bef8-4574-8206-408af15f2dc0" providerId="ADAL" clId="{1F12D9A3-2D87-4B1D-A0A2-5FBA38265EC0}" dt="2022-01-25T15:07:45.880" v="377" actId="13822"/>
          <ac:cxnSpMkLst>
            <pc:docMk/>
            <pc:sldMk cId="773101917" sldId="256"/>
            <ac:cxnSpMk id="123" creationId="{425FD19E-1D92-4CF1-810D-94CB887A399E}"/>
          </ac:cxnSpMkLst>
        </pc:cxnChg>
        <pc:cxnChg chg="add mod">
          <ac:chgData name="Khan Salman (khansal1)" userId="70c4c88b-bef8-4574-8206-408af15f2dc0" providerId="ADAL" clId="{1F12D9A3-2D87-4B1D-A0A2-5FBA38265EC0}" dt="2022-01-25T15:07:51.985" v="378" actId="14100"/>
          <ac:cxnSpMkLst>
            <pc:docMk/>
            <pc:sldMk cId="773101917" sldId="256"/>
            <ac:cxnSpMk id="125" creationId="{7809B727-87F0-470F-9B13-52A34F5827DF}"/>
          </ac:cxnSpMkLst>
        </pc:cxnChg>
        <pc:cxnChg chg="add mod">
          <ac:chgData name="Khan Salman (khansal1)" userId="70c4c88b-bef8-4574-8206-408af15f2dc0" providerId="ADAL" clId="{1F12D9A3-2D87-4B1D-A0A2-5FBA38265EC0}" dt="2022-01-25T15:12:00.811" v="446" actId="1076"/>
          <ac:cxnSpMkLst>
            <pc:docMk/>
            <pc:sldMk cId="773101917" sldId="256"/>
            <ac:cxnSpMk id="138" creationId="{814F49CA-50AA-4D98-A945-26C48819ED3B}"/>
          </ac:cxnSpMkLst>
        </pc:cxnChg>
      </pc:sldChg>
    </pc:docChg>
  </pc:docChgLst>
  <pc:docChgLst>
    <pc:chgData name="Khan Salman (khansal1)" userId="70c4c88b-bef8-4574-8206-408af15f2dc0" providerId="ADAL" clId="{092E70BD-D75A-4559-A2A2-3E3361F250BE}"/>
    <pc:docChg chg="undo custSel addSld delSld modSld">
      <pc:chgData name="Khan Salman (khansal1)" userId="70c4c88b-bef8-4574-8206-408af15f2dc0" providerId="ADAL" clId="{092E70BD-D75A-4559-A2A2-3E3361F250BE}" dt="2022-02-08T22:51:23.746" v="476" actId="20577"/>
      <pc:docMkLst>
        <pc:docMk/>
      </pc:docMkLst>
      <pc:sldChg chg="addSp delSp modSp mod">
        <pc:chgData name="Khan Salman (khansal1)" userId="70c4c88b-bef8-4574-8206-408af15f2dc0" providerId="ADAL" clId="{092E70BD-D75A-4559-A2A2-3E3361F250BE}" dt="2022-02-08T22:51:23.746" v="476" actId="20577"/>
        <pc:sldMkLst>
          <pc:docMk/>
          <pc:sldMk cId="773101917" sldId="256"/>
        </pc:sldMkLst>
        <pc:spChg chg="mod">
          <ac:chgData name="Khan Salman (khansal1)" userId="70c4c88b-bef8-4574-8206-408af15f2dc0" providerId="ADAL" clId="{092E70BD-D75A-4559-A2A2-3E3361F250BE}" dt="2022-02-08T22:48:51.071" v="455" actId="207"/>
          <ac:spMkLst>
            <pc:docMk/>
            <pc:sldMk cId="773101917" sldId="256"/>
            <ac:spMk id="4" creationId="{84BA334D-23ED-4448-A369-78F6A87FB96B}"/>
          </ac:spMkLst>
        </pc:spChg>
        <pc:spChg chg="mod">
          <ac:chgData name="Khan Salman (khansal1)" userId="70c4c88b-bef8-4574-8206-408af15f2dc0" providerId="ADAL" clId="{092E70BD-D75A-4559-A2A2-3E3361F250BE}" dt="2022-02-08T22:48:51.071" v="455" actId="207"/>
          <ac:spMkLst>
            <pc:docMk/>
            <pc:sldMk cId="773101917" sldId="256"/>
            <ac:spMk id="6" creationId="{60D18A94-B163-4482-81B4-F0C5998F1B63}"/>
          </ac:spMkLst>
        </pc:spChg>
        <pc:spChg chg="mod">
          <ac:chgData name="Khan Salman (khansal1)" userId="70c4c88b-bef8-4574-8206-408af15f2dc0" providerId="ADAL" clId="{092E70BD-D75A-4559-A2A2-3E3361F250BE}" dt="2022-02-08T22:49:02.552" v="456" actId="1076"/>
          <ac:spMkLst>
            <pc:docMk/>
            <pc:sldMk cId="773101917" sldId="256"/>
            <ac:spMk id="7" creationId="{DDFD66AD-BB82-4656-ACD6-94F0F075DEB6}"/>
          </ac:spMkLst>
        </pc:spChg>
        <pc:spChg chg="mod">
          <ac:chgData name="Khan Salman (khansal1)" userId="70c4c88b-bef8-4574-8206-408af15f2dc0" providerId="ADAL" clId="{092E70BD-D75A-4559-A2A2-3E3361F250BE}" dt="2022-02-08T22:48:51.071" v="455" actId="207"/>
          <ac:spMkLst>
            <pc:docMk/>
            <pc:sldMk cId="773101917" sldId="256"/>
            <ac:spMk id="8" creationId="{9547109E-ABB6-471B-8A20-9713682CF542}"/>
          </ac:spMkLst>
        </pc:spChg>
        <pc:spChg chg="mod">
          <ac:chgData name="Khan Salman (khansal1)" userId="70c4c88b-bef8-4574-8206-408af15f2dc0" providerId="ADAL" clId="{092E70BD-D75A-4559-A2A2-3E3361F250BE}" dt="2022-02-08T22:48:51.071" v="455" actId="207"/>
          <ac:spMkLst>
            <pc:docMk/>
            <pc:sldMk cId="773101917" sldId="256"/>
            <ac:spMk id="10" creationId="{CFC879CC-1DE5-42A4-922D-20320A9F3C09}"/>
          </ac:spMkLst>
        </pc:spChg>
        <pc:spChg chg="mod">
          <ac:chgData name="Khan Salman (khansal1)" userId="70c4c88b-bef8-4574-8206-408af15f2dc0" providerId="ADAL" clId="{092E70BD-D75A-4559-A2A2-3E3361F250BE}" dt="2022-02-08T22:48:51.071" v="455" actId="207"/>
          <ac:spMkLst>
            <pc:docMk/>
            <pc:sldMk cId="773101917" sldId="256"/>
            <ac:spMk id="11" creationId="{C95FD06C-3EDA-477A-A489-6343653D729F}"/>
          </ac:spMkLst>
        </pc:spChg>
        <pc:spChg chg="mod">
          <ac:chgData name="Khan Salman (khansal1)" userId="70c4c88b-bef8-4574-8206-408af15f2dc0" providerId="ADAL" clId="{092E70BD-D75A-4559-A2A2-3E3361F250BE}" dt="2022-01-28T09:54:11.624" v="227" actId="1076"/>
          <ac:spMkLst>
            <pc:docMk/>
            <pc:sldMk cId="773101917" sldId="256"/>
            <ac:spMk id="19" creationId="{264FD998-C49E-40EA-A977-B0861752944D}"/>
          </ac:spMkLst>
        </pc:spChg>
        <pc:spChg chg="mod">
          <ac:chgData name="Khan Salman (khansal1)" userId="70c4c88b-bef8-4574-8206-408af15f2dc0" providerId="ADAL" clId="{092E70BD-D75A-4559-A2A2-3E3361F250BE}" dt="2022-02-08T22:48:51.071" v="455" actId="207"/>
          <ac:spMkLst>
            <pc:docMk/>
            <pc:sldMk cId="773101917" sldId="256"/>
            <ac:spMk id="23" creationId="{B3D3E3B8-35CA-4D63-AFF6-9C4C55ADAFBA}"/>
          </ac:spMkLst>
        </pc:spChg>
        <pc:spChg chg="mod">
          <ac:chgData name="Khan Salman (khansal1)" userId="70c4c88b-bef8-4574-8206-408af15f2dc0" providerId="ADAL" clId="{092E70BD-D75A-4559-A2A2-3E3361F250BE}" dt="2022-01-26T17:50:09.680" v="119" actId="1076"/>
          <ac:spMkLst>
            <pc:docMk/>
            <pc:sldMk cId="773101917" sldId="256"/>
            <ac:spMk id="48" creationId="{D2EBC4BB-E0B7-4FEE-A8C3-8A2D3EA0D7EC}"/>
          </ac:spMkLst>
        </pc:spChg>
        <pc:spChg chg="mod">
          <ac:chgData name="Khan Salman (khansal1)" userId="70c4c88b-bef8-4574-8206-408af15f2dc0" providerId="ADAL" clId="{092E70BD-D75A-4559-A2A2-3E3361F250BE}" dt="2022-01-26T17:50:09.680" v="119" actId="1076"/>
          <ac:spMkLst>
            <pc:docMk/>
            <pc:sldMk cId="773101917" sldId="256"/>
            <ac:spMk id="54" creationId="{ED1F7A63-5D80-469E-A483-88963A94ED59}"/>
          </ac:spMkLst>
        </pc:spChg>
        <pc:spChg chg="mod">
          <ac:chgData name="Khan Salman (khansal1)" userId="70c4c88b-bef8-4574-8206-408af15f2dc0" providerId="ADAL" clId="{092E70BD-D75A-4559-A2A2-3E3361F250BE}" dt="2022-01-26T17:50:09.680" v="119" actId="1076"/>
          <ac:spMkLst>
            <pc:docMk/>
            <pc:sldMk cId="773101917" sldId="256"/>
            <ac:spMk id="55" creationId="{1B71105C-E8D9-4202-AC80-43CCB11A57CE}"/>
          </ac:spMkLst>
        </pc:spChg>
        <pc:spChg chg="mod">
          <ac:chgData name="Khan Salman (khansal1)" userId="70c4c88b-bef8-4574-8206-408af15f2dc0" providerId="ADAL" clId="{092E70BD-D75A-4559-A2A2-3E3361F250BE}" dt="2022-01-26T17:51:27.037" v="131" actId="1076"/>
          <ac:spMkLst>
            <pc:docMk/>
            <pc:sldMk cId="773101917" sldId="256"/>
            <ac:spMk id="64" creationId="{035ECBD0-0F69-4233-88C8-DCB391472CB7}"/>
          </ac:spMkLst>
        </pc:spChg>
        <pc:spChg chg="mod">
          <ac:chgData name="Khan Salman (khansal1)" userId="70c4c88b-bef8-4574-8206-408af15f2dc0" providerId="ADAL" clId="{092E70BD-D75A-4559-A2A2-3E3361F250BE}" dt="2022-02-08T22:48:51.071" v="455" actId="207"/>
          <ac:spMkLst>
            <pc:docMk/>
            <pc:sldMk cId="773101917" sldId="256"/>
            <ac:spMk id="65" creationId="{68B4C792-A0F7-4417-9AC0-EBD8AC4C2760}"/>
          </ac:spMkLst>
        </pc:spChg>
        <pc:spChg chg="mod">
          <ac:chgData name="Khan Salman (khansal1)" userId="70c4c88b-bef8-4574-8206-408af15f2dc0" providerId="ADAL" clId="{092E70BD-D75A-4559-A2A2-3E3361F250BE}" dt="2022-01-26T17:51:22.654" v="129" actId="1076"/>
          <ac:spMkLst>
            <pc:docMk/>
            <pc:sldMk cId="773101917" sldId="256"/>
            <ac:spMk id="67" creationId="{5865F854-AB06-4AA1-9875-301E5D1971E5}"/>
          </ac:spMkLst>
        </pc:spChg>
        <pc:spChg chg="del">
          <ac:chgData name="Khan Salman (khansal1)" userId="70c4c88b-bef8-4574-8206-408af15f2dc0" providerId="ADAL" clId="{092E70BD-D75A-4559-A2A2-3E3361F250BE}" dt="2022-01-28T09:53:18.228" v="195" actId="478"/>
          <ac:spMkLst>
            <pc:docMk/>
            <pc:sldMk cId="773101917" sldId="256"/>
            <ac:spMk id="70" creationId="{5078560D-38DF-483D-8833-A4681733C646}"/>
          </ac:spMkLst>
        </pc:spChg>
        <pc:spChg chg="mod">
          <ac:chgData name="Khan Salman (khansal1)" userId="70c4c88b-bef8-4574-8206-408af15f2dc0" providerId="ADAL" clId="{092E70BD-D75A-4559-A2A2-3E3361F250BE}" dt="2022-01-26T17:50:13.799" v="120" actId="1076"/>
          <ac:spMkLst>
            <pc:docMk/>
            <pc:sldMk cId="773101917" sldId="256"/>
            <ac:spMk id="71" creationId="{F180110A-ADE8-4285-99F7-82B3AFB3ADB8}"/>
          </ac:spMkLst>
        </pc:spChg>
        <pc:spChg chg="mod">
          <ac:chgData name="Khan Salman (khansal1)" userId="70c4c88b-bef8-4574-8206-408af15f2dc0" providerId="ADAL" clId="{092E70BD-D75A-4559-A2A2-3E3361F250BE}" dt="2022-01-26T17:50:20.240" v="121" actId="1076"/>
          <ac:spMkLst>
            <pc:docMk/>
            <pc:sldMk cId="773101917" sldId="256"/>
            <ac:spMk id="72" creationId="{AC16336D-64BE-40E4-AEDA-28EAFEB56747}"/>
          </ac:spMkLst>
        </pc:spChg>
        <pc:spChg chg="mod">
          <ac:chgData name="Khan Salman (khansal1)" userId="70c4c88b-bef8-4574-8206-408af15f2dc0" providerId="ADAL" clId="{092E70BD-D75A-4559-A2A2-3E3361F250BE}" dt="2022-01-26T17:50:29.921" v="123" actId="20577"/>
          <ac:spMkLst>
            <pc:docMk/>
            <pc:sldMk cId="773101917" sldId="256"/>
            <ac:spMk id="73" creationId="{4F9525D3-C91A-4B0D-9523-9C11931FA374}"/>
          </ac:spMkLst>
        </pc:spChg>
        <pc:spChg chg="mod">
          <ac:chgData name="Khan Salman (khansal1)" userId="70c4c88b-bef8-4574-8206-408af15f2dc0" providerId="ADAL" clId="{092E70BD-D75A-4559-A2A2-3E3361F250BE}" dt="2022-01-28T09:54:04.881" v="226" actId="1076"/>
          <ac:spMkLst>
            <pc:docMk/>
            <pc:sldMk cId="773101917" sldId="256"/>
            <ac:spMk id="74" creationId="{FCB1B267-B46D-481C-978F-35FAF875EAFD}"/>
          </ac:spMkLst>
        </pc:spChg>
        <pc:spChg chg="mod">
          <ac:chgData name="Khan Salman (khansal1)" userId="70c4c88b-bef8-4574-8206-408af15f2dc0" providerId="ADAL" clId="{092E70BD-D75A-4559-A2A2-3E3361F250BE}" dt="2022-02-08T22:48:51.071" v="455" actId="207"/>
          <ac:spMkLst>
            <pc:docMk/>
            <pc:sldMk cId="773101917" sldId="256"/>
            <ac:spMk id="76" creationId="{04A90268-C1B1-4A0C-B57A-8E5A1B4340F1}"/>
          </ac:spMkLst>
        </pc:spChg>
        <pc:spChg chg="mod">
          <ac:chgData name="Khan Salman (khansal1)" userId="70c4c88b-bef8-4574-8206-408af15f2dc0" providerId="ADAL" clId="{092E70BD-D75A-4559-A2A2-3E3361F250BE}" dt="2022-01-26T17:53:54.329" v="161" actId="1076"/>
          <ac:spMkLst>
            <pc:docMk/>
            <pc:sldMk cId="773101917" sldId="256"/>
            <ac:spMk id="77" creationId="{0BF6DB32-8A67-48DE-9D9D-CF477BB3844E}"/>
          </ac:spMkLst>
        </pc:spChg>
        <pc:spChg chg="mod">
          <ac:chgData name="Khan Salman (khansal1)" userId="70c4c88b-bef8-4574-8206-408af15f2dc0" providerId="ADAL" clId="{092E70BD-D75A-4559-A2A2-3E3361F250BE}" dt="2022-02-08T22:48:51.071" v="455" actId="207"/>
          <ac:spMkLst>
            <pc:docMk/>
            <pc:sldMk cId="773101917" sldId="256"/>
            <ac:spMk id="78" creationId="{A5071AD6-BD95-4C92-8D1C-64FD673FBD02}"/>
          </ac:spMkLst>
        </pc:spChg>
        <pc:spChg chg="mod">
          <ac:chgData name="Khan Salman (khansal1)" userId="70c4c88b-bef8-4574-8206-408af15f2dc0" providerId="ADAL" clId="{092E70BD-D75A-4559-A2A2-3E3361F250BE}" dt="2022-02-08T22:48:51.071" v="455" actId="207"/>
          <ac:spMkLst>
            <pc:docMk/>
            <pc:sldMk cId="773101917" sldId="256"/>
            <ac:spMk id="79" creationId="{75325CAF-2780-418D-A356-90C9944E55E9}"/>
          </ac:spMkLst>
        </pc:spChg>
        <pc:spChg chg="mod">
          <ac:chgData name="Khan Salman (khansal1)" userId="70c4c88b-bef8-4574-8206-408af15f2dc0" providerId="ADAL" clId="{092E70BD-D75A-4559-A2A2-3E3361F250BE}" dt="2022-01-26T17:41:51.481" v="71" actId="1076"/>
          <ac:spMkLst>
            <pc:docMk/>
            <pc:sldMk cId="773101917" sldId="256"/>
            <ac:spMk id="80" creationId="{6F16F11B-424F-4A57-A1CA-F5C5F8C7C52D}"/>
          </ac:spMkLst>
        </pc:spChg>
        <pc:spChg chg="mod">
          <ac:chgData name="Khan Salman (khansal1)" userId="70c4c88b-bef8-4574-8206-408af15f2dc0" providerId="ADAL" clId="{092E70BD-D75A-4559-A2A2-3E3361F250BE}" dt="2022-01-26T17:52:23.696" v="145" actId="1076"/>
          <ac:spMkLst>
            <pc:docMk/>
            <pc:sldMk cId="773101917" sldId="256"/>
            <ac:spMk id="81" creationId="{479FCD46-767F-423B-B5B7-4C8DEEFFCF23}"/>
          </ac:spMkLst>
        </pc:spChg>
        <pc:spChg chg="mod">
          <ac:chgData name="Khan Salman (khansal1)" userId="70c4c88b-bef8-4574-8206-408af15f2dc0" providerId="ADAL" clId="{092E70BD-D75A-4559-A2A2-3E3361F250BE}" dt="2022-01-26T17:45:49.253" v="94" actId="1076"/>
          <ac:spMkLst>
            <pc:docMk/>
            <pc:sldMk cId="773101917" sldId="256"/>
            <ac:spMk id="82" creationId="{4C9CC6BA-34A5-4798-8E3E-1FE26DE99355}"/>
          </ac:spMkLst>
        </pc:spChg>
        <pc:spChg chg="mod">
          <ac:chgData name="Khan Salman (khansal1)" userId="70c4c88b-bef8-4574-8206-408af15f2dc0" providerId="ADAL" clId="{092E70BD-D75A-4559-A2A2-3E3361F250BE}" dt="2022-01-26T11:26:59.760" v="22" actId="1076"/>
          <ac:spMkLst>
            <pc:docMk/>
            <pc:sldMk cId="773101917" sldId="256"/>
            <ac:spMk id="85" creationId="{4A6CF70C-F2A5-42E1-BD12-249206F12A41}"/>
          </ac:spMkLst>
        </pc:spChg>
        <pc:spChg chg="mod">
          <ac:chgData name="Khan Salman (khansal1)" userId="70c4c88b-bef8-4574-8206-408af15f2dc0" providerId="ADAL" clId="{092E70BD-D75A-4559-A2A2-3E3361F250BE}" dt="2022-02-08T22:51:23.746" v="476" actId="20577"/>
          <ac:spMkLst>
            <pc:docMk/>
            <pc:sldMk cId="773101917" sldId="256"/>
            <ac:spMk id="88" creationId="{D465A5B2-71F0-4706-A8F2-FC8E47F79AB8}"/>
          </ac:spMkLst>
        </pc:spChg>
        <pc:spChg chg="mod">
          <ac:chgData name="Khan Salman (khansal1)" userId="70c4c88b-bef8-4574-8206-408af15f2dc0" providerId="ADAL" clId="{092E70BD-D75A-4559-A2A2-3E3361F250BE}" dt="2022-01-26T17:50:09.680" v="119" actId="1076"/>
          <ac:spMkLst>
            <pc:docMk/>
            <pc:sldMk cId="773101917" sldId="256"/>
            <ac:spMk id="101" creationId="{E902E9AE-DEB6-4C09-A803-3438309F5480}"/>
          </ac:spMkLst>
        </pc:spChg>
        <pc:spChg chg="mod">
          <ac:chgData name="Khan Salman (khansal1)" userId="70c4c88b-bef8-4574-8206-408af15f2dc0" providerId="ADAL" clId="{092E70BD-D75A-4559-A2A2-3E3361F250BE}" dt="2022-02-08T22:49:12.820" v="457" actId="14100"/>
          <ac:spMkLst>
            <pc:docMk/>
            <pc:sldMk cId="773101917" sldId="256"/>
            <ac:spMk id="104" creationId="{9EC05316-AAAE-4BF0-B801-A11606075E06}"/>
          </ac:spMkLst>
        </pc:spChg>
        <pc:spChg chg="mod">
          <ac:chgData name="Khan Salman (khansal1)" userId="70c4c88b-bef8-4574-8206-408af15f2dc0" providerId="ADAL" clId="{092E70BD-D75A-4559-A2A2-3E3361F250BE}" dt="2022-02-08T22:48:51.071" v="455" actId="207"/>
          <ac:spMkLst>
            <pc:docMk/>
            <pc:sldMk cId="773101917" sldId="256"/>
            <ac:spMk id="105" creationId="{3C7BF0CC-91A4-4641-A20E-5FC8ADB5C1B7}"/>
          </ac:spMkLst>
        </pc:spChg>
        <pc:spChg chg="mod">
          <ac:chgData name="Khan Salman (khansal1)" userId="70c4c88b-bef8-4574-8206-408af15f2dc0" providerId="ADAL" clId="{092E70BD-D75A-4559-A2A2-3E3361F250BE}" dt="2022-02-08T22:48:51.071" v="455" actId="207"/>
          <ac:spMkLst>
            <pc:docMk/>
            <pc:sldMk cId="773101917" sldId="256"/>
            <ac:spMk id="106" creationId="{3CD4A37A-F54F-45D0-AABA-5A9979873322}"/>
          </ac:spMkLst>
        </pc:spChg>
        <pc:spChg chg="mod">
          <ac:chgData name="Khan Salman (khansal1)" userId="70c4c88b-bef8-4574-8206-408af15f2dc0" providerId="ADAL" clId="{092E70BD-D75A-4559-A2A2-3E3361F250BE}" dt="2022-01-28T09:42:48.258" v="190" actId="403"/>
          <ac:spMkLst>
            <pc:docMk/>
            <pc:sldMk cId="773101917" sldId="256"/>
            <ac:spMk id="108" creationId="{B071D56D-715C-4CC4-B21F-8F16C1C34DC4}"/>
          </ac:spMkLst>
        </pc:spChg>
        <pc:spChg chg="mod">
          <ac:chgData name="Khan Salman (khansal1)" userId="70c4c88b-bef8-4574-8206-408af15f2dc0" providerId="ADAL" clId="{092E70BD-D75A-4559-A2A2-3E3361F250BE}" dt="2022-01-28T09:42:17.014" v="183" actId="14100"/>
          <ac:spMkLst>
            <pc:docMk/>
            <pc:sldMk cId="773101917" sldId="256"/>
            <ac:spMk id="110" creationId="{E93403B8-1D89-4395-BAE7-C38072C8D6A3}"/>
          </ac:spMkLst>
        </pc:spChg>
        <pc:spChg chg="mod">
          <ac:chgData name="Khan Salman (khansal1)" userId="70c4c88b-bef8-4574-8206-408af15f2dc0" providerId="ADAL" clId="{092E70BD-D75A-4559-A2A2-3E3361F250BE}" dt="2022-01-26T17:52:40.438" v="148" actId="1076"/>
          <ac:spMkLst>
            <pc:docMk/>
            <pc:sldMk cId="773101917" sldId="256"/>
            <ac:spMk id="111" creationId="{08C602F4-689A-440C-B285-26E46ED34F55}"/>
          </ac:spMkLst>
        </pc:spChg>
        <pc:spChg chg="mod">
          <ac:chgData name="Khan Salman (khansal1)" userId="70c4c88b-bef8-4574-8206-408af15f2dc0" providerId="ADAL" clId="{092E70BD-D75A-4559-A2A2-3E3361F250BE}" dt="2022-01-26T17:41:44.256" v="70" actId="255"/>
          <ac:spMkLst>
            <pc:docMk/>
            <pc:sldMk cId="773101917" sldId="256"/>
            <ac:spMk id="113" creationId="{52B16793-5A87-4E6E-82DE-8F23BE50FEC3}"/>
          </ac:spMkLst>
        </pc:spChg>
        <pc:spChg chg="mod">
          <ac:chgData name="Khan Salman (khansal1)" userId="70c4c88b-bef8-4574-8206-408af15f2dc0" providerId="ADAL" clId="{092E70BD-D75A-4559-A2A2-3E3361F250BE}" dt="2022-02-08T22:50:39.229" v="467" actId="20577"/>
          <ac:spMkLst>
            <pc:docMk/>
            <pc:sldMk cId="773101917" sldId="256"/>
            <ac:spMk id="115" creationId="{26E26AFD-4B61-401E-A717-0D794210FFE3}"/>
          </ac:spMkLst>
        </pc:spChg>
        <pc:spChg chg="mod">
          <ac:chgData name="Khan Salman (khansal1)" userId="70c4c88b-bef8-4574-8206-408af15f2dc0" providerId="ADAL" clId="{092E70BD-D75A-4559-A2A2-3E3361F250BE}" dt="2022-01-26T17:41:24.177" v="69" actId="14100"/>
          <ac:spMkLst>
            <pc:docMk/>
            <pc:sldMk cId="773101917" sldId="256"/>
            <ac:spMk id="122" creationId="{D8178C4B-8835-4FE3-968A-A0F500D7B344}"/>
          </ac:spMkLst>
        </pc:spChg>
        <pc:spChg chg="mod">
          <ac:chgData name="Khan Salman (khansal1)" userId="70c4c88b-bef8-4574-8206-408af15f2dc0" providerId="ADAL" clId="{092E70BD-D75A-4559-A2A2-3E3361F250BE}" dt="2022-01-26T17:41:58.654" v="73" actId="1076"/>
          <ac:spMkLst>
            <pc:docMk/>
            <pc:sldMk cId="773101917" sldId="256"/>
            <ac:spMk id="130" creationId="{B2C67A94-2F45-492E-A846-4EB54D086650}"/>
          </ac:spMkLst>
        </pc:spChg>
        <pc:spChg chg="add mod">
          <ac:chgData name="Khan Salman (khansal1)" userId="70c4c88b-bef8-4574-8206-408af15f2dc0" providerId="ADAL" clId="{092E70BD-D75A-4559-A2A2-3E3361F250BE}" dt="2022-01-28T09:45:09.392" v="194" actId="20577"/>
          <ac:spMkLst>
            <pc:docMk/>
            <pc:sldMk cId="773101917" sldId="256"/>
            <ac:spMk id="134" creationId="{ECB4A620-D834-4AFE-ABE3-D3E1C36BA85A}"/>
          </ac:spMkLst>
        </pc:spChg>
        <pc:spChg chg="add mod">
          <ac:chgData name="Khan Salman (khansal1)" userId="70c4c88b-bef8-4574-8206-408af15f2dc0" providerId="ADAL" clId="{092E70BD-D75A-4559-A2A2-3E3361F250BE}" dt="2022-01-26T11:30:33.339" v="56" actId="20577"/>
          <ac:spMkLst>
            <pc:docMk/>
            <pc:sldMk cId="773101917" sldId="256"/>
            <ac:spMk id="139" creationId="{190C6345-6939-440E-95FB-06BB5C69F169}"/>
          </ac:spMkLst>
        </pc:spChg>
        <pc:spChg chg="add mod">
          <ac:chgData name="Khan Salman (khansal1)" userId="70c4c88b-bef8-4574-8206-408af15f2dc0" providerId="ADAL" clId="{092E70BD-D75A-4559-A2A2-3E3361F250BE}" dt="2022-01-28T08:41:39.967" v="182" actId="14100"/>
          <ac:spMkLst>
            <pc:docMk/>
            <pc:sldMk cId="773101917" sldId="256"/>
            <ac:spMk id="142" creationId="{ACF1F7F5-86B4-4BF6-8C5D-D288AB29DCE6}"/>
          </ac:spMkLst>
        </pc:spChg>
        <pc:spChg chg="add mod">
          <ac:chgData name="Khan Salman (khansal1)" userId="70c4c88b-bef8-4574-8206-408af15f2dc0" providerId="ADAL" clId="{092E70BD-D75A-4559-A2A2-3E3361F250BE}" dt="2022-01-28T08:41:39.967" v="182" actId="14100"/>
          <ac:spMkLst>
            <pc:docMk/>
            <pc:sldMk cId="773101917" sldId="256"/>
            <ac:spMk id="143" creationId="{C55394D8-A600-4EA8-B369-D416AA6C07D7}"/>
          </ac:spMkLst>
        </pc:spChg>
        <pc:spChg chg="add del mod">
          <ac:chgData name="Khan Salman (khansal1)" userId="70c4c88b-bef8-4574-8206-408af15f2dc0" providerId="ADAL" clId="{092E70BD-D75A-4559-A2A2-3E3361F250BE}" dt="2022-01-26T17:53:57.890" v="163"/>
          <ac:spMkLst>
            <pc:docMk/>
            <pc:sldMk cId="773101917" sldId="256"/>
            <ac:spMk id="152" creationId="{39ECCE57-B20E-4702-AA6A-2F6748EA1C42}"/>
          </ac:spMkLst>
        </pc:spChg>
        <pc:spChg chg="add mod">
          <ac:chgData name="Khan Salman (khansal1)" userId="70c4c88b-bef8-4574-8206-408af15f2dc0" providerId="ADAL" clId="{092E70BD-D75A-4559-A2A2-3E3361F250BE}" dt="2022-01-26T17:54:29.757" v="170" actId="20577"/>
          <ac:spMkLst>
            <pc:docMk/>
            <pc:sldMk cId="773101917" sldId="256"/>
            <ac:spMk id="155" creationId="{EAC3BEC2-5ADC-4EC0-834D-0694B4299FFD}"/>
          </ac:spMkLst>
        </pc:spChg>
        <pc:grpChg chg="del mod">
          <ac:chgData name="Khan Salman (khansal1)" userId="70c4c88b-bef8-4574-8206-408af15f2dc0" providerId="ADAL" clId="{092E70BD-D75A-4559-A2A2-3E3361F250BE}" dt="2022-01-26T17:51:30.760" v="132" actId="478"/>
          <ac:grpSpMkLst>
            <pc:docMk/>
            <pc:sldMk cId="773101917" sldId="256"/>
            <ac:grpSpMk id="68" creationId="{B25AF9E0-70C3-4BE4-816D-7B6A83695107}"/>
          </ac:grpSpMkLst>
        </pc:grpChg>
        <pc:grpChg chg="mod">
          <ac:chgData name="Khan Salman (khansal1)" userId="70c4c88b-bef8-4574-8206-408af15f2dc0" providerId="ADAL" clId="{092E70BD-D75A-4559-A2A2-3E3361F250BE}" dt="2022-01-26T17:50:50.605" v="124" actId="1076"/>
          <ac:grpSpMkLst>
            <pc:docMk/>
            <pc:sldMk cId="773101917" sldId="256"/>
            <ac:grpSpMk id="109" creationId="{A94BE395-36AC-4B9D-9543-DA8FE4EF985A}"/>
          </ac:grpSpMkLst>
        </pc:grpChg>
        <pc:grpChg chg="del mod">
          <ac:chgData name="Khan Salman (khansal1)" userId="70c4c88b-bef8-4574-8206-408af15f2dc0" providerId="ADAL" clId="{092E70BD-D75A-4559-A2A2-3E3361F250BE}" dt="2022-01-26T17:44:20.692" v="87" actId="478"/>
          <ac:grpSpMkLst>
            <pc:docMk/>
            <pc:sldMk cId="773101917" sldId="256"/>
            <ac:grpSpMk id="121" creationId="{F7D591DE-4A66-4DDD-8D8A-6989462A7CE5}"/>
          </ac:grpSpMkLst>
        </pc:grpChg>
        <pc:picChg chg="mod">
          <ac:chgData name="Khan Salman (khansal1)" userId="70c4c88b-bef8-4574-8206-408af15f2dc0" providerId="ADAL" clId="{092E70BD-D75A-4559-A2A2-3E3361F250BE}" dt="2022-02-08T22:50:33.292" v="459" actId="1076"/>
          <ac:picMkLst>
            <pc:docMk/>
            <pc:sldMk cId="773101917" sldId="256"/>
            <ac:picMk id="31" creationId="{7EAE39C5-8A9E-41CD-9619-7B33FE41FBB2}"/>
          </ac:picMkLst>
        </pc:picChg>
        <pc:picChg chg="add del">
          <ac:chgData name="Khan Salman (khansal1)" userId="70c4c88b-bef8-4574-8206-408af15f2dc0" providerId="ADAL" clId="{092E70BD-D75A-4559-A2A2-3E3361F250BE}" dt="2022-02-08T22:48:12.355" v="454" actId="478"/>
          <ac:picMkLst>
            <pc:docMk/>
            <pc:sldMk cId="773101917" sldId="256"/>
            <ac:picMk id="1026" creationId="{74F2B4FD-A58C-404C-A46C-E23F30ABFF45}"/>
          </ac:picMkLst>
        </pc:picChg>
        <pc:cxnChg chg="add mod">
          <ac:chgData name="Khan Salman (khansal1)" userId="70c4c88b-bef8-4574-8206-408af15f2dc0" providerId="ADAL" clId="{092E70BD-D75A-4559-A2A2-3E3361F250BE}" dt="2022-02-08T22:38:17.520" v="353" actId="13822"/>
          <ac:cxnSpMkLst>
            <pc:docMk/>
            <pc:sldMk cId="773101917" sldId="256"/>
            <ac:cxnSpMk id="15" creationId="{30489178-59E1-4DDC-81A9-50D8BA3FA8D4}"/>
          </ac:cxnSpMkLst>
        </pc:cxnChg>
        <pc:cxnChg chg="mod">
          <ac:chgData name="Khan Salman (khansal1)" userId="70c4c88b-bef8-4574-8206-408af15f2dc0" providerId="ADAL" clId="{092E70BD-D75A-4559-A2A2-3E3361F250BE}" dt="2022-01-26T17:46:00.108" v="95" actId="14100"/>
          <ac:cxnSpMkLst>
            <pc:docMk/>
            <pc:sldMk cId="773101917" sldId="256"/>
            <ac:cxnSpMk id="17" creationId="{CA426391-179F-402B-AD18-F462F1787CE2}"/>
          </ac:cxnSpMkLst>
        </pc:cxnChg>
        <pc:cxnChg chg="add mod">
          <ac:chgData name="Khan Salman (khansal1)" userId="70c4c88b-bef8-4574-8206-408af15f2dc0" providerId="ADAL" clId="{092E70BD-D75A-4559-A2A2-3E3361F250BE}" dt="2022-02-08T22:47:10.101" v="451" actId="13822"/>
          <ac:cxnSpMkLst>
            <pc:docMk/>
            <pc:sldMk cId="773101917" sldId="256"/>
            <ac:cxnSpMk id="30" creationId="{A8613EF8-9002-4755-A3DC-928E6D853B59}"/>
          </ac:cxnSpMkLst>
        </pc:cxnChg>
        <pc:cxnChg chg="add del mod">
          <ac:chgData name="Khan Salman (khansal1)" userId="70c4c88b-bef8-4574-8206-408af15f2dc0" providerId="ADAL" clId="{092E70BD-D75A-4559-A2A2-3E3361F250BE}" dt="2022-02-08T22:33:52.859" v="307" actId="478"/>
          <ac:cxnSpMkLst>
            <pc:docMk/>
            <pc:sldMk cId="773101917" sldId="256"/>
            <ac:cxnSpMk id="66" creationId="{600D47C1-312E-47C9-B922-DA62B4E981FB}"/>
          </ac:cxnSpMkLst>
        </pc:cxnChg>
        <pc:cxnChg chg="add del mod">
          <ac:chgData name="Khan Salman (khansal1)" userId="70c4c88b-bef8-4574-8206-408af15f2dc0" providerId="ADAL" clId="{092E70BD-D75A-4559-A2A2-3E3361F250BE}" dt="2022-02-08T22:37:51.734" v="351" actId="478"/>
          <ac:cxnSpMkLst>
            <pc:docMk/>
            <pc:sldMk cId="773101917" sldId="256"/>
            <ac:cxnSpMk id="95" creationId="{1D8FBBD3-F601-4624-B710-E492C4234302}"/>
          </ac:cxnSpMkLst>
        </pc:cxnChg>
        <pc:cxnChg chg="add mod">
          <ac:chgData name="Khan Salman (khansal1)" userId="70c4c88b-bef8-4574-8206-408af15f2dc0" providerId="ADAL" clId="{092E70BD-D75A-4559-A2A2-3E3361F250BE}" dt="2022-01-26T11:29:18.980" v="46" actId="1076"/>
          <ac:cxnSpMkLst>
            <pc:docMk/>
            <pc:sldMk cId="773101917" sldId="256"/>
            <ac:cxnSpMk id="99" creationId="{D796CD5D-001C-489C-BA16-30578FFE26D5}"/>
          </ac:cxnSpMkLst>
        </pc:cxnChg>
        <pc:cxnChg chg="mod">
          <ac:chgData name="Khan Salman (khansal1)" userId="70c4c88b-bef8-4574-8206-408af15f2dc0" providerId="ADAL" clId="{092E70BD-D75A-4559-A2A2-3E3361F250BE}" dt="2022-01-26T17:53:48.653" v="160" actId="14100"/>
          <ac:cxnSpMkLst>
            <pc:docMk/>
            <pc:sldMk cId="773101917" sldId="256"/>
            <ac:cxnSpMk id="102" creationId="{90A6A024-A534-45FB-8B08-C83D09A64422}"/>
          </ac:cxnSpMkLst>
        </pc:cxnChg>
        <pc:cxnChg chg="mod">
          <ac:chgData name="Khan Salman (khansal1)" userId="70c4c88b-bef8-4574-8206-408af15f2dc0" providerId="ADAL" clId="{092E70BD-D75A-4559-A2A2-3E3361F250BE}" dt="2022-01-26T17:52:55.202" v="151" actId="14100"/>
          <ac:cxnSpMkLst>
            <pc:docMk/>
            <pc:sldMk cId="773101917" sldId="256"/>
            <ac:cxnSpMk id="117" creationId="{4781F6AF-7DEE-418F-8F84-72F6DB03B50A}"/>
          </ac:cxnSpMkLst>
        </pc:cxnChg>
        <pc:cxnChg chg="add mod">
          <ac:chgData name="Khan Salman (khansal1)" userId="70c4c88b-bef8-4574-8206-408af15f2dc0" providerId="ADAL" clId="{092E70BD-D75A-4559-A2A2-3E3361F250BE}" dt="2022-02-08T22:49:23.140" v="458" actId="13822"/>
          <ac:cxnSpMkLst>
            <pc:docMk/>
            <pc:sldMk cId="773101917" sldId="256"/>
            <ac:cxnSpMk id="121" creationId="{A03B5A58-F5B3-4994-ACE9-24A5C75BFF05}"/>
          </ac:cxnSpMkLst>
        </pc:cxnChg>
        <pc:cxnChg chg="add mod">
          <ac:chgData name="Khan Salman (khansal1)" userId="70c4c88b-bef8-4574-8206-408af15f2dc0" providerId="ADAL" clId="{092E70BD-D75A-4559-A2A2-3E3361F250BE}" dt="2022-02-08T22:47:10.101" v="451" actId="13822"/>
          <ac:cxnSpMkLst>
            <pc:docMk/>
            <pc:sldMk cId="773101917" sldId="256"/>
            <ac:cxnSpMk id="124" creationId="{D8869C4B-283F-4CB2-A81D-0C06D2BAFA2A}"/>
          </ac:cxnSpMkLst>
        </pc:cxnChg>
        <pc:cxnChg chg="mod">
          <ac:chgData name="Khan Salman (khansal1)" userId="70c4c88b-bef8-4574-8206-408af15f2dc0" providerId="ADAL" clId="{092E70BD-D75A-4559-A2A2-3E3361F250BE}" dt="2022-01-26T17:49:25.921" v="117" actId="14100"/>
          <ac:cxnSpMkLst>
            <pc:docMk/>
            <pc:sldMk cId="773101917" sldId="256"/>
            <ac:cxnSpMk id="125" creationId="{7809B727-87F0-470F-9B13-52A34F5827DF}"/>
          </ac:cxnSpMkLst>
        </pc:cxnChg>
        <pc:cxnChg chg="add del mod">
          <ac:chgData name="Khan Salman (khansal1)" userId="70c4c88b-bef8-4574-8206-408af15f2dc0" providerId="ADAL" clId="{092E70BD-D75A-4559-A2A2-3E3361F250BE}" dt="2022-01-26T17:44:23.283" v="88" actId="478"/>
          <ac:cxnSpMkLst>
            <pc:docMk/>
            <pc:sldMk cId="773101917" sldId="256"/>
            <ac:cxnSpMk id="126" creationId="{5149E24A-7C38-43F3-B491-52C930916CAE}"/>
          </ac:cxnSpMkLst>
        </pc:cxnChg>
        <pc:cxnChg chg="add del mod">
          <ac:chgData name="Khan Salman (khansal1)" userId="70c4c88b-bef8-4574-8206-408af15f2dc0" providerId="ADAL" clId="{092E70BD-D75A-4559-A2A2-3E3361F250BE}" dt="2022-02-08T22:30:14.727" v="255" actId="478"/>
          <ac:cxnSpMkLst>
            <pc:docMk/>
            <pc:sldMk cId="773101917" sldId="256"/>
            <ac:cxnSpMk id="126" creationId="{EAF8EDA9-4D19-4189-AAE1-295A4B3099C0}"/>
          </ac:cxnSpMkLst>
        </pc:cxnChg>
        <pc:cxnChg chg="add mod">
          <ac:chgData name="Khan Salman (khansal1)" userId="70c4c88b-bef8-4574-8206-408af15f2dc0" providerId="ADAL" clId="{092E70BD-D75A-4559-A2A2-3E3361F250BE}" dt="2022-01-26T17:44:53.330" v="92" actId="14100"/>
          <ac:cxnSpMkLst>
            <pc:docMk/>
            <pc:sldMk cId="773101917" sldId="256"/>
            <ac:cxnSpMk id="127" creationId="{A290C74F-3244-4A53-B1DC-85B443A39635}"/>
          </ac:cxnSpMkLst>
        </pc:cxnChg>
        <pc:cxnChg chg="add del mod">
          <ac:chgData name="Khan Salman (khansal1)" userId="70c4c88b-bef8-4574-8206-408af15f2dc0" providerId="ADAL" clId="{092E70BD-D75A-4559-A2A2-3E3361F250BE}" dt="2022-01-26T17:44:24.284" v="89" actId="478"/>
          <ac:cxnSpMkLst>
            <pc:docMk/>
            <pc:sldMk cId="773101917" sldId="256"/>
            <ac:cxnSpMk id="128" creationId="{DF84B467-B41C-4D48-9297-28C61C2A9452}"/>
          </ac:cxnSpMkLst>
        </pc:cxnChg>
        <pc:cxnChg chg="mod">
          <ac:chgData name="Khan Salman (khansal1)" userId="70c4c88b-bef8-4574-8206-408af15f2dc0" providerId="ADAL" clId="{092E70BD-D75A-4559-A2A2-3E3361F250BE}" dt="2022-01-28T08:41:21.854" v="180" actId="14100"/>
          <ac:cxnSpMkLst>
            <pc:docMk/>
            <pc:sldMk cId="773101917" sldId="256"/>
            <ac:cxnSpMk id="129" creationId="{26626425-065C-483C-9611-3B77D87C07C0}"/>
          </ac:cxnSpMkLst>
        </pc:cxnChg>
        <pc:cxnChg chg="add mod">
          <ac:chgData name="Khan Salman (khansal1)" userId="70c4c88b-bef8-4574-8206-408af15f2dc0" providerId="ADAL" clId="{092E70BD-D75A-4559-A2A2-3E3361F250BE}" dt="2022-01-26T11:29:32.910" v="49" actId="14100"/>
          <ac:cxnSpMkLst>
            <pc:docMk/>
            <pc:sldMk cId="773101917" sldId="256"/>
            <ac:cxnSpMk id="131" creationId="{C186E1EF-72FC-4ABE-97D9-15F280EB0964}"/>
          </ac:cxnSpMkLst>
        </pc:cxnChg>
        <pc:cxnChg chg="add mod">
          <ac:chgData name="Khan Salman (khansal1)" userId="70c4c88b-bef8-4574-8206-408af15f2dc0" providerId="ADAL" clId="{092E70BD-D75A-4559-A2A2-3E3361F250BE}" dt="2022-01-28T09:44:55.243" v="192" actId="14100"/>
          <ac:cxnSpMkLst>
            <pc:docMk/>
            <pc:sldMk cId="773101917" sldId="256"/>
            <ac:cxnSpMk id="133" creationId="{4659E65C-1BBB-4CCB-98EC-54EB77618259}"/>
          </ac:cxnSpMkLst>
        </pc:cxnChg>
        <pc:cxnChg chg="add del mod">
          <ac:chgData name="Khan Salman (khansal1)" userId="70c4c88b-bef8-4574-8206-408af15f2dc0" providerId="ADAL" clId="{092E70BD-D75A-4559-A2A2-3E3361F250BE}" dt="2022-02-08T22:33:50.516" v="306" actId="478"/>
          <ac:cxnSpMkLst>
            <pc:docMk/>
            <pc:sldMk cId="773101917" sldId="256"/>
            <ac:cxnSpMk id="135" creationId="{387730C3-D1CE-4D83-9A75-1EDB476C49D3}"/>
          </ac:cxnSpMkLst>
        </pc:cxnChg>
        <pc:cxnChg chg="add del mod">
          <ac:chgData name="Khan Salman (khansal1)" userId="70c4c88b-bef8-4574-8206-408af15f2dc0" providerId="ADAL" clId="{092E70BD-D75A-4559-A2A2-3E3361F250BE}" dt="2022-01-26T17:53:07.382" v="154" actId="478"/>
          <ac:cxnSpMkLst>
            <pc:docMk/>
            <pc:sldMk cId="773101917" sldId="256"/>
            <ac:cxnSpMk id="135" creationId="{F3F08CC4-02EC-42A5-A69B-0CF63E602DBE}"/>
          </ac:cxnSpMkLst>
        </pc:cxnChg>
        <pc:cxnChg chg="add del mod">
          <ac:chgData name="Khan Salman (khansal1)" userId="70c4c88b-bef8-4574-8206-408af15f2dc0" providerId="ADAL" clId="{092E70BD-D75A-4559-A2A2-3E3361F250BE}" dt="2022-02-08T22:32:36.864" v="288" actId="478"/>
          <ac:cxnSpMkLst>
            <pc:docMk/>
            <pc:sldMk cId="773101917" sldId="256"/>
            <ac:cxnSpMk id="136" creationId="{787DBDD7-EBD4-4052-BDB8-76F037F40810}"/>
          </ac:cxnSpMkLst>
        </pc:cxnChg>
        <pc:cxnChg chg="add del mod">
          <ac:chgData name="Khan Salman (khansal1)" userId="70c4c88b-bef8-4574-8206-408af15f2dc0" providerId="ADAL" clId="{092E70BD-D75A-4559-A2A2-3E3361F250BE}" dt="2022-01-26T17:53:11.259" v="155" actId="478"/>
          <ac:cxnSpMkLst>
            <pc:docMk/>
            <pc:sldMk cId="773101917" sldId="256"/>
            <ac:cxnSpMk id="136" creationId="{81B55DD9-78E5-4900-BCA6-4065E94A914A}"/>
          </ac:cxnSpMkLst>
        </pc:cxnChg>
        <pc:cxnChg chg="add mod">
          <ac:chgData name="Khan Salman (khansal1)" userId="70c4c88b-bef8-4574-8206-408af15f2dc0" providerId="ADAL" clId="{092E70BD-D75A-4559-A2A2-3E3361F250BE}" dt="2022-01-28T08:41:13.444" v="179" actId="1076"/>
          <ac:cxnSpMkLst>
            <pc:docMk/>
            <pc:sldMk cId="773101917" sldId="256"/>
            <ac:cxnSpMk id="137" creationId="{4E1D5C4F-58A9-4DCC-88AE-845CAF1F206E}"/>
          </ac:cxnSpMkLst>
        </pc:cxnChg>
        <pc:cxnChg chg="add del mod">
          <ac:chgData name="Khan Salman (khansal1)" userId="70c4c88b-bef8-4574-8206-408af15f2dc0" providerId="ADAL" clId="{092E70BD-D75A-4559-A2A2-3E3361F250BE}" dt="2022-02-08T22:35:57.814" v="332" actId="478"/>
          <ac:cxnSpMkLst>
            <pc:docMk/>
            <pc:sldMk cId="773101917" sldId="256"/>
            <ac:cxnSpMk id="141" creationId="{F10CB583-D98D-4A6F-9495-7A389DD6703A}"/>
          </ac:cxnSpMkLst>
        </pc:cxnChg>
        <pc:cxnChg chg="add del mod">
          <ac:chgData name="Khan Salman (khansal1)" userId="70c4c88b-bef8-4574-8206-408af15f2dc0" providerId="ADAL" clId="{092E70BD-D75A-4559-A2A2-3E3361F250BE}" dt="2022-01-26T17:52:58.369" v="152" actId="478"/>
          <ac:cxnSpMkLst>
            <pc:docMk/>
            <pc:sldMk cId="773101917" sldId="256"/>
            <ac:cxnSpMk id="141" creationId="{F3A3D62F-59FA-492F-89B6-4B232368CF63}"/>
          </ac:cxnSpMkLst>
        </pc:cxnChg>
        <pc:cxnChg chg="add del mod">
          <ac:chgData name="Khan Salman (khansal1)" userId="70c4c88b-bef8-4574-8206-408af15f2dc0" providerId="ADAL" clId="{092E70BD-D75A-4559-A2A2-3E3361F250BE}" dt="2022-02-08T22:32:39.581" v="289" actId="478"/>
          <ac:cxnSpMkLst>
            <pc:docMk/>
            <pc:sldMk cId="773101917" sldId="256"/>
            <ac:cxnSpMk id="144" creationId="{07451B88-E5CA-473E-9E10-BB394BEEAE7F}"/>
          </ac:cxnSpMkLst>
        </pc:cxnChg>
        <pc:cxnChg chg="add del mod">
          <ac:chgData name="Khan Salman (khansal1)" userId="70c4c88b-bef8-4574-8206-408af15f2dc0" providerId="ADAL" clId="{092E70BD-D75A-4559-A2A2-3E3361F250BE}" dt="2022-01-26T17:52:12.248" v="142" actId="478"/>
          <ac:cxnSpMkLst>
            <pc:docMk/>
            <pc:sldMk cId="773101917" sldId="256"/>
            <ac:cxnSpMk id="144" creationId="{7A93317B-2D27-4B30-ABE7-83653EEE7AB9}"/>
          </ac:cxnSpMkLst>
        </pc:cxnChg>
        <pc:cxnChg chg="add del mod">
          <ac:chgData name="Khan Salman (khansal1)" userId="70c4c88b-bef8-4574-8206-408af15f2dc0" providerId="ADAL" clId="{092E70BD-D75A-4559-A2A2-3E3361F250BE}" dt="2022-02-08T22:35:57.814" v="332" actId="478"/>
          <ac:cxnSpMkLst>
            <pc:docMk/>
            <pc:sldMk cId="773101917" sldId="256"/>
            <ac:cxnSpMk id="145" creationId="{BF84F924-0129-451E-B4DC-692CBD323D99}"/>
          </ac:cxnSpMkLst>
        </pc:cxnChg>
        <pc:cxnChg chg="add del mod">
          <ac:chgData name="Khan Salman (khansal1)" userId="70c4c88b-bef8-4574-8206-408af15f2dc0" providerId="ADAL" clId="{092E70BD-D75A-4559-A2A2-3E3361F250BE}" dt="2022-02-08T22:32:41.068" v="290" actId="478"/>
          <ac:cxnSpMkLst>
            <pc:docMk/>
            <pc:sldMk cId="773101917" sldId="256"/>
            <ac:cxnSpMk id="146" creationId="{CDB580A9-CC7B-46BF-9426-9AEF6708AC1C}"/>
          </ac:cxnSpMkLst>
        </pc:cxnChg>
        <pc:cxnChg chg="add del mod">
          <ac:chgData name="Khan Salman (khansal1)" userId="70c4c88b-bef8-4574-8206-408af15f2dc0" providerId="ADAL" clId="{092E70BD-D75A-4559-A2A2-3E3361F250BE}" dt="2022-02-08T22:35:57.814" v="332" actId="478"/>
          <ac:cxnSpMkLst>
            <pc:docMk/>
            <pc:sldMk cId="773101917" sldId="256"/>
            <ac:cxnSpMk id="147" creationId="{F3A90591-4FA1-4839-835C-EE4043A28BE7}"/>
          </ac:cxnSpMkLst>
        </pc:cxnChg>
        <pc:cxnChg chg="add del mod">
          <ac:chgData name="Khan Salman (khansal1)" userId="70c4c88b-bef8-4574-8206-408af15f2dc0" providerId="ADAL" clId="{092E70BD-D75A-4559-A2A2-3E3361F250BE}" dt="2022-02-08T22:32:42.388" v="291" actId="478"/>
          <ac:cxnSpMkLst>
            <pc:docMk/>
            <pc:sldMk cId="773101917" sldId="256"/>
            <ac:cxnSpMk id="148" creationId="{3071DB92-2A12-4E2A-8DD5-1CCD4FEDD603}"/>
          </ac:cxnSpMkLst>
        </pc:cxnChg>
        <pc:cxnChg chg="add del mod">
          <ac:chgData name="Khan Salman (khansal1)" userId="70c4c88b-bef8-4574-8206-408af15f2dc0" providerId="ADAL" clId="{092E70BD-D75A-4559-A2A2-3E3361F250BE}" dt="2022-02-08T22:35:57.814" v="332" actId="478"/>
          <ac:cxnSpMkLst>
            <pc:docMk/>
            <pc:sldMk cId="773101917" sldId="256"/>
            <ac:cxnSpMk id="149" creationId="{4E57ECA2-D48D-40D7-981E-7DB9B412F11D}"/>
          </ac:cxnSpMkLst>
        </pc:cxnChg>
        <pc:cxnChg chg="add del mod">
          <ac:chgData name="Khan Salman (khansal1)" userId="70c4c88b-bef8-4574-8206-408af15f2dc0" providerId="ADAL" clId="{092E70BD-D75A-4559-A2A2-3E3361F250BE}" dt="2022-02-08T22:32:51.828" v="294" actId="478"/>
          <ac:cxnSpMkLst>
            <pc:docMk/>
            <pc:sldMk cId="773101917" sldId="256"/>
            <ac:cxnSpMk id="150" creationId="{F2266A0B-2480-4B3B-AFFA-8AD5BEA4A384}"/>
          </ac:cxnSpMkLst>
        </pc:cxnChg>
        <pc:cxnChg chg="add del mod">
          <ac:chgData name="Khan Salman (khansal1)" userId="70c4c88b-bef8-4574-8206-408af15f2dc0" providerId="ADAL" clId="{092E70BD-D75A-4559-A2A2-3E3361F250BE}" dt="2022-02-08T22:47:10.101" v="451" actId="13822"/>
          <ac:cxnSpMkLst>
            <pc:docMk/>
            <pc:sldMk cId="773101917" sldId="256"/>
            <ac:cxnSpMk id="151" creationId="{B7B23156-D2DA-4897-B8D1-9947CB9EA2F4}"/>
          </ac:cxnSpMkLst>
        </pc:cxnChg>
        <pc:cxnChg chg="add del mod">
          <ac:chgData name="Khan Salman (khansal1)" userId="70c4c88b-bef8-4574-8206-408af15f2dc0" providerId="ADAL" clId="{092E70BD-D75A-4559-A2A2-3E3361F250BE}" dt="2022-02-08T22:35:57.814" v="332" actId="478"/>
          <ac:cxnSpMkLst>
            <pc:docMk/>
            <pc:sldMk cId="773101917" sldId="256"/>
            <ac:cxnSpMk id="152" creationId="{B9E201C0-611F-4ADA-8DFE-9E17CCE36BD8}"/>
          </ac:cxnSpMkLst>
        </pc:cxnChg>
        <pc:cxnChg chg="add mod">
          <ac:chgData name="Khan Salman (khansal1)" userId="70c4c88b-bef8-4574-8206-408af15f2dc0" providerId="ADAL" clId="{092E70BD-D75A-4559-A2A2-3E3361F250BE}" dt="2022-01-26T17:54:34.959" v="171" actId="14100"/>
          <ac:cxnSpMkLst>
            <pc:docMk/>
            <pc:sldMk cId="773101917" sldId="256"/>
            <ac:cxnSpMk id="153" creationId="{A52C8383-FA8C-44D2-9A83-8F5075546A07}"/>
          </ac:cxnSpMkLst>
        </pc:cxnChg>
        <pc:cxnChg chg="add mod">
          <ac:chgData name="Khan Salman (khansal1)" userId="70c4c88b-bef8-4574-8206-408af15f2dc0" providerId="ADAL" clId="{092E70BD-D75A-4559-A2A2-3E3361F250BE}" dt="2022-02-08T22:47:10.101" v="451" actId="13822"/>
          <ac:cxnSpMkLst>
            <pc:docMk/>
            <pc:sldMk cId="773101917" sldId="256"/>
            <ac:cxnSpMk id="154" creationId="{042CA660-B85F-4DFE-B5BF-4C16A0E78504}"/>
          </ac:cxnSpMkLst>
        </pc:cxnChg>
        <pc:cxnChg chg="add mod">
          <ac:chgData name="Khan Salman (khansal1)" userId="70c4c88b-bef8-4574-8206-408af15f2dc0" providerId="ADAL" clId="{092E70BD-D75A-4559-A2A2-3E3361F250BE}" dt="2022-02-08T22:47:10.101" v="451" actId="13822"/>
          <ac:cxnSpMkLst>
            <pc:docMk/>
            <pc:sldMk cId="773101917" sldId="256"/>
            <ac:cxnSpMk id="156" creationId="{6E7869F1-F210-4B03-9F62-5DAA39D664C5}"/>
          </ac:cxnSpMkLst>
        </pc:cxnChg>
        <pc:cxnChg chg="add mod">
          <ac:chgData name="Khan Salman (khansal1)" userId="70c4c88b-bef8-4574-8206-408af15f2dc0" providerId="ADAL" clId="{092E70BD-D75A-4559-A2A2-3E3361F250BE}" dt="2022-02-08T22:47:10.101" v="451" actId="13822"/>
          <ac:cxnSpMkLst>
            <pc:docMk/>
            <pc:sldMk cId="773101917" sldId="256"/>
            <ac:cxnSpMk id="157" creationId="{6CC9BB71-1460-4994-9777-D1E14C2504A8}"/>
          </ac:cxnSpMkLst>
        </pc:cxnChg>
        <pc:cxnChg chg="add mod">
          <ac:chgData name="Khan Salman (khansal1)" userId="70c4c88b-bef8-4574-8206-408af15f2dc0" providerId="ADAL" clId="{092E70BD-D75A-4559-A2A2-3E3361F250BE}" dt="2022-01-26T17:55:30.631" v="178" actId="14100"/>
          <ac:cxnSpMkLst>
            <pc:docMk/>
            <pc:sldMk cId="773101917" sldId="256"/>
            <ac:cxnSpMk id="158" creationId="{5A32686F-E03C-4CCD-A845-3D872AC13700}"/>
          </ac:cxnSpMkLst>
        </pc:cxnChg>
        <pc:cxnChg chg="add mod">
          <ac:chgData name="Khan Salman (khansal1)" userId="70c4c88b-bef8-4574-8206-408af15f2dc0" providerId="ADAL" clId="{092E70BD-D75A-4559-A2A2-3E3361F250BE}" dt="2022-02-08T22:47:10.101" v="451" actId="13822"/>
          <ac:cxnSpMkLst>
            <pc:docMk/>
            <pc:sldMk cId="773101917" sldId="256"/>
            <ac:cxnSpMk id="159" creationId="{8924C2AD-0BCA-4269-B9A4-3E99112CE0F9}"/>
          </ac:cxnSpMkLst>
        </pc:cxnChg>
        <pc:cxnChg chg="add mod">
          <ac:chgData name="Khan Salman (khansal1)" userId="70c4c88b-bef8-4574-8206-408af15f2dc0" providerId="ADAL" clId="{092E70BD-D75A-4559-A2A2-3E3361F250BE}" dt="2022-02-08T22:47:10.101" v="451" actId="13822"/>
          <ac:cxnSpMkLst>
            <pc:docMk/>
            <pc:sldMk cId="773101917" sldId="256"/>
            <ac:cxnSpMk id="160" creationId="{C9F14E33-8D2A-407F-88B3-E45CE977D313}"/>
          </ac:cxnSpMkLst>
        </pc:cxnChg>
        <pc:cxnChg chg="add mod">
          <ac:chgData name="Khan Salman (khansal1)" userId="70c4c88b-bef8-4574-8206-408af15f2dc0" providerId="ADAL" clId="{092E70BD-D75A-4559-A2A2-3E3361F250BE}" dt="2022-02-08T22:47:10.101" v="451" actId="13822"/>
          <ac:cxnSpMkLst>
            <pc:docMk/>
            <pc:sldMk cId="773101917" sldId="256"/>
            <ac:cxnSpMk id="161" creationId="{72B8894C-3BEE-4DC2-8779-221213EAD176}"/>
          </ac:cxnSpMkLst>
        </pc:cxnChg>
        <pc:cxnChg chg="add mod">
          <ac:chgData name="Khan Salman (khansal1)" userId="70c4c88b-bef8-4574-8206-408af15f2dc0" providerId="ADAL" clId="{092E70BD-D75A-4559-A2A2-3E3361F250BE}" dt="2022-02-08T22:47:10.101" v="451" actId="13822"/>
          <ac:cxnSpMkLst>
            <pc:docMk/>
            <pc:sldMk cId="773101917" sldId="256"/>
            <ac:cxnSpMk id="162" creationId="{C5F82119-03EA-4D43-B07F-FC9AB5858F5F}"/>
          </ac:cxnSpMkLst>
        </pc:cxnChg>
        <pc:cxnChg chg="add mod">
          <ac:chgData name="Khan Salman (khansal1)" userId="70c4c88b-bef8-4574-8206-408af15f2dc0" providerId="ADAL" clId="{092E70BD-D75A-4559-A2A2-3E3361F250BE}" dt="2022-02-08T22:47:10.101" v="451" actId="13822"/>
          <ac:cxnSpMkLst>
            <pc:docMk/>
            <pc:sldMk cId="773101917" sldId="256"/>
            <ac:cxnSpMk id="163" creationId="{57F60F5D-C6B7-4059-AC54-399D8BCBA172}"/>
          </ac:cxnSpMkLst>
        </pc:cxnChg>
        <pc:cxnChg chg="add mod">
          <ac:chgData name="Khan Salman (khansal1)" userId="70c4c88b-bef8-4574-8206-408af15f2dc0" providerId="ADAL" clId="{092E70BD-D75A-4559-A2A2-3E3361F250BE}" dt="2022-02-08T22:47:10.101" v="451" actId="13822"/>
          <ac:cxnSpMkLst>
            <pc:docMk/>
            <pc:sldMk cId="773101917" sldId="256"/>
            <ac:cxnSpMk id="164" creationId="{63D2DDC8-6BF5-4F66-B575-4A6056E1C191}"/>
          </ac:cxnSpMkLst>
        </pc:cxnChg>
        <pc:cxnChg chg="add mod">
          <ac:chgData name="Khan Salman (khansal1)" userId="70c4c88b-bef8-4574-8206-408af15f2dc0" providerId="ADAL" clId="{092E70BD-D75A-4559-A2A2-3E3361F250BE}" dt="2022-02-08T22:47:10.101" v="451" actId="13822"/>
          <ac:cxnSpMkLst>
            <pc:docMk/>
            <pc:sldMk cId="773101917" sldId="256"/>
            <ac:cxnSpMk id="165" creationId="{33DB3756-E094-4BD8-A1A1-93C7F4E66DCF}"/>
          </ac:cxnSpMkLst>
        </pc:cxnChg>
        <pc:cxnChg chg="add del mod">
          <ac:chgData name="Khan Salman (khansal1)" userId="70c4c88b-bef8-4574-8206-408af15f2dc0" providerId="ADAL" clId="{092E70BD-D75A-4559-A2A2-3E3361F250BE}" dt="2022-02-08T22:37:50.846" v="350" actId="478"/>
          <ac:cxnSpMkLst>
            <pc:docMk/>
            <pc:sldMk cId="773101917" sldId="256"/>
            <ac:cxnSpMk id="166" creationId="{ADADC020-8F93-41E1-A0D9-755C62F41199}"/>
          </ac:cxnSpMkLst>
        </pc:cxnChg>
        <pc:cxnChg chg="add mod">
          <ac:chgData name="Khan Salman (khansal1)" userId="70c4c88b-bef8-4574-8206-408af15f2dc0" providerId="ADAL" clId="{092E70BD-D75A-4559-A2A2-3E3361F250BE}" dt="2022-02-08T22:47:10.101" v="451" actId="13822"/>
          <ac:cxnSpMkLst>
            <pc:docMk/>
            <pc:sldMk cId="773101917" sldId="256"/>
            <ac:cxnSpMk id="167" creationId="{976F71D5-A12D-4FEE-9369-A6813222FF89}"/>
          </ac:cxnSpMkLst>
        </pc:cxnChg>
        <pc:cxnChg chg="add del mod">
          <ac:chgData name="Khan Salman (khansal1)" userId="70c4c88b-bef8-4574-8206-408af15f2dc0" providerId="ADAL" clId="{092E70BD-D75A-4559-A2A2-3E3361F250BE}" dt="2022-02-08T22:37:49.881" v="349" actId="478"/>
          <ac:cxnSpMkLst>
            <pc:docMk/>
            <pc:sldMk cId="773101917" sldId="256"/>
            <ac:cxnSpMk id="168" creationId="{DA319BC9-FDDF-491F-BF9D-C600165C6CCD}"/>
          </ac:cxnSpMkLst>
        </pc:cxnChg>
        <pc:cxnChg chg="add mod">
          <ac:chgData name="Khan Salman (khansal1)" userId="70c4c88b-bef8-4574-8206-408af15f2dc0" providerId="ADAL" clId="{092E70BD-D75A-4559-A2A2-3E3361F250BE}" dt="2022-02-08T22:47:10.101" v="451" actId="13822"/>
          <ac:cxnSpMkLst>
            <pc:docMk/>
            <pc:sldMk cId="773101917" sldId="256"/>
            <ac:cxnSpMk id="169" creationId="{DA67867B-84C1-40FC-9574-1C2F444C8DA7}"/>
          </ac:cxnSpMkLst>
        </pc:cxnChg>
        <pc:cxnChg chg="add del mod">
          <ac:chgData name="Khan Salman (khansal1)" userId="70c4c88b-bef8-4574-8206-408af15f2dc0" providerId="ADAL" clId="{092E70BD-D75A-4559-A2A2-3E3361F250BE}" dt="2022-02-08T22:40:12.154" v="372" actId="478"/>
          <ac:cxnSpMkLst>
            <pc:docMk/>
            <pc:sldMk cId="773101917" sldId="256"/>
            <ac:cxnSpMk id="170" creationId="{DE4CB23C-BDAA-4102-AAFE-50F44728FEFD}"/>
          </ac:cxnSpMkLst>
        </pc:cxnChg>
        <pc:cxnChg chg="add del mod">
          <ac:chgData name="Khan Salman (khansal1)" userId="70c4c88b-bef8-4574-8206-408af15f2dc0" providerId="ADAL" clId="{092E70BD-D75A-4559-A2A2-3E3361F250BE}" dt="2022-02-08T22:47:17.362" v="452" actId="478"/>
          <ac:cxnSpMkLst>
            <pc:docMk/>
            <pc:sldMk cId="773101917" sldId="256"/>
            <ac:cxnSpMk id="172" creationId="{4E99F2F8-5FA8-4FB3-B649-A1482C3D5F41}"/>
          </ac:cxnSpMkLst>
        </pc:cxnChg>
        <pc:cxnChg chg="add del mod">
          <ac:chgData name="Khan Salman (khansal1)" userId="70c4c88b-bef8-4574-8206-408af15f2dc0" providerId="ADAL" clId="{092E70BD-D75A-4559-A2A2-3E3361F250BE}" dt="2022-02-08T22:45:31.459" v="445" actId="478"/>
          <ac:cxnSpMkLst>
            <pc:docMk/>
            <pc:sldMk cId="773101917" sldId="256"/>
            <ac:cxnSpMk id="175" creationId="{2ECBB2D1-386D-4C70-92E9-A77C56E28EA8}"/>
          </ac:cxnSpMkLst>
        </pc:cxnChg>
        <pc:cxnChg chg="add del mod">
          <ac:chgData name="Khan Salman (khansal1)" userId="70c4c88b-bef8-4574-8206-408af15f2dc0" providerId="ADAL" clId="{092E70BD-D75A-4559-A2A2-3E3361F250BE}" dt="2022-02-08T22:47:17.362" v="452" actId="478"/>
          <ac:cxnSpMkLst>
            <pc:docMk/>
            <pc:sldMk cId="773101917" sldId="256"/>
            <ac:cxnSpMk id="177" creationId="{6148C06A-147C-408C-995B-0658E00990F2}"/>
          </ac:cxnSpMkLst>
        </pc:cxnChg>
        <pc:cxnChg chg="add del mod">
          <ac:chgData name="Khan Salman (khansal1)" userId="70c4c88b-bef8-4574-8206-408af15f2dc0" providerId="ADAL" clId="{092E70BD-D75A-4559-A2A2-3E3361F250BE}" dt="2022-02-08T22:40:35.926" v="378" actId="478"/>
          <ac:cxnSpMkLst>
            <pc:docMk/>
            <pc:sldMk cId="773101917" sldId="256"/>
            <ac:cxnSpMk id="181" creationId="{A6A35BDD-E8D5-4A78-8810-834DEA79FD41}"/>
          </ac:cxnSpMkLst>
        </pc:cxnChg>
        <pc:cxnChg chg="add mod">
          <ac:chgData name="Khan Salman (khansal1)" userId="70c4c88b-bef8-4574-8206-408af15f2dc0" providerId="ADAL" clId="{092E70BD-D75A-4559-A2A2-3E3361F250BE}" dt="2022-02-08T22:47:10.101" v="451" actId="13822"/>
          <ac:cxnSpMkLst>
            <pc:docMk/>
            <pc:sldMk cId="773101917" sldId="256"/>
            <ac:cxnSpMk id="182" creationId="{4A0E75FD-EC92-4B03-AF86-1B5C7F1DFF95}"/>
          </ac:cxnSpMkLst>
        </pc:cxnChg>
        <pc:cxnChg chg="add mod">
          <ac:chgData name="Khan Salman (khansal1)" userId="70c4c88b-bef8-4574-8206-408af15f2dc0" providerId="ADAL" clId="{092E70BD-D75A-4559-A2A2-3E3361F250BE}" dt="2022-02-08T22:47:10.101" v="451" actId="13822"/>
          <ac:cxnSpMkLst>
            <pc:docMk/>
            <pc:sldMk cId="773101917" sldId="256"/>
            <ac:cxnSpMk id="183" creationId="{915D73FB-6902-433D-85FC-0B07E0B49E8C}"/>
          </ac:cxnSpMkLst>
        </pc:cxnChg>
        <pc:cxnChg chg="add del mod">
          <ac:chgData name="Khan Salman (khansal1)" userId="70c4c88b-bef8-4574-8206-408af15f2dc0" providerId="ADAL" clId="{092E70BD-D75A-4559-A2A2-3E3361F250BE}" dt="2022-02-08T22:43:06.862" v="409" actId="478"/>
          <ac:cxnSpMkLst>
            <pc:docMk/>
            <pc:sldMk cId="773101917" sldId="256"/>
            <ac:cxnSpMk id="187" creationId="{6678AECD-C122-41BB-B252-EA2989B36BC2}"/>
          </ac:cxnSpMkLst>
        </pc:cxnChg>
        <pc:cxnChg chg="add del mod">
          <ac:chgData name="Khan Salman (khansal1)" userId="70c4c88b-bef8-4574-8206-408af15f2dc0" providerId="ADAL" clId="{092E70BD-D75A-4559-A2A2-3E3361F250BE}" dt="2022-02-08T22:45:31.459" v="445" actId="478"/>
          <ac:cxnSpMkLst>
            <pc:docMk/>
            <pc:sldMk cId="773101917" sldId="256"/>
            <ac:cxnSpMk id="188" creationId="{782E7ED6-48AA-4B47-A554-D9B3B00D786C}"/>
          </ac:cxnSpMkLst>
        </pc:cxnChg>
        <pc:cxnChg chg="add del mod">
          <ac:chgData name="Khan Salman (khansal1)" userId="70c4c88b-bef8-4574-8206-408af15f2dc0" providerId="ADAL" clId="{092E70BD-D75A-4559-A2A2-3E3361F250BE}" dt="2022-02-08T22:43:08.223" v="410" actId="478"/>
          <ac:cxnSpMkLst>
            <pc:docMk/>
            <pc:sldMk cId="773101917" sldId="256"/>
            <ac:cxnSpMk id="189" creationId="{780025F0-775B-4870-9D27-75658841E4B2}"/>
          </ac:cxnSpMkLst>
        </pc:cxnChg>
        <pc:cxnChg chg="add del mod">
          <ac:chgData name="Khan Salman (khansal1)" userId="70c4c88b-bef8-4574-8206-408af15f2dc0" providerId="ADAL" clId="{092E70BD-D75A-4559-A2A2-3E3361F250BE}" dt="2022-02-08T22:45:31.459" v="445" actId="478"/>
          <ac:cxnSpMkLst>
            <pc:docMk/>
            <pc:sldMk cId="773101917" sldId="256"/>
            <ac:cxnSpMk id="190" creationId="{CCD455F3-A431-43F2-973B-4EF4A2F13BDF}"/>
          </ac:cxnSpMkLst>
        </pc:cxnChg>
        <pc:cxnChg chg="add del mod">
          <ac:chgData name="Khan Salman (khansal1)" userId="70c4c88b-bef8-4574-8206-408af15f2dc0" providerId="ADAL" clId="{092E70BD-D75A-4559-A2A2-3E3361F250BE}" dt="2022-02-08T22:43:10.383" v="411" actId="478"/>
          <ac:cxnSpMkLst>
            <pc:docMk/>
            <pc:sldMk cId="773101917" sldId="256"/>
            <ac:cxnSpMk id="191" creationId="{49797060-603E-4568-A2A0-5FFFD8162AA3}"/>
          </ac:cxnSpMkLst>
        </pc:cxnChg>
        <pc:cxnChg chg="add del mod">
          <ac:chgData name="Khan Salman (khansal1)" userId="70c4c88b-bef8-4574-8206-408af15f2dc0" providerId="ADAL" clId="{092E70BD-D75A-4559-A2A2-3E3361F250BE}" dt="2022-02-08T22:45:31.459" v="445" actId="478"/>
          <ac:cxnSpMkLst>
            <pc:docMk/>
            <pc:sldMk cId="773101917" sldId="256"/>
            <ac:cxnSpMk id="192" creationId="{F62848B6-F9C0-4B48-BEE0-DC3209930C3A}"/>
          </ac:cxnSpMkLst>
        </pc:cxnChg>
        <pc:cxnChg chg="add del mod">
          <ac:chgData name="Khan Salman (khansal1)" userId="70c4c88b-bef8-4574-8206-408af15f2dc0" providerId="ADAL" clId="{092E70BD-D75A-4559-A2A2-3E3361F250BE}" dt="2022-02-08T22:43:11.842" v="412" actId="478"/>
          <ac:cxnSpMkLst>
            <pc:docMk/>
            <pc:sldMk cId="773101917" sldId="256"/>
            <ac:cxnSpMk id="193" creationId="{9E41BA8D-1E0B-4B78-BD97-0A81058CD3A9}"/>
          </ac:cxnSpMkLst>
        </pc:cxnChg>
        <pc:cxnChg chg="add del mod">
          <ac:chgData name="Khan Salman (khansal1)" userId="70c4c88b-bef8-4574-8206-408af15f2dc0" providerId="ADAL" clId="{092E70BD-D75A-4559-A2A2-3E3361F250BE}" dt="2022-02-08T22:45:31.459" v="445" actId="478"/>
          <ac:cxnSpMkLst>
            <pc:docMk/>
            <pc:sldMk cId="773101917" sldId="256"/>
            <ac:cxnSpMk id="194" creationId="{BCAD7C3A-FBA7-4FA4-8ED0-A953DF34E37D}"/>
          </ac:cxnSpMkLst>
        </pc:cxnChg>
        <pc:cxnChg chg="add del mod">
          <ac:chgData name="Khan Salman (khansal1)" userId="70c4c88b-bef8-4574-8206-408af15f2dc0" providerId="ADAL" clId="{092E70BD-D75A-4559-A2A2-3E3361F250BE}" dt="2022-02-08T22:43:13.213" v="413" actId="478"/>
          <ac:cxnSpMkLst>
            <pc:docMk/>
            <pc:sldMk cId="773101917" sldId="256"/>
            <ac:cxnSpMk id="196" creationId="{6DA3B51D-B347-456C-9D8C-3FB99B7131B7}"/>
          </ac:cxnSpMkLst>
        </pc:cxnChg>
        <pc:cxnChg chg="add del mod">
          <ac:chgData name="Khan Salman (khansal1)" userId="70c4c88b-bef8-4574-8206-408af15f2dc0" providerId="ADAL" clId="{092E70BD-D75A-4559-A2A2-3E3361F250BE}" dt="2022-02-08T22:45:31.459" v="445" actId="478"/>
          <ac:cxnSpMkLst>
            <pc:docMk/>
            <pc:sldMk cId="773101917" sldId="256"/>
            <ac:cxnSpMk id="197" creationId="{72870592-58FC-41A3-985D-94CE490E1273}"/>
          </ac:cxnSpMkLst>
        </pc:cxnChg>
        <pc:cxnChg chg="add del mod">
          <ac:chgData name="Khan Salman (khansal1)" userId="70c4c88b-bef8-4574-8206-408af15f2dc0" providerId="ADAL" clId="{092E70BD-D75A-4559-A2A2-3E3361F250BE}" dt="2022-02-08T22:43:14.439" v="414" actId="478"/>
          <ac:cxnSpMkLst>
            <pc:docMk/>
            <pc:sldMk cId="773101917" sldId="256"/>
            <ac:cxnSpMk id="198" creationId="{80AE2E18-C10B-483F-8B21-8C6435DA0027}"/>
          </ac:cxnSpMkLst>
        </pc:cxnChg>
        <pc:cxnChg chg="add del mod">
          <ac:chgData name="Khan Salman (khansal1)" userId="70c4c88b-bef8-4574-8206-408af15f2dc0" providerId="ADAL" clId="{092E70BD-D75A-4559-A2A2-3E3361F250BE}" dt="2022-02-08T22:43:03.380" v="408"/>
          <ac:cxnSpMkLst>
            <pc:docMk/>
            <pc:sldMk cId="773101917" sldId="256"/>
            <ac:cxnSpMk id="199" creationId="{38961763-4D6B-459E-9B2B-9D5859640523}"/>
          </ac:cxnSpMkLst>
        </pc:cxnChg>
        <pc:cxnChg chg="add mod">
          <ac:chgData name="Khan Salman (khansal1)" userId="70c4c88b-bef8-4574-8206-408af15f2dc0" providerId="ADAL" clId="{092E70BD-D75A-4559-A2A2-3E3361F250BE}" dt="2022-02-08T22:47:10.101" v="451" actId="13822"/>
          <ac:cxnSpMkLst>
            <pc:docMk/>
            <pc:sldMk cId="773101917" sldId="256"/>
            <ac:cxnSpMk id="200" creationId="{A5AE9048-8381-421F-986F-80B85ACA9612}"/>
          </ac:cxnSpMkLst>
        </pc:cxnChg>
        <pc:cxnChg chg="add mod">
          <ac:chgData name="Khan Salman (khansal1)" userId="70c4c88b-bef8-4574-8206-408af15f2dc0" providerId="ADAL" clId="{092E70BD-D75A-4559-A2A2-3E3361F250BE}" dt="2022-02-08T22:47:10.101" v="451" actId="13822"/>
          <ac:cxnSpMkLst>
            <pc:docMk/>
            <pc:sldMk cId="773101917" sldId="256"/>
            <ac:cxnSpMk id="201" creationId="{66385C1E-595F-4B04-9C89-118AAB9CEF60}"/>
          </ac:cxnSpMkLst>
        </pc:cxnChg>
        <pc:cxnChg chg="add mod">
          <ac:chgData name="Khan Salman (khansal1)" userId="70c4c88b-bef8-4574-8206-408af15f2dc0" providerId="ADAL" clId="{092E70BD-D75A-4559-A2A2-3E3361F250BE}" dt="2022-02-08T22:47:10.101" v="451" actId="13822"/>
          <ac:cxnSpMkLst>
            <pc:docMk/>
            <pc:sldMk cId="773101917" sldId="256"/>
            <ac:cxnSpMk id="202" creationId="{3B511130-B4B5-4B20-86C2-1EF282BAD2BE}"/>
          </ac:cxnSpMkLst>
        </pc:cxnChg>
        <pc:cxnChg chg="add mod">
          <ac:chgData name="Khan Salman (khansal1)" userId="70c4c88b-bef8-4574-8206-408af15f2dc0" providerId="ADAL" clId="{092E70BD-D75A-4559-A2A2-3E3361F250BE}" dt="2022-02-08T22:47:10.101" v="451" actId="13822"/>
          <ac:cxnSpMkLst>
            <pc:docMk/>
            <pc:sldMk cId="773101917" sldId="256"/>
            <ac:cxnSpMk id="203" creationId="{3121D4BB-E92D-4658-88F2-5D3F82B8A1A8}"/>
          </ac:cxnSpMkLst>
        </pc:cxnChg>
        <pc:cxnChg chg="add mod">
          <ac:chgData name="Khan Salman (khansal1)" userId="70c4c88b-bef8-4574-8206-408af15f2dc0" providerId="ADAL" clId="{092E70BD-D75A-4559-A2A2-3E3361F250BE}" dt="2022-02-08T22:47:10.101" v="451" actId="13822"/>
          <ac:cxnSpMkLst>
            <pc:docMk/>
            <pc:sldMk cId="773101917" sldId="256"/>
            <ac:cxnSpMk id="204" creationId="{00CFCE21-D388-41C9-9C89-833BCAE5115A}"/>
          </ac:cxnSpMkLst>
        </pc:cxnChg>
        <pc:cxnChg chg="add mod">
          <ac:chgData name="Khan Salman (khansal1)" userId="70c4c88b-bef8-4574-8206-408af15f2dc0" providerId="ADAL" clId="{092E70BD-D75A-4559-A2A2-3E3361F250BE}" dt="2022-02-08T22:47:10.101" v="451" actId="13822"/>
          <ac:cxnSpMkLst>
            <pc:docMk/>
            <pc:sldMk cId="773101917" sldId="256"/>
            <ac:cxnSpMk id="205" creationId="{B34F29F2-E19C-4A44-9F86-1BD100DA5367}"/>
          </ac:cxnSpMkLst>
        </pc:cxnChg>
        <pc:cxnChg chg="add mod">
          <ac:chgData name="Khan Salman (khansal1)" userId="70c4c88b-bef8-4574-8206-408af15f2dc0" providerId="ADAL" clId="{092E70BD-D75A-4559-A2A2-3E3361F250BE}" dt="2022-02-08T22:47:10.101" v="451" actId="13822"/>
          <ac:cxnSpMkLst>
            <pc:docMk/>
            <pc:sldMk cId="773101917" sldId="256"/>
            <ac:cxnSpMk id="206" creationId="{CA14A260-5805-4B9C-89EB-89FB28765EC1}"/>
          </ac:cxnSpMkLst>
        </pc:cxnChg>
        <pc:cxnChg chg="add mod">
          <ac:chgData name="Khan Salman (khansal1)" userId="70c4c88b-bef8-4574-8206-408af15f2dc0" providerId="ADAL" clId="{092E70BD-D75A-4559-A2A2-3E3361F250BE}" dt="2022-02-08T22:47:10.101" v="451" actId="13822"/>
          <ac:cxnSpMkLst>
            <pc:docMk/>
            <pc:sldMk cId="773101917" sldId="256"/>
            <ac:cxnSpMk id="207" creationId="{34AD1F8C-A72B-4E93-A27D-7EBC1D41C7A7}"/>
          </ac:cxnSpMkLst>
        </pc:cxnChg>
        <pc:cxnChg chg="add mod">
          <ac:chgData name="Khan Salman (khansal1)" userId="70c4c88b-bef8-4574-8206-408af15f2dc0" providerId="ADAL" clId="{092E70BD-D75A-4559-A2A2-3E3361F250BE}" dt="2022-02-08T22:47:10.101" v="451" actId="13822"/>
          <ac:cxnSpMkLst>
            <pc:docMk/>
            <pc:sldMk cId="773101917" sldId="256"/>
            <ac:cxnSpMk id="208" creationId="{C75DEAA7-5465-40AD-99CA-C10D37839432}"/>
          </ac:cxnSpMkLst>
        </pc:cxnChg>
        <pc:cxnChg chg="add mod">
          <ac:chgData name="Khan Salman (khansal1)" userId="70c4c88b-bef8-4574-8206-408af15f2dc0" providerId="ADAL" clId="{092E70BD-D75A-4559-A2A2-3E3361F250BE}" dt="2022-02-08T22:47:10.101" v="451" actId="13822"/>
          <ac:cxnSpMkLst>
            <pc:docMk/>
            <pc:sldMk cId="773101917" sldId="256"/>
            <ac:cxnSpMk id="209" creationId="{7B5EC965-A532-4369-9747-7F6AE1C1879C}"/>
          </ac:cxnSpMkLst>
        </pc:cxnChg>
      </pc:sldChg>
      <pc:sldChg chg="addSp delSp new del mod">
        <pc:chgData name="Khan Salman (khansal1)" userId="70c4c88b-bef8-4574-8206-408af15f2dc0" providerId="ADAL" clId="{092E70BD-D75A-4559-A2A2-3E3361F250BE}" dt="2022-02-08T22:40:55.586" v="380" actId="47"/>
        <pc:sldMkLst>
          <pc:docMk/>
          <pc:sldMk cId="3686639219" sldId="257"/>
        </pc:sldMkLst>
        <pc:spChg chg="del">
          <ac:chgData name="Khan Salman (khansal1)" userId="70c4c88b-bef8-4574-8206-408af15f2dc0" providerId="ADAL" clId="{092E70BD-D75A-4559-A2A2-3E3361F250BE}" dt="2022-02-03T09:32:40.341" v="230" actId="478"/>
          <ac:spMkLst>
            <pc:docMk/>
            <pc:sldMk cId="3686639219" sldId="257"/>
            <ac:spMk id="2" creationId="{B5DC738C-EEF6-4A83-9619-8B829C60AFB4}"/>
          </ac:spMkLst>
        </pc:spChg>
        <pc:spChg chg="del">
          <ac:chgData name="Khan Salman (khansal1)" userId="70c4c88b-bef8-4574-8206-408af15f2dc0" providerId="ADAL" clId="{092E70BD-D75A-4559-A2A2-3E3361F250BE}" dt="2022-02-03T09:32:38.361" v="229" actId="478"/>
          <ac:spMkLst>
            <pc:docMk/>
            <pc:sldMk cId="3686639219" sldId="257"/>
            <ac:spMk id="3" creationId="{76A82A17-DD06-4589-96AB-F28D0DD4A0F9}"/>
          </ac:spMkLst>
        </pc:spChg>
        <pc:spChg chg="add">
          <ac:chgData name="Khan Salman (khansal1)" userId="70c4c88b-bef8-4574-8206-408af15f2dc0" providerId="ADAL" clId="{092E70BD-D75A-4559-A2A2-3E3361F250BE}" dt="2022-02-03T09:32:59.289" v="231" actId="11529"/>
          <ac:spMkLst>
            <pc:docMk/>
            <pc:sldMk cId="3686639219" sldId="257"/>
            <ac:spMk id="4" creationId="{985C8544-88B0-4563-B3C9-2AF6431459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C93EC-2B80-49F5-9E00-7FA2366F6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4DC97F-0483-4F84-A19F-F47C2DABD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A9D53-2022-47C9-B1D6-81361546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4FB2-ECF9-4325-8A2F-6D81AAD083D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47EBA1-18FB-4640-B92B-3E2A44BA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EA040B-15AF-49E0-92E8-E76A45A8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4E4C-45AD-4928-A47B-0E8491997A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9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DC1DE-5DFC-48C7-A289-88A1157E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F3864D-7317-422F-92E9-1CB195F95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8E34A7-28D7-4662-B941-E1A71A26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4FB2-ECF9-4325-8A2F-6D81AAD083D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BD1914-6221-44F5-AAFA-DD513D84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24354D-A1F1-456C-BD14-66E13856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4E4C-45AD-4928-A47B-0E8491997A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0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9C2FC7B-11AD-4AF9-87F2-9A71FABE14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753971-C69D-4BCE-9143-E1546D883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D17D9E-B980-4674-BAA1-AB75E6F0B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4FB2-ECF9-4325-8A2F-6D81AAD083D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807051-0124-452F-BAA4-ECD12A2A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056A77-529D-4C61-9CC1-AB3106C1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4E4C-45AD-4928-A47B-0E8491997A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4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D94E4-E33F-4908-9850-D7C5D8D5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6A76FC-B353-4CDA-A887-B9CE83A66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83B776-4C34-4A0D-B911-8F950A87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4FB2-ECF9-4325-8A2F-6D81AAD083D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3FE1F6-75C5-46CC-A481-84605C7B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E472D1-BE77-4D01-BDE4-227B1904D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4E4C-45AD-4928-A47B-0E8491997A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0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52325-41DE-431F-99C7-6F14517BA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394396-5450-4A73-83B5-C3C0148FA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B2C681-D78E-41A3-A9D6-1943AAF4A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4FB2-ECF9-4325-8A2F-6D81AAD083D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62DB4E-B8AA-4F71-8D25-CFF5351E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B4EB9F-4FE7-4EF5-8063-6BE102BE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4E4C-45AD-4928-A47B-0E8491997A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2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2A8FE-2530-408C-8C10-F70268A8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35F42-6080-4CBC-9414-348971B17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EFF066-8BF0-43B7-A1B0-D16E87264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EBD581-55BD-497F-9762-3849023A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4FB2-ECF9-4325-8A2F-6D81AAD083D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AEFD77-5B1C-44CA-9A77-01EF151D7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6AA934-B8BA-4175-A329-CCCD95D8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4E4C-45AD-4928-A47B-0E8491997A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7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99932-C10B-445A-9316-4E4BC6111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35805F-48F1-4711-80D8-02C491EA0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E54C38-F490-4064-A118-2587266CC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08EC0FF-495E-420F-AE67-FA0536139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6A30F4-F078-4CB9-8602-D8BBA6A4A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0DBAE3-EA28-433C-9372-A2D46285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4FB2-ECF9-4325-8A2F-6D81AAD083D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4BBA20D-21A9-44E6-8B0E-A8921979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A53885A-F5B0-4F7B-97E8-DE47000E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4E4C-45AD-4928-A47B-0E8491997A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8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0AC9C-96D8-4E91-BD35-2A568C55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356AFBA-3011-4BE0-9F68-E97D95F1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4FB2-ECF9-4325-8A2F-6D81AAD083D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66D0F1-5B93-418D-A41E-CE5FAAE6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2BA205-77D9-49A0-9E9F-CD4F34A8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4E4C-45AD-4928-A47B-0E8491997A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4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3F9CE96-38E8-42B2-8C80-FBCDF449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4FB2-ECF9-4325-8A2F-6D81AAD083D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67D43DB-CD5F-4281-A354-454E9DE79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11FD6E-F15B-4183-B55C-49A49F39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4E4C-45AD-4928-A47B-0E8491997A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7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CF30B-FA89-49B8-B257-E7711B4B0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1AF3FB-C904-488B-BC89-2AA807C30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AF40AE-3E65-4D80-9C12-F3E9444E7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07F268-5F62-485F-84FF-399F4385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4FB2-ECF9-4325-8A2F-6D81AAD083D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6FF5AD-6686-46D2-B1E0-19296BF0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B45CFE-3987-487A-912B-DE66C916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4E4C-45AD-4928-A47B-0E8491997A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8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612F7F-B4B6-43D9-B22B-C069F522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E62D94-2B54-4A37-A347-0DE16B67B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81FB62-89A1-4897-9703-84FB1B7CC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0576EA-6460-4921-9F61-C2DE8EFAB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4FB2-ECF9-4325-8A2F-6D81AAD083D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8A57A6-80B2-4A75-A4A8-E1BFA750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4EB761-7B05-4D29-9D6F-199BBDC7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4E4C-45AD-4928-A47B-0E8491997A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5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ED24B17-2E09-4373-BF24-9B12D1D4C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406757-8FF6-4DF0-ABEA-A7AA50401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506191-DF4B-4857-8263-CB015C146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24FB2-ECF9-4325-8A2F-6D81AAD083D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F457C9-D77B-468A-B1BD-FF571081C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393236-C8D1-4F3C-90D2-BDB0413F6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14E4C-45AD-4928-A47B-0E8491997A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7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4BA334D-23ED-4448-A369-78F6A87FB96B}"/>
              </a:ext>
            </a:extLst>
          </p:cNvPr>
          <p:cNvSpPr/>
          <p:nvPr/>
        </p:nvSpPr>
        <p:spPr>
          <a:xfrm>
            <a:off x="3188897" y="6327891"/>
            <a:ext cx="6041367" cy="1194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FC879CC-1DE5-42A4-922D-20320A9F3C09}"/>
              </a:ext>
            </a:extLst>
          </p:cNvPr>
          <p:cNvSpPr/>
          <p:nvPr/>
        </p:nvSpPr>
        <p:spPr>
          <a:xfrm>
            <a:off x="3188896" y="968696"/>
            <a:ext cx="140897" cy="54786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95FD06C-3EDA-477A-A489-6343653D729F}"/>
              </a:ext>
            </a:extLst>
          </p:cNvPr>
          <p:cNvSpPr/>
          <p:nvPr/>
        </p:nvSpPr>
        <p:spPr>
          <a:xfrm>
            <a:off x="3329793" y="5193316"/>
            <a:ext cx="5900471" cy="1194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0D18A94-B163-4482-81B4-F0C5998F1B63}"/>
              </a:ext>
            </a:extLst>
          </p:cNvPr>
          <p:cNvSpPr/>
          <p:nvPr/>
        </p:nvSpPr>
        <p:spPr>
          <a:xfrm>
            <a:off x="3329793" y="3271789"/>
            <a:ext cx="5900460" cy="1104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DFD66AD-BB82-4656-ACD6-94F0F075DEB6}"/>
              </a:ext>
            </a:extLst>
          </p:cNvPr>
          <p:cNvSpPr/>
          <p:nvPr/>
        </p:nvSpPr>
        <p:spPr>
          <a:xfrm>
            <a:off x="3334733" y="3865926"/>
            <a:ext cx="5749669" cy="55715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547109E-ABB6-471B-8A20-9713682CF542}"/>
              </a:ext>
            </a:extLst>
          </p:cNvPr>
          <p:cNvSpPr/>
          <p:nvPr/>
        </p:nvSpPr>
        <p:spPr>
          <a:xfrm>
            <a:off x="3329782" y="2123271"/>
            <a:ext cx="5900470" cy="1132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8991BD5-06A2-4B04-9FEA-F1829FCF4B1F}"/>
              </a:ext>
            </a:extLst>
          </p:cNvPr>
          <p:cNvCxnSpPr>
            <a:cxnSpLocks/>
          </p:cNvCxnSpPr>
          <p:nvPr/>
        </p:nvCxnSpPr>
        <p:spPr>
          <a:xfrm>
            <a:off x="3541771" y="5312754"/>
            <a:ext cx="0" cy="10151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17730C0-9D8F-4162-98A5-F83EA1EDF76E}"/>
              </a:ext>
            </a:extLst>
          </p:cNvPr>
          <p:cNvCxnSpPr>
            <a:cxnSpLocks/>
          </p:cNvCxnSpPr>
          <p:nvPr/>
        </p:nvCxnSpPr>
        <p:spPr>
          <a:xfrm flipV="1">
            <a:off x="3541771" y="3378942"/>
            <a:ext cx="0" cy="1814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A426391-179F-402B-AD18-F462F1787CE2}"/>
              </a:ext>
            </a:extLst>
          </p:cNvPr>
          <p:cNvCxnSpPr>
            <a:cxnSpLocks/>
          </p:cNvCxnSpPr>
          <p:nvPr/>
        </p:nvCxnSpPr>
        <p:spPr>
          <a:xfrm flipH="1" flipV="1">
            <a:off x="3937160" y="3391229"/>
            <a:ext cx="3705" cy="4803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F2035B3-25F4-47E1-B18E-49684903BA11}"/>
              </a:ext>
            </a:extLst>
          </p:cNvPr>
          <p:cNvCxnSpPr>
            <a:cxnSpLocks/>
          </p:cNvCxnSpPr>
          <p:nvPr/>
        </p:nvCxnSpPr>
        <p:spPr>
          <a:xfrm flipV="1">
            <a:off x="3541771" y="2242710"/>
            <a:ext cx="0" cy="1036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0186A8BF-CA13-475E-BB13-EBDDFD00685F}"/>
              </a:ext>
            </a:extLst>
          </p:cNvPr>
          <p:cNvGrpSpPr/>
          <p:nvPr/>
        </p:nvGrpSpPr>
        <p:grpSpPr>
          <a:xfrm>
            <a:off x="3893179" y="5417759"/>
            <a:ext cx="551888" cy="901866"/>
            <a:chOff x="5034852" y="5417287"/>
            <a:chExt cx="551888" cy="901866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75856ED3-BD2C-4E56-B756-6AFC21FB0CFE}"/>
                </a:ext>
              </a:extLst>
            </p:cNvPr>
            <p:cNvSpPr/>
            <p:nvPr/>
          </p:nvSpPr>
          <p:spPr>
            <a:xfrm>
              <a:off x="5034852" y="6066334"/>
              <a:ext cx="47686" cy="2514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73A1D29F-A74B-4401-97B8-16236EF006BF}"/>
                </a:ext>
              </a:extLst>
            </p:cNvPr>
            <p:cNvSpPr/>
            <p:nvPr/>
          </p:nvSpPr>
          <p:spPr>
            <a:xfrm>
              <a:off x="5537600" y="6067693"/>
              <a:ext cx="47686" cy="2514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940D6657-E0E0-470C-A2B9-ABA0C770E3F1}"/>
                </a:ext>
              </a:extLst>
            </p:cNvPr>
            <p:cNvGrpSpPr/>
            <p:nvPr/>
          </p:nvGrpSpPr>
          <p:grpSpPr>
            <a:xfrm>
              <a:off x="5034863" y="5417287"/>
              <a:ext cx="551877" cy="806070"/>
              <a:chOff x="5034863" y="5417287"/>
              <a:chExt cx="551877" cy="806070"/>
            </a:xfrm>
          </p:grpSpPr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7BD100BA-9648-4750-9785-6B9D56E6FC5F}"/>
                  </a:ext>
                </a:extLst>
              </p:cNvPr>
              <p:cNvSpPr/>
              <p:nvPr/>
            </p:nvSpPr>
            <p:spPr>
              <a:xfrm>
                <a:off x="5034866" y="5508165"/>
                <a:ext cx="551872" cy="62431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2" name="Flussdiagramm: Verzögerung 11">
                <a:extLst>
                  <a:ext uri="{FF2B5EF4-FFF2-40B4-BE49-F238E27FC236}">
                    <a16:creationId xmlns:a16="http://schemas.microsoft.com/office/drawing/2014/main" id="{18A00F49-32E7-4A68-AE76-13F98B7C5C21}"/>
                  </a:ext>
                </a:extLst>
              </p:cNvPr>
              <p:cNvSpPr/>
              <p:nvPr/>
            </p:nvSpPr>
            <p:spPr>
              <a:xfrm rot="16200000">
                <a:off x="5265365" y="5186789"/>
                <a:ext cx="90877" cy="551873"/>
              </a:xfrm>
              <a:prstGeom prst="flowChartDela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6" name="Flussdiagramm: Verzögerung 15">
                <a:extLst>
                  <a:ext uri="{FF2B5EF4-FFF2-40B4-BE49-F238E27FC236}">
                    <a16:creationId xmlns:a16="http://schemas.microsoft.com/office/drawing/2014/main" id="{6D15028D-C389-43CA-83EB-48777C8AD9FC}"/>
                  </a:ext>
                </a:extLst>
              </p:cNvPr>
              <p:cNvSpPr/>
              <p:nvPr/>
            </p:nvSpPr>
            <p:spPr>
              <a:xfrm rot="5400000">
                <a:off x="5265361" y="5901982"/>
                <a:ext cx="90877" cy="551873"/>
              </a:xfrm>
              <a:prstGeom prst="flowChartDela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</p:grpSp>
      <p:sp>
        <p:nvSpPr>
          <p:cNvPr id="23" name="Rechteck 22">
            <a:extLst>
              <a:ext uri="{FF2B5EF4-FFF2-40B4-BE49-F238E27FC236}">
                <a16:creationId xmlns:a16="http://schemas.microsoft.com/office/drawing/2014/main" id="{B3D3E3B8-35CA-4D63-AFF6-9C4C55ADAFBA}"/>
              </a:ext>
            </a:extLst>
          </p:cNvPr>
          <p:cNvSpPr/>
          <p:nvPr/>
        </p:nvSpPr>
        <p:spPr>
          <a:xfrm>
            <a:off x="3188885" y="968695"/>
            <a:ext cx="6041366" cy="1194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451B1DEE-5345-413B-AE8E-3E8834C7D292}"/>
              </a:ext>
            </a:extLst>
          </p:cNvPr>
          <p:cNvCxnSpPr>
            <a:cxnSpLocks/>
          </p:cNvCxnSpPr>
          <p:nvPr/>
        </p:nvCxnSpPr>
        <p:spPr>
          <a:xfrm flipV="1">
            <a:off x="3541771" y="1086739"/>
            <a:ext cx="0" cy="1036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6E60F9F5-07D2-49AA-843A-D6B341F6F2D1}"/>
              </a:ext>
            </a:extLst>
          </p:cNvPr>
          <p:cNvGrpSpPr/>
          <p:nvPr/>
        </p:nvGrpSpPr>
        <p:grpSpPr>
          <a:xfrm>
            <a:off x="4771266" y="4333359"/>
            <a:ext cx="451119" cy="854111"/>
            <a:chOff x="5034852" y="5417287"/>
            <a:chExt cx="551888" cy="901866"/>
          </a:xfrm>
        </p:grpSpPr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49BE1DE4-86DF-4937-948A-86ECDF468DDC}"/>
                </a:ext>
              </a:extLst>
            </p:cNvPr>
            <p:cNvSpPr/>
            <p:nvPr/>
          </p:nvSpPr>
          <p:spPr>
            <a:xfrm>
              <a:off x="5034852" y="6066334"/>
              <a:ext cx="47686" cy="2514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7CAA281A-A30F-48B5-B9AC-2C489E796386}"/>
                </a:ext>
              </a:extLst>
            </p:cNvPr>
            <p:cNvSpPr/>
            <p:nvPr/>
          </p:nvSpPr>
          <p:spPr>
            <a:xfrm>
              <a:off x="5537600" y="6067693"/>
              <a:ext cx="47686" cy="2514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C19D4170-BEB7-4A6A-A8B4-66D34AE2EC64}"/>
                </a:ext>
              </a:extLst>
            </p:cNvPr>
            <p:cNvGrpSpPr/>
            <p:nvPr/>
          </p:nvGrpSpPr>
          <p:grpSpPr>
            <a:xfrm>
              <a:off x="5034863" y="5417287"/>
              <a:ext cx="551877" cy="806070"/>
              <a:chOff x="5034863" y="5417287"/>
              <a:chExt cx="551877" cy="806070"/>
            </a:xfrm>
          </p:grpSpPr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FBEBB914-C78F-426A-AE7B-1F6111A39F62}"/>
                  </a:ext>
                </a:extLst>
              </p:cNvPr>
              <p:cNvSpPr/>
              <p:nvPr/>
            </p:nvSpPr>
            <p:spPr>
              <a:xfrm>
                <a:off x="5034866" y="5508165"/>
                <a:ext cx="551872" cy="62431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6" name="Flussdiagramm: Verzögerung 45">
                <a:extLst>
                  <a:ext uri="{FF2B5EF4-FFF2-40B4-BE49-F238E27FC236}">
                    <a16:creationId xmlns:a16="http://schemas.microsoft.com/office/drawing/2014/main" id="{00B10691-A28D-4F33-B61C-A14C71451CD4}"/>
                  </a:ext>
                </a:extLst>
              </p:cNvPr>
              <p:cNvSpPr/>
              <p:nvPr/>
            </p:nvSpPr>
            <p:spPr>
              <a:xfrm rot="16200000">
                <a:off x="5265365" y="5186789"/>
                <a:ext cx="90877" cy="551873"/>
              </a:xfrm>
              <a:prstGeom prst="flowChartDela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7" name="Flussdiagramm: Verzögerung 46">
                <a:extLst>
                  <a:ext uri="{FF2B5EF4-FFF2-40B4-BE49-F238E27FC236}">
                    <a16:creationId xmlns:a16="http://schemas.microsoft.com/office/drawing/2014/main" id="{F97AD6E7-B695-4FEF-BD35-352563DE7B5B}"/>
                  </a:ext>
                </a:extLst>
              </p:cNvPr>
              <p:cNvSpPr/>
              <p:nvPr/>
            </p:nvSpPr>
            <p:spPr>
              <a:xfrm rot="5400000">
                <a:off x="5265361" y="5901982"/>
                <a:ext cx="90877" cy="551873"/>
              </a:xfrm>
              <a:prstGeom prst="flowChartDela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</p:grpSp>
      <p:pic>
        <p:nvPicPr>
          <p:cNvPr id="49" name="Grafik 48" descr="Mann Silhouette">
            <a:extLst>
              <a:ext uri="{FF2B5EF4-FFF2-40B4-BE49-F238E27FC236}">
                <a16:creationId xmlns:a16="http://schemas.microsoft.com/office/drawing/2014/main" id="{A941797E-04FD-4385-B296-0E106CFFA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5416" y="4562757"/>
            <a:ext cx="642389" cy="642389"/>
          </a:xfrm>
          <a:prstGeom prst="rect">
            <a:avLst/>
          </a:prstGeom>
        </p:spPr>
      </p:pic>
      <p:sp>
        <p:nvSpPr>
          <p:cNvPr id="48" name="Rechteck 47">
            <a:extLst>
              <a:ext uri="{FF2B5EF4-FFF2-40B4-BE49-F238E27FC236}">
                <a16:creationId xmlns:a16="http://schemas.microsoft.com/office/drawing/2014/main" id="{D2EBC4BB-E0B7-4FEE-A8C3-8A2D3EA0D7EC}"/>
              </a:ext>
            </a:extLst>
          </p:cNvPr>
          <p:cNvSpPr/>
          <p:nvPr/>
        </p:nvSpPr>
        <p:spPr>
          <a:xfrm>
            <a:off x="4178606" y="1250791"/>
            <a:ext cx="4209132" cy="672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fik 30" descr="Mann Silhouette">
            <a:extLst>
              <a:ext uri="{FF2B5EF4-FFF2-40B4-BE49-F238E27FC236}">
                <a16:creationId xmlns:a16="http://schemas.microsoft.com/office/drawing/2014/main" id="{7EAE39C5-8A9E-41CD-9619-7B33FE41F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5914" y="5701061"/>
            <a:ext cx="642389" cy="642389"/>
          </a:xfrm>
          <a:prstGeom prst="rect">
            <a:avLst/>
          </a:prstGeom>
        </p:spPr>
      </p:pic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2151262D-BCDF-49D1-8C51-9D36F10313AD}"/>
              </a:ext>
            </a:extLst>
          </p:cNvPr>
          <p:cNvGrpSpPr>
            <a:grpSpLocks noChangeAspect="1"/>
          </p:cNvGrpSpPr>
          <p:nvPr/>
        </p:nvGrpSpPr>
        <p:grpSpPr>
          <a:xfrm>
            <a:off x="6089210" y="4452255"/>
            <a:ext cx="446605" cy="729814"/>
            <a:chOff x="5034852" y="5417287"/>
            <a:chExt cx="551888" cy="901866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956F01A0-4EA0-48B1-BEE1-199F314DC955}"/>
                </a:ext>
              </a:extLst>
            </p:cNvPr>
            <p:cNvSpPr/>
            <p:nvPr/>
          </p:nvSpPr>
          <p:spPr>
            <a:xfrm>
              <a:off x="5034852" y="6066334"/>
              <a:ext cx="47686" cy="2514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C23314CA-938A-4FA6-9A89-09C4141ED5CF}"/>
                </a:ext>
              </a:extLst>
            </p:cNvPr>
            <p:cNvSpPr/>
            <p:nvPr/>
          </p:nvSpPr>
          <p:spPr>
            <a:xfrm>
              <a:off x="5537600" y="6067693"/>
              <a:ext cx="47686" cy="2514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7E9D1608-A14B-470B-A59D-2EF8E981DB66}"/>
                </a:ext>
              </a:extLst>
            </p:cNvPr>
            <p:cNvGrpSpPr/>
            <p:nvPr/>
          </p:nvGrpSpPr>
          <p:grpSpPr>
            <a:xfrm>
              <a:off x="5034863" y="5417287"/>
              <a:ext cx="551877" cy="806070"/>
              <a:chOff x="5034863" y="5417287"/>
              <a:chExt cx="551877" cy="806070"/>
            </a:xfrm>
          </p:grpSpPr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0D37A713-833F-43AD-BC0E-F33F913A3AE2}"/>
                  </a:ext>
                </a:extLst>
              </p:cNvPr>
              <p:cNvSpPr/>
              <p:nvPr/>
            </p:nvSpPr>
            <p:spPr>
              <a:xfrm>
                <a:off x="5034866" y="5508165"/>
                <a:ext cx="551872" cy="62431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2" name="Flussdiagramm: Verzögerung 51">
                <a:extLst>
                  <a:ext uri="{FF2B5EF4-FFF2-40B4-BE49-F238E27FC236}">
                    <a16:creationId xmlns:a16="http://schemas.microsoft.com/office/drawing/2014/main" id="{B4DD74C9-D7ED-4724-A04D-84AA468A56F2}"/>
                  </a:ext>
                </a:extLst>
              </p:cNvPr>
              <p:cNvSpPr/>
              <p:nvPr/>
            </p:nvSpPr>
            <p:spPr>
              <a:xfrm rot="16200000">
                <a:off x="5265365" y="5186789"/>
                <a:ext cx="90877" cy="551873"/>
              </a:xfrm>
              <a:prstGeom prst="flowChartDela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3" name="Flussdiagramm: Verzögerung 52">
                <a:extLst>
                  <a:ext uri="{FF2B5EF4-FFF2-40B4-BE49-F238E27FC236}">
                    <a16:creationId xmlns:a16="http://schemas.microsoft.com/office/drawing/2014/main" id="{2977001A-BE53-4FF6-9E39-E1D979C795B0}"/>
                  </a:ext>
                </a:extLst>
              </p:cNvPr>
              <p:cNvSpPr/>
              <p:nvPr/>
            </p:nvSpPr>
            <p:spPr>
              <a:xfrm rot="5400000">
                <a:off x="5265361" y="5901982"/>
                <a:ext cx="90877" cy="551873"/>
              </a:xfrm>
              <a:prstGeom prst="flowChartDela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</p:grpSp>
      <p:sp>
        <p:nvSpPr>
          <p:cNvPr id="54" name="Rechteck 53">
            <a:extLst>
              <a:ext uri="{FF2B5EF4-FFF2-40B4-BE49-F238E27FC236}">
                <a16:creationId xmlns:a16="http://schemas.microsoft.com/office/drawing/2014/main" id="{ED1F7A63-5D80-469E-A483-88963A94ED59}"/>
              </a:ext>
            </a:extLst>
          </p:cNvPr>
          <p:cNvSpPr/>
          <p:nvPr/>
        </p:nvSpPr>
        <p:spPr>
          <a:xfrm>
            <a:off x="4286874" y="1923510"/>
            <a:ext cx="93200" cy="204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1B71105C-E8D9-4202-AC80-43CCB11A57CE}"/>
              </a:ext>
            </a:extLst>
          </p:cNvPr>
          <p:cNvSpPr/>
          <p:nvPr/>
        </p:nvSpPr>
        <p:spPr>
          <a:xfrm>
            <a:off x="8237965" y="1924871"/>
            <a:ext cx="92610" cy="1983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6AE65CFD-862B-4170-AC7B-396F3F9B2A7C}"/>
              </a:ext>
            </a:extLst>
          </p:cNvPr>
          <p:cNvGrpSpPr/>
          <p:nvPr/>
        </p:nvGrpSpPr>
        <p:grpSpPr>
          <a:xfrm>
            <a:off x="5624463" y="5416400"/>
            <a:ext cx="551888" cy="901866"/>
            <a:chOff x="5034852" y="5417287"/>
            <a:chExt cx="551888" cy="901866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5E34FEE2-AD1E-436C-93A7-E3FA9CE6E73F}"/>
                </a:ext>
              </a:extLst>
            </p:cNvPr>
            <p:cNvSpPr/>
            <p:nvPr/>
          </p:nvSpPr>
          <p:spPr>
            <a:xfrm>
              <a:off x="5034852" y="6066334"/>
              <a:ext cx="47686" cy="2514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7BD5D6E9-0776-4513-B301-65455DB3BA58}"/>
                </a:ext>
              </a:extLst>
            </p:cNvPr>
            <p:cNvSpPr/>
            <p:nvPr/>
          </p:nvSpPr>
          <p:spPr>
            <a:xfrm>
              <a:off x="5537600" y="6067693"/>
              <a:ext cx="47686" cy="2514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4A6EC6C4-C18F-4AF4-A0D6-268613CE1C6E}"/>
                </a:ext>
              </a:extLst>
            </p:cNvPr>
            <p:cNvGrpSpPr/>
            <p:nvPr/>
          </p:nvGrpSpPr>
          <p:grpSpPr>
            <a:xfrm>
              <a:off x="5034863" y="5417287"/>
              <a:ext cx="551877" cy="806070"/>
              <a:chOff x="5034863" y="5417287"/>
              <a:chExt cx="551877" cy="806070"/>
            </a:xfrm>
          </p:grpSpPr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269BD14F-1D34-412B-A689-17686247745D}"/>
                  </a:ext>
                </a:extLst>
              </p:cNvPr>
              <p:cNvSpPr/>
              <p:nvPr/>
            </p:nvSpPr>
            <p:spPr>
              <a:xfrm>
                <a:off x="5034866" y="5508165"/>
                <a:ext cx="551872" cy="62431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62" name="Flussdiagramm: Verzögerung 61">
                <a:extLst>
                  <a:ext uri="{FF2B5EF4-FFF2-40B4-BE49-F238E27FC236}">
                    <a16:creationId xmlns:a16="http://schemas.microsoft.com/office/drawing/2014/main" id="{4EBD9BA2-CDD5-4DF2-BAF1-6CFD897BE705}"/>
                  </a:ext>
                </a:extLst>
              </p:cNvPr>
              <p:cNvSpPr/>
              <p:nvPr/>
            </p:nvSpPr>
            <p:spPr>
              <a:xfrm rot="16200000">
                <a:off x="5265365" y="5186789"/>
                <a:ext cx="90877" cy="551873"/>
              </a:xfrm>
              <a:prstGeom prst="flowChartDela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63" name="Flussdiagramm: Verzögerung 62">
                <a:extLst>
                  <a:ext uri="{FF2B5EF4-FFF2-40B4-BE49-F238E27FC236}">
                    <a16:creationId xmlns:a16="http://schemas.microsoft.com/office/drawing/2014/main" id="{4EED8643-25B1-481D-816F-CD416EA9D9A6}"/>
                  </a:ext>
                </a:extLst>
              </p:cNvPr>
              <p:cNvSpPr/>
              <p:nvPr/>
            </p:nvSpPr>
            <p:spPr>
              <a:xfrm rot="5400000">
                <a:off x="5265361" y="5901982"/>
                <a:ext cx="90877" cy="551873"/>
              </a:xfrm>
              <a:prstGeom prst="flowChartDela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</p:grpSp>
      <p:sp>
        <p:nvSpPr>
          <p:cNvPr id="65" name="Rechteck 64">
            <a:extLst>
              <a:ext uri="{FF2B5EF4-FFF2-40B4-BE49-F238E27FC236}">
                <a16:creationId xmlns:a16="http://schemas.microsoft.com/office/drawing/2014/main" id="{68B4C792-A0F7-4417-9AC0-EBD8AC4C2760}"/>
              </a:ext>
            </a:extLst>
          </p:cNvPr>
          <p:cNvSpPr/>
          <p:nvPr/>
        </p:nvSpPr>
        <p:spPr>
          <a:xfrm>
            <a:off x="9089355" y="1086739"/>
            <a:ext cx="140896" cy="53605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F180110A-ADE8-4285-99F7-82B3AFB3ADB8}"/>
              </a:ext>
            </a:extLst>
          </p:cNvPr>
          <p:cNvSpPr txBox="1"/>
          <p:nvPr/>
        </p:nvSpPr>
        <p:spPr>
          <a:xfrm>
            <a:off x="8424352" y="1102987"/>
            <a:ext cx="9554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2. floor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AC16336D-64BE-40E4-AEDA-28EAFEB56747}"/>
              </a:ext>
            </a:extLst>
          </p:cNvPr>
          <p:cNvSpPr txBox="1"/>
          <p:nvPr/>
        </p:nvSpPr>
        <p:spPr>
          <a:xfrm>
            <a:off x="8438575" y="2231042"/>
            <a:ext cx="9554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 floor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4F9525D3-C91A-4B0D-9523-9C11931FA374}"/>
              </a:ext>
            </a:extLst>
          </p:cNvPr>
          <p:cNvSpPr txBox="1"/>
          <p:nvPr/>
        </p:nvSpPr>
        <p:spPr>
          <a:xfrm>
            <a:off x="8424151" y="3385045"/>
            <a:ext cx="1651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Ground </a:t>
            </a:r>
          </a:p>
          <a:p>
            <a:r>
              <a:rPr lang="en-US" sz="1100" dirty="0"/>
              <a:t>floor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CB1B267-B46D-481C-978F-35FAF875EAFD}"/>
              </a:ext>
            </a:extLst>
          </p:cNvPr>
          <p:cNvSpPr txBox="1"/>
          <p:nvPr/>
        </p:nvSpPr>
        <p:spPr>
          <a:xfrm>
            <a:off x="8388338" y="5349737"/>
            <a:ext cx="13550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Basement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64FD998-C49E-40EA-A977-B0861752944D}"/>
              </a:ext>
            </a:extLst>
          </p:cNvPr>
          <p:cNvSpPr txBox="1"/>
          <p:nvPr/>
        </p:nvSpPr>
        <p:spPr>
          <a:xfrm>
            <a:off x="1212784" y="3017192"/>
            <a:ext cx="1444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Warehouse/Storage </a:t>
            </a:r>
            <a:endParaRPr lang="de-CH" dirty="0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04A90268-C1B1-4A0C-B57A-8E5A1B4340F1}"/>
              </a:ext>
            </a:extLst>
          </p:cNvPr>
          <p:cNvSpPr/>
          <p:nvPr/>
        </p:nvSpPr>
        <p:spPr>
          <a:xfrm>
            <a:off x="1186670" y="2873355"/>
            <a:ext cx="1997241" cy="946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0BF6DB32-8A67-48DE-9D9D-CF477BB3844E}"/>
              </a:ext>
            </a:extLst>
          </p:cNvPr>
          <p:cNvSpPr txBox="1"/>
          <p:nvPr/>
        </p:nvSpPr>
        <p:spPr>
          <a:xfrm>
            <a:off x="7327922" y="5343122"/>
            <a:ext cx="9707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/>
              <a:t>Power Generator</a:t>
            </a:r>
            <a:endParaRPr lang="en-CH" sz="110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A5071AD6-BD95-4C92-8D1C-64FD673FBD02}"/>
              </a:ext>
            </a:extLst>
          </p:cNvPr>
          <p:cNvSpPr/>
          <p:nvPr/>
        </p:nvSpPr>
        <p:spPr>
          <a:xfrm>
            <a:off x="1191655" y="5208026"/>
            <a:ext cx="1997218" cy="1123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75325CAF-2780-418D-A356-90C9944E55E9}"/>
              </a:ext>
            </a:extLst>
          </p:cNvPr>
          <p:cNvSpPr/>
          <p:nvPr/>
        </p:nvSpPr>
        <p:spPr>
          <a:xfrm>
            <a:off x="1054856" y="2873354"/>
            <a:ext cx="131815" cy="24470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6F16F11B-424F-4A57-A1CA-F5C5F8C7C52D}"/>
              </a:ext>
            </a:extLst>
          </p:cNvPr>
          <p:cNvSpPr txBox="1"/>
          <p:nvPr/>
        </p:nvSpPr>
        <p:spPr>
          <a:xfrm>
            <a:off x="6530153" y="4374884"/>
            <a:ext cx="862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/>
              <a:t>Upstream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479FCD46-767F-423B-B5B7-4C8DEEFFCF23}"/>
              </a:ext>
            </a:extLst>
          </p:cNvPr>
          <p:cNvSpPr txBox="1"/>
          <p:nvPr/>
        </p:nvSpPr>
        <p:spPr>
          <a:xfrm>
            <a:off x="7352266" y="4414040"/>
            <a:ext cx="9288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dirty="0"/>
              <a:t>Downstream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4C9CC6BA-34A5-4798-8E3E-1FE26DE99355}"/>
              </a:ext>
            </a:extLst>
          </p:cNvPr>
          <p:cNvSpPr txBox="1"/>
          <p:nvPr/>
        </p:nvSpPr>
        <p:spPr>
          <a:xfrm rot="5400000">
            <a:off x="3728269" y="3669061"/>
            <a:ext cx="606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1 m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7E40F725-ED1C-4EB4-A162-5EBCF77E94A6}"/>
              </a:ext>
            </a:extLst>
          </p:cNvPr>
          <p:cNvSpPr txBox="1"/>
          <p:nvPr/>
        </p:nvSpPr>
        <p:spPr>
          <a:xfrm rot="5400000">
            <a:off x="3371710" y="2760650"/>
            <a:ext cx="606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5 m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D9F1F363-5E36-4966-9061-E61C849330F3}"/>
              </a:ext>
            </a:extLst>
          </p:cNvPr>
          <p:cNvSpPr txBox="1"/>
          <p:nvPr/>
        </p:nvSpPr>
        <p:spPr>
          <a:xfrm rot="5400000">
            <a:off x="3342396" y="1576336"/>
            <a:ext cx="606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5 m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9F1D79FB-8DB3-4EA1-A747-BF0EEB40984E}"/>
              </a:ext>
            </a:extLst>
          </p:cNvPr>
          <p:cNvSpPr txBox="1"/>
          <p:nvPr/>
        </p:nvSpPr>
        <p:spPr>
          <a:xfrm rot="5400000">
            <a:off x="3367620" y="5775910"/>
            <a:ext cx="606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3 m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2E4FAC38-BCAF-4220-8AEA-3EB93E84FAC5}"/>
              </a:ext>
            </a:extLst>
          </p:cNvPr>
          <p:cNvSpPr txBox="1"/>
          <p:nvPr/>
        </p:nvSpPr>
        <p:spPr>
          <a:xfrm rot="5400000">
            <a:off x="3364932" y="4609668"/>
            <a:ext cx="606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5 m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D465A5B2-71F0-4706-A8F2-FC8E47F79AB8}"/>
              </a:ext>
            </a:extLst>
          </p:cNvPr>
          <p:cNvSpPr txBox="1"/>
          <p:nvPr/>
        </p:nvSpPr>
        <p:spPr>
          <a:xfrm>
            <a:off x="3682149" y="2259511"/>
            <a:ext cx="931674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CH" sz="1100" dirty="0"/>
              <a:t>Office </a:t>
            </a:r>
            <a:r>
              <a:rPr lang="de-CH" sz="1100" dirty="0" err="1"/>
              <a:t>area</a:t>
            </a:r>
            <a:endParaRPr lang="en-CH" sz="1100" dirty="0"/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6DA96C6D-6C88-4246-82B8-5FC23E8D5BBA}"/>
              </a:ext>
            </a:extLst>
          </p:cNvPr>
          <p:cNvCxnSpPr>
            <a:cxnSpLocks/>
          </p:cNvCxnSpPr>
          <p:nvPr/>
        </p:nvCxnSpPr>
        <p:spPr>
          <a:xfrm flipV="1">
            <a:off x="2862458" y="2975635"/>
            <a:ext cx="0" cy="22393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49618D50-B150-4D2E-BC23-E5E1E1F4512C}"/>
              </a:ext>
            </a:extLst>
          </p:cNvPr>
          <p:cNvCxnSpPr>
            <a:cxnSpLocks/>
          </p:cNvCxnSpPr>
          <p:nvPr/>
        </p:nvCxnSpPr>
        <p:spPr>
          <a:xfrm>
            <a:off x="5979499" y="4165254"/>
            <a:ext cx="0" cy="10243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feld 91">
            <a:extLst>
              <a:ext uri="{FF2B5EF4-FFF2-40B4-BE49-F238E27FC236}">
                <a16:creationId xmlns:a16="http://schemas.microsoft.com/office/drawing/2014/main" id="{0C004946-ED6A-470E-A6F2-B193410A57FB}"/>
              </a:ext>
            </a:extLst>
          </p:cNvPr>
          <p:cNvSpPr txBox="1"/>
          <p:nvPr/>
        </p:nvSpPr>
        <p:spPr>
          <a:xfrm rot="5400000">
            <a:off x="2672280" y="4000928"/>
            <a:ext cx="606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7 m</a:t>
            </a:r>
          </a:p>
        </p:txBody>
      </p:sp>
      <p:pic>
        <p:nvPicPr>
          <p:cNvPr id="100" name="Grafik 99" descr="Mann Silhouette">
            <a:extLst>
              <a:ext uri="{FF2B5EF4-FFF2-40B4-BE49-F238E27FC236}">
                <a16:creationId xmlns:a16="http://schemas.microsoft.com/office/drawing/2014/main" id="{4A2A58D1-ADFD-4559-8752-C11EF777A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8935" y="2598888"/>
            <a:ext cx="642389" cy="642389"/>
          </a:xfrm>
          <a:prstGeom prst="rect">
            <a:avLst/>
          </a:prstGeom>
        </p:spPr>
      </p:pic>
      <p:sp>
        <p:nvSpPr>
          <p:cNvPr id="101" name="Textfeld 100">
            <a:extLst>
              <a:ext uri="{FF2B5EF4-FFF2-40B4-BE49-F238E27FC236}">
                <a16:creationId xmlns:a16="http://schemas.microsoft.com/office/drawing/2014/main" id="{E902E9AE-DEB6-4C09-A803-3438309F5480}"/>
              </a:ext>
            </a:extLst>
          </p:cNvPr>
          <p:cNvSpPr txBox="1"/>
          <p:nvPr/>
        </p:nvSpPr>
        <p:spPr>
          <a:xfrm>
            <a:off x="5697202" y="1447683"/>
            <a:ext cx="59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HVAC</a:t>
            </a:r>
          </a:p>
        </p:txBody>
      </p: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90A6A024-A534-45FB-8B08-C83D09A64422}"/>
              </a:ext>
            </a:extLst>
          </p:cNvPr>
          <p:cNvCxnSpPr>
            <a:cxnSpLocks/>
          </p:cNvCxnSpPr>
          <p:nvPr/>
        </p:nvCxnSpPr>
        <p:spPr>
          <a:xfrm>
            <a:off x="7390594" y="3930708"/>
            <a:ext cx="15660" cy="12589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2BB88E90-A03B-426F-8F38-1209B64E1D42}"/>
              </a:ext>
            </a:extLst>
          </p:cNvPr>
          <p:cNvSpPr/>
          <p:nvPr/>
        </p:nvSpPr>
        <p:spPr>
          <a:xfrm>
            <a:off x="1622868" y="5065940"/>
            <a:ext cx="106451" cy="12465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3" name="Flussdiagramm: Verbinder 102">
            <a:extLst>
              <a:ext uri="{FF2B5EF4-FFF2-40B4-BE49-F238E27FC236}">
                <a16:creationId xmlns:a16="http://schemas.microsoft.com/office/drawing/2014/main" id="{A518A88B-D120-4445-BF77-1F50A2EE2AF8}"/>
              </a:ext>
            </a:extLst>
          </p:cNvPr>
          <p:cNvSpPr/>
          <p:nvPr/>
        </p:nvSpPr>
        <p:spPr>
          <a:xfrm>
            <a:off x="1856534" y="5065940"/>
            <a:ext cx="106451" cy="12465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9EC05316-AAAE-4BF0-B801-A11606075E06}"/>
              </a:ext>
            </a:extLst>
          </p:cNvPr>
          <p:cNvSpPr/>
          <p:nvPr/>
        </p:nvSpPr>
        <p:spPr>
          <a:xfrm>
            <a:off x="9230251" y="3271679"/>
            <a:ext cx="1997241" cy="1079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C7BF0CC-91A4-4641-A20E-5FC8ADB5C1B7}"/>
              </a:ext>
            </a:extLst>
          </p:cNvPr>
          <p:cNvSpPr/>
          <p:nvPr/>
        </p:nvSpPr>
        <p:spPr>
          <a:xfrm>
            <a:off x="9228019" y="5203138"/>
            <a:ext cx="2009353" cy="1123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CD4A37A-F54F-45D0-AABA-5A9979873322}"/>
              </a:ext>
            </a:extLst>
          </p:cNvPr>
          <p:cNvSpPr/>
          <p:nvPr/>
        </p:nvSpPr>
        <p:spPr>
          <a:xfrm>
            <a:off x="11232447" y="3271678"/>
            <a:ext cx="104001" cy="20437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ussdiagramm: Anzeige 12">
            <a:extLst>
              <a:ext uri="{FF2B5EF4-FFF2-40B4-BE49-F238E27FC236}">
                <a16:creationId xmlns:a16="http://schemas.microsoft.com/office/drawing/2014/main" id="{24E2C6A8-615D-4CBC-88D1-5E857CD52047}"/>
              </a:ext>
            </a:extLst>
          </p:cNvPr>
          <p:cNvSpPr/>
          <p:nvPr/>
        </p:nvSpPr>
        <p:spPr>
          <a:xfrm rot="16200000">
            <a:off x="1501185" y="4665735"/>
            <a:ext cx="569326" cy="336123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B071D56D-715C-4CC4-B21F-8F16C1C34DC4}"/>
              </a:ext>
            </a:extLst>
          </p:cNvPr>
          <p:cNvSpPr txBox="1"/>
          <p:nvPr/>
        </p:nvSpPr>
        <p:spPr>
          <a:xfrm>
            <a:off x="10253862" y="3397097"/>
            <a:ext cx="1315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Entrance</a:t>
            </a:r>
          </a:p>
        </p:txBody>
      </p: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A94BE395-36AC-4B9D-9543-DA8FE4EF985A}"/>
              </a:ext>
            </a:extLst>
          </p:cNvPr>
          <p:cNvGrpSpPr/>
          <p:nvPr/>
        </p:nvGrpSpPr>
        <p:grpSpPr>
          <a:xfrm>
            <a:off x="6819382" y="1923509"/>
            <a:ext cx="483076" cy="2393347"/>
            <a:chOff x="6768816" y="1943724"/>
            <a:chExt cx="483076" cy="2307654"/>
          </a:xfrm>
        </p:grpSpPr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E93403B8-1D89-4395-BAE7-C38072C8D6A3}"/>
                </a:ext>
              </a:extLst>
            </p:cNvPr>
            <p:cNvSpPr/>
            <p:nvPr/>
          </p:nvSpPr>
          <p:spPr>
            <a:xfrm>
              <a:off x="6917513" y="1943724"/>
              <a:ext cx="163032" cy="21614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08C602F4-689A-440C-B285-26E46ED34F55}"/>
                </a:ext>
              </a:extLst>
            </p:cNvPr>
            <p:cNvSpPr/>
            <p:nvPr/>
          </p:nvSpPr>
          <p:spPr>
            <a:xfrm>
              <a:off x="6768816" y="4104259"/>
              <a:ext cx="483076" cy="147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C079AD12-62EC-48F8-B55E-1B208CD84C2F}"/>
              </a:ext>
            </a:extLst>
          </p:cNvPr>
          <p:cNvCxnSpPr>
            <a:cxnSpLocks/>
          </p:cNvCxnSpPr>
          <p:nvPr/>
        </p:nvCxnSpPr>
        <p:spPr>
          <a:xfrm>
            <a:off x="4490246" y="4165254"/>
            <a:ext cx="0" cy="10497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52B16793-5A87-4E6E-82DE-8F23BE50FEC3}"/>
              </a:ext>
            </a:extLst>
          </p:cNvPr>
          <p:cNvSpPr txBox="1"/>
          <p:nvPr/>
        </p:nvSpPr>
        <p:spPr>
          <a:xfrm>
            <a:off x="3522332" y="4763145"/>
            <a:ext cx="126100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CH" sz="900"/>
              <a:t>Personnel/</a:t>
            </a:r>
          </a:p>
          <a:p>
            <a:r>
              <a:rPr lang="de-CH" sz="900"/>
              <a:t>Material airlock</a:t>
            </a:r>
            <a:endParaRPr lang="de-CH" sz="900">
              <a:cs typeface="Calibri"/>
            </a:endParaRP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1A728B71-2C3D-414F-A07E-087ECEA278EF}"/>
              </a:ext>
            </a:extLst>
          </p:cNvPr>
          <p:cNvSpPr txBox="1"/>
          <p:nvPr/>
        </p:nvSpPr>
        <p:spPr>
          <a:xfrm>
            <a:off x="4279303" y="3553332"/>
            <a:ext cx="1000894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CH" sz="1100"/>
              <a:t>Crawl space</a:t>
            </a:r>
            <a:endParaRPr lang="de-CH" sz="1100">
              <a:cs typeface="Calibri"/>
            </a:endParaRP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67343CDF-4F28-4B30-82B6-6B676DE39D2E}"/>
              </a:ext>
            </a:extLst>
          </p:cNvPr>
          <p:cNvGrpSpPr/>
          <p:nvPr/>
        </p:nvGrpSpPr>
        <p:grpSpPr>
          <a:xfrm>
            <a:off x="4572458" y="2596852"/>
            <a:ext cx="633947" cy="649600"/>
            <a:chOff x="4572458" y="2596852"/>
            <a:chExt cx="633947" cy="649600"/>
          </a:xfrm>
        </p:grpSpPr>
        <p:pic>
          <p:nvPicPr>
            <p:cNvPr id="22" name="Grafik 21" descr="Computer Silhouette">
              <a:extLst>
                <a:ext uri="{FF2B5EF4-FFF2-40B4-BE49-F238E27FC236}">
                  <a16:creationId xmlns:a16="http://schemas.microsoft.com/office/drawing/2014/main" id="{8E39C41E-551B-4906-A333-B1EE04A99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51555" y="2596852"/>
              <a:ext cx="479325" cy="479325"/>
            </a:xfrm>
            <a:prstGeom prst="rect">
              <a:avLst/>
            </a:prstGeom>
          </p:spPr>
        </p:pic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7BCE9E4C-FBCF-4ABA-8E8D-74A206FBD1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458" y="2967806"/>
              <a:ext cx="633947" cy="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5F0C5532-9199-4727-8653-A080109FA42B}"/>
                </a:ext>
              </a:extLst>
            </p:cNvPr>
            <p:cNvSpPr/>
            <p:nvPr/>
          </p:nvSpPr>
          <p:spPr>
            <a:xfrm>
              <a:off x="4576030" y="2967804"/>
              <a:ext cx="45719" cy="2711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6" name="Rechteck 115">
              <a:extLst>
                <a:ext uri="{FF2B5EF4-FFF2-40B4-BE49-F238E27FC236}">
                  <a16:creationId xmlns:a16="http://schemas.microsoft.com/office/drawing/2014/main" id="{C8CB2391-3380-407F-AA05-A3166719BB77}"/>
                </a:ext>
              </a:extLst>
            </p:cNvPr>
            <p:cNvSpPr/>
            <p:nvPr/>
          </p:nvSpPr>
          <p:spPr>
            <a:xfrm>
              <a:off x="5151627" y="2975278"/>
              <a:ext cx="45719" cy="2711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4781F6AF-7DEE-418F-8F84-72F6DB03B50A}"/>
              </a:ext>
            </a:extLst>
          </p:cNvPr>
          <p:cNvCxnSpPr>
            <a:cxnSpLocks/>
          </p:cNvCxnSpPr>
          <p:nvPr/>
        </p:nvCxnSpPr>
        <p:spPr>
          <a:xfrm flipH="1">
            <a:off x="6753232" y="4375531"/>
            <a:ext cx="638494" cy="488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425FD19E-1D92-4CF1-810D-94CB887A399E}"/>
              </a:ext>
            </a:extLst>
          </p:cNvPr>
          <p:cNvCxnSpPr>
            <a:cxnSpLocks/>
          </p:cNvCxnSpPr>
          <p:nvPr/>
        </p:nvCxnSpPr>
        <p:spPr>
          <a:xfrm flipV="1">
            <a:off x="6753228" y="4165254"/>
            <a:ext cx="0" cy="2151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7809B727-87F0-470F-9B13-52A34F5827DF}"/>
              </a:ext>
            </a:extLst>
          </p:cNvPr>
          <p:cNvCxnSpPr>
            <a:cxnSpLocks/>
          </p:cNvCxnSpPr>
          <p:nvPr/>
        </p:nvCxnSpPr>
        <p:spPr>
          <a:xfrm flipH="1">
            <a:off x="5981201" y="4165254"/>
            <a:ext cx="772032" cy="3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A474760E-349E-4170-AD78-E5C87A9075C3}"/>
              </a:ext>
            </a:extLst>
          </p:cNvPr>
          <p:cNvCxnSpPr>
            <a:cxnSpLocks/>
          </p:cNvCxnSpPr>
          <p:nvPr/>
        </p:nvCxnSpPr>
        <p:spPr>
          <a:xfrm flipH="1" flipV="1">
            <a:off x="3310178" y="4371899"/>
            <a:ext cx="1180068" cy="363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814F49CA-50AA-4D98-A945-26C48819ED3B}"/>
              </a:ext>
            </a:extLst>
          </p:cNvPr>
          <p:cNvCxnSpPr>
            <a:cxnSpLocks/>
          </p:cNvCxnSpPr>
          <p:nvPr/>
        </p:nvCxnSpPr>
        <p:spPr>
          <a:xfrm flipH="1" flipV="1">
            <a:off x="4572458" y="4161785"/>
            <a:ext cx="7996" cy="10280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>
            <a:extLst>
              <a:ext uri="{FF2B5EF4-FFF2-40B4-BE49-F238E27FC236}">
                <a16:creationId xmlns:a16="http://schemas.microsoft.com/office/drawing/2014/main" id="{CCEB371E-487E-4AFA-996D-88B35DFAA38C}"/>
              </a:ext>
            </a:extLst>
          </p:cNvPr>
          <p:cNvSpPr txBox="1"/>
          <p:nvPr/>
        </p:nvSpPr>
        <p:spPr>
          <a:xfrm rot="5400000">
            <a:off x="4342953" y="4594070"/>
            <a:ext cx="606281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00" dirty="0"/>
              <a:t>4  m</a:t>
            </a:r>
          </a:p>
        </p:txBody>
      </p: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AA193B8F-106E-4A7F-84B8-651B4956DC34}"/>
              </a:ext>
            </a:extLst>
          </p:cNvPr>
          <p:cNvCxnSpPr>
            <a:cxnSpLocks/>
          </p:cNvCxnSpPr>
          <p:nvPr/>
        </p:nvCxnSpPr>
        <p:spPr>
          <a:xfrm>
            <a:off x="5339332" y="5320359"/>
            <a:ext cx="0" cy="10506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26E26AFD-4B61-401E-A717-0D794210FFE3}"/>
              </a:ext>
            </a:extLst>
          </p:cNvPr>
          <p:cNvSpPr txBox="1"/>
          <p:nvPr/>
        </p:nvSpPr>
        <p:spPr>
          <a:xfrm>
            <a:off x="6257442" y="5320608"/>
            <a:ext cx="970713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CH" sz="1100" dirty="0"/>
              <a:t>PW/WFI</a:t>
            </a:r>
          </a:p>
          <a:p>
            <a:r>
              <a:rPr lang="de-CH" sz="1100" dirty="0"/>
              <a:t>Production</a:t>
            </a:r>
          </a:p>
          <a:p>
            <a:r>
              <a:rPr lang="de-CH" sz="1100" dirty="0"/>
              <a:t>Storage</a:t>
            </a:r>
            <a:endParaRPr lang="en-CH" sz="1100" dirty="0"/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542778B8-8E4C-48B0-B35F-D23485192739}"/>
              </a:ext>
            </a:extLst>
          </p:cNvPr>
          <p:cNvCxnSpPr>
            <a:cxnSpLocks/>
          </p:cNvCxnSpPr>
          <p:nvPr/>
        </p:nvCxnSpPr>
        <p:spPr>
          <a:xfrm>
            <a:off x="7339197" y="5285989"/>
            <a:ext cx="0" cy="10506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feld 118">
            <a:extLst>
              <a:ext uri="{FF2B5EF4-FFF2-40B4-BE49-F238E27FC236}">
                <a16:creationId xmlns:a16="http://schemas.microsoft.com/office/drawing/2014/main" id="{666422FE-7530-4449-BDC1-D3C722008CF7}"/>
              </a:ext>
            </a:extLst>
          </p:cNvPr>
          <p:cNvSpPr txBox="1"/>
          <p:nvPr/>
        </p:nvSpPr>
        <p:spPr>
          <a:xfrm>
            <a:off x="4418116" y="5427489"/>
            <a:ext cx="9707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/>
              <a:t>Containment</a:t>
            </a:r>
            <a:endParaRPr lang="en-CH" sz="1100"/>
          </a:p>
        </p:txBody>
      </p:sp>
      <p:pic>
        <p:nvPicPr>
          <p:cNvPr id="18" name="Grafik 17" descr="Hochspannung mit einfarbiger Füllung">
            <a:extLst>
              <a:ext uri="{FF2B5EF4-FFF2-40B4-BE49-F238E27FC236}">
                <a16:creationId xmlns:a16="http://schemas.microsoft.com/office/drawing/2014/main" id="{6B256B62-F0F1-4823-9A06-43BEB6BEB7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39538" y="5819435"/>
            <a:ext cx="430302" cy="430302"/>
          </a:xfrm>
          <a:prstGeom prst="rect">
            <a:avLst/>
          </a:prstGeom>
        </p:spPr>
      </p:pic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A290C74F-3244-4A53-B1DC-85B443A39635}"/>
              </a:ext>
            </a:extLst>
          </p:cNvPr>
          <p:cNvCxnSpPr>
            <a:cxnSpLocks/>
          </p:cNvCxnSpPr>
          <p:nvPr/>
        </p:nvCxnSpPr>
        <p:spPr>
          <a:xfrm flipH="1">
            <a:off x="4490234" y="4170766"/>
            <a:ext cx="1486413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26626425-065C-483C-9611-3B77D87C07C0}"/>
              </a:ext>
            </a:extLst>
          </p:cNvPr>
          <p:cNvCxnSpPr>
            <a:cxnSpLocks/>
          </p:cNvCxnSpPr>
          <p:nvPr/>
        </p:nvCxnSpPr>
        <p:spPr>
          <a:xfrm>
            <a:off x="8270171" y="4368517"/>
            <a:ext cx="14520" cy="81895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feld 129">
            <a:extLst>
              <a:ext uri="{FF2B5EF4-FFF2-40B4-BE49-F238E27FC236}">
                <a16:creationId xmlns:a16="http://schemas.microsoft.com/office/drawing/2014/main" id="{B2C67A94-2F45-492E-A846-4EB54D086650}"/>
              </a:ext>
            </a:extLst>
          </p:cNvPr>
          <p:cNvSpPr txBox="1"/>
          <p:nvPr/>
        </p:nvSpPr>
        <p:spPr>
          <a:xfrm>
            <a:off x="8234958" y="4403712"/>
            <a:ext cx="9288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dirty="0"/>
              <a:t>QC Lab</a:t>
            </a:r>
          </a:p>
        </p:txBody>
      </p: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C186E1EF-72FC-4ABE-97D9-15F280EB0964}"/>
              </a:ext>
            </a:extLst>
          </p:cNvPr>
          <p:cNvCxnSpPr>
            <a:cxnSpLocks/>
          </p:cNvCxnSpPr>
          <p:nvPr/>
        </p:nvCxnSpPr>
        <p:spPr>
          <a:xfrm flipV="1">
            <a:off x="5385965" y="4586403"/>
            <a:ext cx="0" cy="6167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D796CD5D-001C-489C-BA16-30578FFE26D5}"/>
              </a:ext>
            </a:extLst>
          </p:cNvPr>
          <p:cNvCxnSpPr>
            <a:cxnSpLocks/>
          </p:cNvCxnSpPr>
          <p:nvPr/>
        </p:nvCxnSpPr>
        <p:spPr>
          <a:xfrm flipH="1">
            <a:off x="5385965" y="4586402"/>
            <a:ext cx="2806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feld 138">
            <a:extLst>
              <a:ext uri="{FF2B5EF4-FFF2-40B4-BE49-F238E27FC236}">
                <a16:creationId xmlns:a16="http://schemas.microsoft.com/office/drawing/2014/main" id="{190C6345-6939-440E-95FB-06BB5C69F169}"/>
              </a:ext>
            </a:extLst>
          </p:cNvPr>
          <p:cNvSpPr txBox="1"/>
          <p:nvPr/>
        </p:nvSpPr>
        <p:spPr>
          <a:xfrm rot="5400000">
            <a:off x="5146986" y="4837941"/>
            <a:ext cx="606281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00"/>
              <a:t>1.7  m</a:t>
            </a: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8CAFAFAC-7560-4BA9-AA29-63A14F333C25}"/>
              </a:ext>
            </a:extLst>
          </p:cNvPr>
          <p:cNvSpPr txBox="1"/>
          <p:nvPr/>
        </p:nvSpPr>
        <p:spPr>
          <a:xfrm>
            <a:off x="4723380" y="4473730"/>
            <a:ext cx="560528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CH" sz="1050"/>
              <a:t>Buffer</a:t>
            </a:r>
            <a:r>
              <a:rPr lang="de-CH" sz="1100"/>
              <a:t> prep.</a:t>
            </a:r>
            <a:endParaRPr lang="de-CH" sz="1100">
              <a:cs typeface="Calibri"/>
            </a:endParaRPr>
          </a:p>
        </p:txBody>
      </p: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4659E65C-1BBB-4CCB-98EC-54EB77618259}"/>
              </a:ext>
            </a:extLst>
          </p:cNvPr>
          <p:cNvCxnSpPr>
            <a:cxnSpLocks/>
          </p:cNvCxnSpPr>
          <p:nvPr/>
        </p:nvCxnSpPr>
        <p:spPr>
          <a:xfrm flipH="1" flipV="1">
            <a:off x="8901844" y="4380413"/>
            <a:ext cx="240" cy="8093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133">
            <a:extLst>
              <a:ext uri="{FF2B5EF4-FFF2-40B4-BE49-F238E27FC236}">
                <a16:creationId xmlns:a16="http://schemas.microsoft.com/office/drawing/2014/main" id="{ECB4A620-D834-4AFE-ABE3-D3E1C36BA85A}"/>
              </a:ext>
            </a:extLst>
          </p:cNvPr>
          <p:cNvSpPr txBox="1"/>
          <p:nvPr/>
        </p:nvSpPr>
        <p:spPr>
          <a:xfrm rot="5400000">
            <a:off x="8676214" y="4722681"/>
            <a:ext cx="606281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00" dirty="0"/>
              <a:t>3  m</a:t>
            </a:r>
          </a:p>
        </p:txBody>
      </p:sp>
      <p:cxnSp>
        <p:nvCxnSpPr>
          <p:cNvPr id="137" name="Gerader Verbinder 136">
            <a:extLst>
              <a:ext uri="{FF2B5EF4-FFF2-40B4-BE49-F238E27FC236}">
                <a16:creationId xmlns:a16="http://schemas.microsoft.com/office/drawing/2014/main" id="{4E1D5C4F-58A9-4DCC-88AE-845CAF1F206E}"/>
              </a:ext>
            </a:extLst>
          </p:cNvPr>
          <p:cNvCxnSpPr>
            <a:cxnSpLocks/>
          </p:cNvCxnSpPr>
          <p:nvPr/>
        </p:nvCxnSpPr>
        <p:spPr>
          <a:xfrm flipH="1">
            <a:off x="7402291" y="4364557"/>
            <a:ext cx="1678759" cy="792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Rechteck 141">
            <a:extLst>
              <a:ext uri="{FF2B5EF4-FFF2-40B4-BE49-F238E27FC236}">
                <a16:creationId xmlns:a16="http://schemas.microsoft.com/office/drawing/2014/main" id="{ACF1F7F5-86B4-4BF6-8C5D-D288AB29DCE6}"/>
              </a:ext>
            </a:extLst>
          </p:cNvPr>
          <p:cNvSpPr/>
          <p:nvPr/>
        </p:nvSpPr>
        <p:spPr>
          <a:xfrm>
            <a:off x="7794409" y="1923509"/>
            <a:ext cx="161314" cy="22589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C55394D8-A600-4EA8-B369-D416AA6C07D7}"/>
              </a:ext>
            </a:extLst>
          </p:cNvPr>
          <p:cNvSpPr/>
          <p:nvPr/>
        </p:nvSpPr>
        <p:spPr>
          <a:xfrm>
            <a:off x="7634033" y="4163950"/>
            <a:ext cx="483076" cy="168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A52C8383-FA8C-44D2-9A83-8F5075546A07}"/>
              </a:ext>
            </a:extLst>
          </p:cNvPr>
          <p:cNvCxnSpPr>
            <a:cxnSpLocks/>
          </p:cNvCxnSpPr>
          <p:nvPr/>
        </p:nvCxnSpPr>
        <p:spPr>
          <a:xfrm flipH="1" flipV="1">
            <a:off x="7163353" y="4374475"/>
            <a:ext cx="15823" cy="8075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feld 154">
            <a:extLst>
              <a:ext uri="{FF2B5EF4-FFF2-40B4-BE49-F238E27FC236}">
                <a16:creationId xmlns:a16="http://schemas.microsoft.com/office/drawing/2014/main" id="{EAC3BEC2-5ADC-4EC0-834D-0694B4299FFD}"/>
              </a:ext>
            </a:extLst>
          </p:cNvPr>
          <p:cNvSpPr txBox="1"/>
          <p:nvPr/>
        </p:nvSpPr>
        <p:spPr>
          <a:xfrm rot="5400000">
            <a:off x="6956559" y="4716246"/>
            <a:ext cx="606281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00" dirty="0"/>
              <a:t>3  m</a:t>
            </a:r>
          </a:p>
        </p:txBody>
      </p:sp>
      <p:cxnSp>
        <p:nvCxnSpPr>
          <p:cNvPr id="158" name="Gerader Verbinder 157">
            <a:extLst>
              <a:ext uri="{FF2B5EF4-FFF2-40B4-BE49-F238E27FC236}">
                <a16:creationId xmlns:a16="http://schemas.microsoft.com/office/drawing/2014/main" id="{5A32686F-E03C-4CCD-A845-3D872AC13700}"/>
              </a:ext>
            </a:extLst>
          </p:cNvPr>
          <p:cNvCxnSpPr>
            <a:cxnSpLocks/>
          </p:cNvCxnSpPr>
          <p:nvPr/>
        </p:nvCxnSpPr>
        <p:spPr>
          <a:xfrm flipV="1">
            <a:off x="6751584" y="3930709"/>
            <a:ext cx="0" cy="239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0489178-59E1-4DDC-81A9-50D8BA3FA8D4}"/>
              </a:ext>
            </a:extLst>
          </p:cNvPr>
          <p:cNvCxnSpPr>
            <a:cxnSpLocks/>
          </p:cNvCxnSpPr>
          <p:nvPr/>
        </p:nvCxnSpPr>
        <p:spPr>
          <a:xfrm flipH="1" flipV="1">
            <a:off x="-3926" y="5213946"/>
            <a:ext cx="1059446" cy="10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A03B5A58-F5B3-4994-ACE9-24A5C75BFF05}"/>
              </a:ext>
            </a:extLst>
          </p:cNvPr>
          <p:cNvCxnSpPr>
            <a:cxnSpLocks/>
          </p:cNvCxnSpPr>
          <p:nvPr/>
        </p:nvCxnSpPr>
        <p:spPr>
          <a:xfrm flipH="1" flipV="1">
            <a:off x="11341403" y="5195381"/>
            <a:ext cx="850597" cy="775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A8613EF8-9002-4755-A3DC-928E6D853B59}"/>
              </a:ext>
            </a:extLst>
          </p:cNvPr>
          <p:cNvCxnSpPr>
            <a:cxnSpLocks/>
          </p:cNvCxnSpPr>
          <p:nvPr/>
        </p:nvCxnSpPr>
        <p:spPr>
          <a:xfrm flipH="1">
            <a:off x="78285" y="5220970"/>
            <a:ext cx="487279" cy="624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D8869C4B-283F-4CB2-A81D-0C06D2BAFA2A}"/>
              </a:ext>
            </a:extLst>
          </p:cNvPr>
          <p:cNvCxnSpPr>
            <a:cxnSpLocks/>
          </p:cNvCxnSpPr>
          <p:nvPr/>
        </p:nvCxnSpPr>
        <p:spPr>
          <a:xfrm flipH="1">
            <a:off x="321924" y="5227261"/>
            <a:ext cx="487279" cy="624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B7B23156-D2DA-4897-B8D1-9947CB9EA2F4}"/>
              </a:ext>
            </a:extLst>
          </p:cNvPr>
          <p:cNvCxnSpPr>
            <a:cxnSpLocks/>
          </p:cNvCxnSpPr>
          <p:nvPr/>
        </p:nvCxnSpPr>
        <p:spPr>
          <a:xfrm flipH="1">
            <a:off x="581294" y="5220970"/>
            <a:ext cx="467684" cy="628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Gerader Verbinder 153">
            <a:extLst>
              <a:ext uri="{FF2B5EF4-FFF2-40B4-BE49-F238E27FC236}">
                <a16:creationId xmlns:a16="http://schemas.microsoft.com/office/drawing/2014/main" id="{042CA660-B85F-4DFE-B5BF-4C16A0E78504}"/>
              </a:ext>
            </a:extLst>
          </p:cNvPr>
          <p:cNvCxnSpPr>
            <a:cxnSpLocks/>
          </p:cNvCxnSpPr>
          <p:nvPr/>
        </p:nvCxnSpPr>
        <p:spPr>
          <a:xfrm flipH="1">
            <a:off x="1062038" y="5326584"/>
            <a:ext cx="372140" cy="521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6E7869F1-F210-4B03-9F62-5DAA39D664C5}"/>
              </a:ext>
            </a:extLst>
          </p:cNvPr>
          <p:cNvCxnSpPr>
            <a:cxnSpLocks/>
          </p:cNvCxnSpPr>
          <p:nvPr/>
        </p:nvCxnSpPr>
        <p:spPr>
          <a:xfrm flipH="1">
            <a:off x="1553530" y="5328658"/>
            <a:ext cx="372140" cy="521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Gerader Verbinder 156">
            <a:extLst>
              <a:ext uri="{FF2B5EF4-FFF2-40B4-BE49-F238E27FC236}">
                <a16:creationId xmlns:a16="http://schemas.microsoft.com/office/drawing/2014/main" id="{6CC9BB71-1460-4994-9777-D1E14C2504A8}"/>
              </a:ext>
            </a:extLst>
          </p:cNvPr>
          <p:cNvCxnSpPr>
            <a:cxnSpLocks/>
          </p:cNvCxnSpPr>
          <p:nvPr/>
        </p:nvCxnSpPr>
        <p:spPr>
          <a:xfrm flipH="1">
            <a:off x="2038615" y="5326584"/>
            <a:ext cx="372140" cy="521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8924C2AD-0BCA-4269-B9A4-3E99112CE0F9}"/>
              </a:ext>
            </a:extLst>
          </p:cNvPr>
          <p:cNvCxnSpPr>
            <a:cxnSpLocks/>
          </p:cNvCxnSpPr>
          <p:nvPr/>
        </p:nvCxnSpPr>
        <p:spPr>
          <a:xfrm flipH="1">
            <a:off x="2531733" y="5323015"/>
            <a:ext cx="372140" cy="521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Gerader Verbinder 159">
            <a:extLst>
              <a:ext uri="{FF2B5EF4-FFF2-40B4-BE49-F238E27FC236}">
                <a16:creationId xmlns:a16="http://schemas.microsoft.com/office/drawing/2014/main" id="{C9F14E33-8D2A-407F-88B3-E45CE977D313}"/>
              </a:ext>
            </a:extLst>
          </p:cNvPr>
          <p:cNvCxnSpPr>
            <a:cxnSpLocks/>
          </p:cNvCxnSpPr>
          <p:nvPr/>
        </p:nvCxnSpPr>
        <p:spPr>
          <a:xfrm flipH="1">
            <a:off x="3016612" y="5611347"/>
            <a:ext cx="166406" cy="235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Gerader Verbinder 160">
            <a:extLst>
              <a:ext uri="{FF2B5EF4-FFF2-40B4-BE49-F238E27FC236}">
                <a16:creationId xmlns:a16="http://schemas.microsoft.com/office/drawing/2014/main" id="{72B8894C-3BEE-4DC2-8779-221213EAD176}"/>
              </a:ext>
            </a:extLst>
          </p:cNvPr>
          <p:cNvCxnSpPr>
            <a:cxnSpLocks/>
          </p:cNvCxnSpPr>
          <p:nvPr/>
        </p:nvCxnSpPr>
        <p:spPr>
          <a:xfrm flipH="1">
            <a:off x="815159" y="5326193"/>
            <a:ext cx="372140" cy="521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C5F82119-03EA-4D43-B07F-FC9AB5858F5F}"/>
              </a:ext>
            </a:extLst>
          </p:cNvPr>
          <p:cNvCxnSpPr>
            <a:cxnSpLocks/>
          </p:cNvCxnSpPr>
          <p:nvPr/>
        </p:nvCxnSpPr>
        <p:spPr>
          <a:xfrm flipH="1">
            <a:off x="1300851" y="5328658"/>
            <a:ext cx="372140" cy="521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Gerader Verbinder 162">
            <a:extLst>
              <a:ext uri="{FF2B5EF4-FFF2-40B4-BE49-F238E27FC236}">
                <a16:creationId xmlns:a16="http://schemas.microsoft.com/office/drawing/2014/main" id="{57F60F5D-C6B7-4059-AC54-399D8BCBA172}"/>
              </a:ext>
            </a:extLst>
          </p:cNvPr>
          <p:cNvCxnSpPr>
            <a:cxnSpLocks/>
          </p:cNvCxnSpPr>
          <p:nvPr/>
        </p:nvCxnSpPr>
        <p:spPr>
          <a:xfrm flipH="1">
            <a:off x="1791321" y="5318793"/>
            <a:ext cx="372140" cy="521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Gerader Verbinder 163">
            <a:extLst>
              <a:ext uri="{FF2B5EF4-FFF2-40B4-BE49-F238E27FC236}">
                <a16:creationId xmlns:a16="http://schemas.microsoft.com/office/drawing/2014/main" id="{63D2DDC8-6BF5-4F66-B575-4A6056E1C191}"/>
              </a:ext>
            </a:extLst>
          </p:cNvPr>
          <p:cNvCxnSpPr>
            <a:cxnSpLocks/>
          </p:cNvCxnSpPr>
          <p:nvPr/>
        </p:nvCxnSpPr>
        <p:spPr>
          <a:xfrm flipH="1">
            <a:off x="2279395" y="5327952"/>
            <a:ext cx="372140" cy="521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Gerader Verbinder 164">
            <a:extLst>
              <a:ext uri="{FF2B5EF4-FFF2-40B4-BE49-F238E27FC236}">
                <a16:creationId xmlns:a16="http://schemas.microsoft.com/office/drawing/2014/main" id="{33DB3756-E094-4BD8-A1A1-93C7F4E66DCF}"/>
              </a:ext>
            </a:extLst>
          </p:cNvPr>
          <p:cNvCxnSpPr>
            <a:cxnSpLocks/>
          </p:cNvCxnSpPr>
          <p:nvPr/>
        </p:nvCxnSpPr>
        <p:spPr>
          <a:xfrm flipH="1">
            <a:off x="2769654" y="5320672"/>
            <a:ext cx="372140" cy="521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Gerader Verbinder 166">
            <a:extLst>
              <a:ext uri="{FF2B5EF4-FFF2-40B4-BE49-F238E27FC236}">
                <a16:creationId xmlns:a16="http://schemas.microsoft.com/office/drawing/2014/main" id="{976F71D5-A12D-4FEE-9369-A6813222FF89}"/>
              </a:ext>
            </a:extLst>
          </p:cNvPr>
          <p:cNvCxnSpPr>
            <a:cxnSpLocks/>
          </p:cNvCxnSpPr>
          <p:nvPr/>
        </p:nvCxnSpPr>
        <p:spPr>
          <a:xfrm flipH="1">
            <a:off x="33401" y="5225491"/>
            <a:ext cx="290857" cy="395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Gerader Verbinder 168">
            <a:extLst>
              <a:ext uri="{FF2B5EF4-FFF2-40B4-BE49-F238E27FC236}">
                <a16:creationId xmlns:a16="http://schemas.microsoft.com/office/drawing/2014/main" id="{DA67867B-84C1-40FC-9574-1C2F444C8DA7}"/>
              </a:ext>
            </a:extLst>
          </p:cNvPr>
          <p:cNvCxnSpPr>
            <a:cxnSpLocks/>
          </p:cNvCxnSpPr>
          <p:nvPr/>
        </p:nvCxnSpPr>
        <p:spPr>
          <a:xfrm flipH="1">
            <a:off x="21739" y="5232106"/>
            <a:ext cx="64113" cy="80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Gerader Verbinder 181">
            <a:extLst>
              <a:ext uri="{FF2B5EF4-FFF2-40B4-BE49-F238E27FC236}">
                <a16:creationId xmlns:a16="http://schemas.microsoft.com/office/drawing/2014/main" id="{4A0E75FD-EC92-4B03-AF86-1B5C7F1DFF95}"/>
              </a:ext>
            </a:extLst>
          </p:cNvPr>
          <p:cNvCxnSpPr>
            <a:cxnSpLocks/>
          </p:cNvCxnSpPr>
          <p:nvPr/>
        </p:nvCxnSpPr>
        <p:spPr>
          <a:xfrm flipH="1">
            <a:off x="9474197" y="5314029"/>
            <a:ext cx="372140" cy="521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Gerader Verbinder 182">
            <a:extLst>
              <a:ext uri="{FF2B5EF4-FFF2-40B4-BE49-F238E27FC236}">
                <a16:creationId xmlns:a16="http://schemas.microsoft.com/office/drawing/2014/main" id="{915D73FB-6902-433D-85FC-0B07E0B49E8C}"/>
              </a:ext>
            </a:extLst>
          </p:cNvPr>
          <p:cNvCxnSpPr>
            <a:cxnSpLocks/>
          </p:cNvCxnSpPr>
          <p:nvPr/>
        </p:nvCxnSpPr>
        <p:spPr>
          <a:xfrm flipH="1">
            <a:off x="9255800" y="5312752"/>
            <a:ext cx="321495" cy="498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Gerader Verbinder 199">
            <a:extLst>
              <a:ext uri="{FF2B5EF4-FFF2-40B4-BE49-F238E27FC236}">
                <a16:creationId xmlns:a16="http://schemas.microsoft.com/office/drawing/2014/main" id="{A5AE9048-8381-421F-986F-80B85ACA9612}"/>
              </a:ext>
            </a:extLst>
          </p:cNvPr>
          <p:cNvCxnSpPr>
            <a:cxnSpLocks/>
          </p:cNvCxnSpPr>
          <p:nvPr/>
        </p:nvCxnSpPr>
        <p:spPr>
          <a:xfrm flipH="1">
            <a:off x="9709184" y="5324206"/>
            <a:ext cx="372140" cy="521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Gerader Verbinder 200">
            <a:extLst>
              <a:ext uri="{FF2B5EF4-FFF2-40B4-BE49-F238E27FC236}">
                <a16:creationId xmlns:a16="http://schemas.microsoft.com/office/drawing/2014/main" id="{66385C1E-595F-4B04-9C89-118AAB9CEF60}"/>
              </a:ext>
            </a:extLst>
          </p:cNvPr>
          <p:cNvCxnSpPr>
            <a:cxnSpLocks/>
          </p:cNvCxnSpPr>
          <p:nvPr/>
        </p:nvCxnSpPr>
        <p:spPr>
          <a:xfrm flipH="1">
            <a:off x="9949766" y="5318793"/>
            <a:ext cx="372140" cy="521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Gerader Verbinder 201">
            <a:extLst>
              <a:ext uri="{FF2B5EF4-FFF2-40B4-BE49-F238E27FC236}">
                <a16:creationId xmlns:a16="http://schemas.microsoft.com/office/drawing/2014/main" id="{3B511130-B4B5-4B20-86C2-1EF282BAD2BE}"/>
              </a:ext>
            </a:extLst>
          </p:cNvPr>
          <p:cNvCxnSpPr>
            <a:cxnSpLocks/>
          </p:cNvCxnSpPr>
          <p:nvPr/>
        </p:nvCxnSpPr>
        <p:spPr>
          <a:xfrm flipH="1">
            <a:off x="10190886" y="5320359"/>
            <a:ext cx="372140" cy="521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Gerader Verbinder 202">
            <a:extLst>
              <a:ext uri="{FF2B5EF4-FFF2-40B4-BE49-F238E27FC236}">
                <a16:creationId xmlns:a16="http://schemas.microsoft.com/office/drawing/2014/main" id="{3121D4BB-E92D-4658-88F2-5D3F82B8A1A8}"/>
              </a:ext>
            </a:extLst>
          </p:cNvPr>
          <p:cNvCxnSpPr>
            <a:cxnSpLocks/>
          </p:cNvCxnSpPr>
          <p:nvPr/>
        </p:nvCxnSpPr>
        <p:spPr>
          <a:xfrm flipH="1">
            <a:off x="10441786" y="5326584"/>
            <a:ext cx="372140" cy="521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Gerader Verbinder 203">
            <a:extLst>
              <a:ext uri="{FF2B5EF4-FFF2-40B4-BE49-F238E27FC236}">
                <a16:creationId xmlns:a16="http://schemas.microsoft.com/office/drawing/2014/main" id="{00CFCE21-D388-41C9-9C89-833BCAE5115A}"/>
              </a:ext>
            </a:extLst>
          </p:cNvPr>
          <p:cNvCxnSpPr>
            <a:cxnSpLocks/>
          </p:cNvCxnSpPr>
          <p:nvPr/>
        </p:nvCxnSpPr>
        <p:spPr>
          <a:xfrm flipH="1">
            <a:off x="10681785" y="5326506"/>
            <a:ext cx="372140" cy="521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Gerader Verbinder 204">
            <a:extLst>
              <a:ext uri="{FF2B5EF4-FFF2-40B4-BE49-F238E27FC236}">
                <a16:creationId xmlns:a16="http://schemas.microsoft.com/office/drawing/2014/main" id="{B34F29F2-E19C-4A44-9F86-1BD100DA5367}"/>
              </a:ext>
            </a:extLst>
          </p:cNvPr>
          <p:cNvCxnSpPr>
            <a:cxnSpLocks/>
          </p:cNvCxnSpPr>
          <p:nvPr/>
        </p:nvCxnSpPr>
        <p:spPr>
          <a:xfrm flipH="1">
            <a:off x="10925969" y="5319973"/>
            <a:ext cx="372140" cy="521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Gerader Verbinder 205">
            <a:extLst>
              <a:ext uri="{FF2B5EF4-FFF2-40B4-BE49-F238E27FC236}">
                <a16:creationId xmlns:a16="http://schemas.microsoft.com/office/drawing/2014/main" id="{CA14A260-5805-4B9C-89EB-89FB28765EC1}"/>
              </a:ext>
            </a:extLst>
          </p:cNvPr>
          <p:cNvCxnSpPr>
            <a:cxnSpLocks/>
          </p:cNvCxnSpPr>
          <p:nvPr/>
        </p:nvCxnSpPr>
        <p:spPr>
          <a:xfrm flipH="1">
            <a:off x="11167931" y="5201814"/>
            <a:ext cx="438883" cy="639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Gerader Verbinder 206">
            <a:extLst>
              <a:ext uri="{FF2B5EF4-FFF2-40B4-BE49-F238E27FC236}">
                <a16:creationId xmlns:a16="http://schemas.microsoft.com/office/drawing/2014/main" id="{34AD1F8C-A72B-4E93-A27D-7EBC1D41C7A7}"/>
              </a:ext>
            </a:extLst>
          </p:cNvPr>
          <p:cNvCxnSpPr>
            <a:cxnSpLocks/>
          </p:cNvCxnSpPr>
          <p:nvPr/>
        </p:nvCxnSpPr>
        <p:spPr>
          <a:xfrm flipH="1">
            <a:off x="11645153" y="5203138"/>
            <a:ext cx="468562" cy="642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Gerader Verbinder 207">
            <a:extLst>
              <a:ext uri="{FF2B5EF4-FFF2-40B4-BE49-F238E27FC236}">
                <a16:creationId xmlns:a16="http://schemas.microsoft.com/office/drawing/2014/main" id="{C75DEAA7-5465-40AD-99CA-C10D37839432}"/>
              </a:ext>
            </a:extLst>
          </p:cNvPr>
          <p:cNvCxnSpPr>
            <a:cxnSpLocks/>
          </p:cNvCxnSpPr>
          <p:nvPr/>
        </p:nvCxnSpPr>
        <p:spPr>
          <a:xfrm flipH="1">
            <a:off x="11413244" y="5210895"/>
            <a:ext cx="466190" cy="629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Gerader Verbinder 208">
            <a:extLst>
              <a:ext uri="{FF2B5EF4-FFF2-40B4-BE49-F238E27FC236}">
                <a16:creationId xmlns:a16="http://schemas.microsoft.com/office/drawing/2014/main" id="{7B5EC965-A532-4369-9747-7F6AE1C1879C}"/>
              </a:ext>
            </a:extLst>
          </p:cNvPr>
          <p:cNvCxnSpPr>
            <a:cxnSpLocks/>
          </p:cNvCxnSpPr>
          <p:nvPr/>
        </p:nvCxnSpPr>
        <p:spPr>
          <a:xfrm flipH="1">
            <a:off x="11892961" y="5416399"/>
            <a:ext cx="293705" cy="424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10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F34FC02811A8F499CA32FC612EE48A0" ma:contentTypeVersion="9" ma:contentTypeDescription="Ein neues Dokument erstellen." ma:contentTypeScope="" ma:versionID="799fd8fbf740541e3223ece83ffb647c">
  <xsd:schema xmlns:xsd="http://www.w3.org/2001/XMLSchema" xmlns:xs="http://www.w3.org/2001/XMLSchema" xmlns:p="http://schemas.microsoft.com/office/2006/metadata/properties" xmlns:ns2="4cde1fc4-2b3d-4add-8ea9-0168bc64bbe7" xmlns:ns3="8101c224-8760-4bfa-b56b-356fc4b4ad60" targetNamespace="http://schemas.microsoft.com/office/2006/metadata/properties" ma:root="true" ma:fieldsID="0a39c6f75a88d1210949dee0ff67d8c7" ns2:_="" ns3:_="">
    <xsd:import namespace="4cde1fc4-2b3d-4add-8ea9-0168bc64bbe7"/>
    <xsd:import namespace="8101c224-8760-4bfa-b56b-356fc4b4ad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de1fc4-2b3d-4add-8ea9-0168bc64bb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01c224-8760-4bfa-b56b-356fc4b4ad6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FBE77F-0BC5-42ED-A4C8-5E6E338E33C8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2006/documentManagement/types"/>
    <ds:schemaRef ds:uri="8101c224-8760-4bfa-b56b-356fc4b4ad60"/>
    <ds:schemaRef ds:uri="4cde1fc4-2b3d-4add-8ea9-0168bc64bbe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8E225F3-7E6D-4B91-9851-AAF68CF23D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de1fc4-2b3d-4add-8ea9-0168bc64bbe7"/>
    <ds:schemaRef ds:uri="8101c224-8760-4bfa-b56b-356fc4b4ad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18E64F-0940-4BEC-A156-6A67ACECA6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Breitbild</PresentationFormat>
  <Paragraphs>31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Khan Salman (khansal1)</dc:creator>
  <cp:lastModifiedBy>Khan Salman (khansal1)</cp:lastModifiedBy>
  <cp:revision>1</cp:revision>
  <dcterms:created xsi:type="dcterms:W3CDTF">2022-01-25T13:28:19Z</dcterms:created>
  <dcterms:modified xsi:type="dcterms:W3CDTF">2022-02-08T22:51:52Z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0x0101002F34FC02811A8F499CA32FC612EE48A0</vt:lpwstr>
  </property>
</Properties>
</file>