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451B7-9B10-48D5-B6B3-8F8643BBFDE6}" v="31" dt="2022-02-16T21:47:16.553"/>
    <p1510:client id="{D8BFE0A9-94BE-B144-AADC-30D2E1AB7747}" v="3" dt="2022-02-16T21:48:00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 Salman (khansal1)" userId="70c4c88b-bef8-4574-8206-408af15f2dc0" providerId="ADAL" clId="{D8BFE0A9-94BE-B144-AADC-30D2E1AB7747}"/>
    <pc:docChg chg="modSld">
      <pc:chgData name="Khan Salman (khansal1)" userId="70c4c88b-bef8-4574-8206-408af15f2dc0" providerId="ADAL" clId="{D8BFE0A9-94BE-B144-AADC-30D2E1AB7747}" dt="2022-02-16T21:48:00.843" v="1" actId="20577"/>
      <pc:docMkLst>
        <pc:docMk/>
      </pc:docMkLst>
      <pc:sldChg chg="modSp mod">
        <pc:chgData name="Khan Salman (khansal1)" userId="70c4c88b-bef8-4574-8206-408af15f2dc0" providerId="ADAL" clId="{D8BFE0A9-94BE-B144-AADC-30D2E1AB7747}" dt="2022-02-16T21:48:00.843" v="1" actId="20577"/>
        <pc:sldMkLst>
          <pc:docMk/>
          <pc:sldMk cId="1800519895" sldId="256"/>
        </pc:sldMkLst>
        <pc:spChg chg="mod">
          <ac:chgData name="Khan Salman (khansal1)" userId="70c4c88b-bef8-4574-8206-408af15f2dc0" providerId="ADAL" clId="{D8BFE0A9-94BE-B144-AADC-30D2E1AB7747}" dt="2022-02-16T21:47:56.008" v="0" actId="20577"/>
          <ac:spMkLst>
            <pc:docMk/>
            <pc:sldMk cId="1800519895" sldId="256"/>
            <ac:spMk id="11" creationId="{7E079CCE-7D2A-411A-BB84-0BFAEC4A2939}"/>
          </ac:spMkLst>
        </pc:spChg>
        <pc:spChg chg="mod">
          <ac:chgData name="Khan Salman (khansal1)" userId="70c4c88b-bef8-4574-8206-408af15f2dc0" providerId="ADAL" clId="{D8BFE0A9-94BE-B144-AADC-30D2E1AB7747}" dt="2022-02-16T21:48:00.843" v="1" actId="20577"/>
          <ac:spMkLst>
            <pc:docMk/>
            <pc:sldMk cId="1800519895" sldId="256"/>
            <ac:spMk id="13" creationId="{3BFCEF89-30D7-48B8-A32E-905534EABAFA}"/>
          </ac:spMkLst>
        </pc:spChg>
      </pc:sldChg>
    </pc:docChg>
  </pc:docChgLst>
  <pc:docChgLst>
    <pc:chgData name="Khan Salman (khansal1)" userId="70c4c88b-bef8-4574-8206-408af15f2dc0" providerId="ADAL" clId="{59B2E556-4E89-4198-B885-18EF187DEFB8}"/>
    <pc:docChg chg="modSld">
      <pc:chgData name="Khan Salman (khansal1)" userId="70c4c88b-bef8-4574-8206-408af15f2dc0" providerId="ADAL" clId="{59B2E556-4E89-4198-B885-18EF187DEFB8}" dt="2022-02-05T19:45:09.426" v="16" actId="403"/>
      <pc:docMkLst>
        <pc:docMk/>
      </pc:docMkLst>
      <pc:sldChg chg="modSp mod">
        <pc:chgData name="Khan Salman (khansal1)" userId="70c4c88b-bef8-4574-8206-408af15f2dc0" providerId="ADAL" clId="{59B2E556-4E89-4198-B885-18EF187DEFB8}" dt="2022-02-05T19:45:09.426" v="16" actId="403"/>
        <pc:sldMkLst>
          <pc:docMk/>
          <pc:sldMk cId="1800519895" sldId="256"/>
        </pc:sldMkLst>
        <pc:spChg chg="mod">
          <ac:chgData name="Khan Salman (khansal1)" userId="70c4c88b-bef8-4574-8206-408af15f2dc0" providerId="ADAL" clId="{59B2E556-4E89-4198-B885-18EF187DEFB8}" dt="2022-02-05T19:45:09.426" v="16" actId="403"/>
          <ac:spMkLst>
            <pc:docMk/>
            <pc:sldMk cId="1800519895" sldId="256"/>
            <ac:spMk id="5" creationId="{5E5BC879-FD01-436F-9E79-D3E63D647388}"/>
          </ac:spMkLst>
        </pc:spChg>
        <pc:spChg chg="mod">
          <ac:chgData name="Khan Salman (khansal1)" userId="70c4c88b-bef8-4574-8206-408af15f2dc0" providerId="ADAL" clId="{59B2E556-4E89-4198-B885-18EF187DEFB8}" dt="2022-02-05T19:44:43.532" v="13" actId="403"/>
          <ac:spMkLst>
            <pc:docMk/>
            <pc:sldMk cId="1800519895" sldId="256"/>
            <ac:spMk id="8" creationId="{F31A0544-A7EE-454A-A804-69E4406D7C8D}"/>
          </ac:spMkLst>
        </pc:spChg>
        <pc:spChg chg="mod">
          <ac:chgData name="Khan Salman (khansal1)" userId="70c4c88b-bef8-4574-8206-408af15f2dc0" providerId="ADAL" clId="{59B2E556-4E89-4198-B885-18EF187DEFB8}" dt="2022-02-05T19:43:47.989" v="2" actId="404"/>
          <ac:spMkLst>
            <pc:docMk/>
            <pc:sldMk cId="1800519895" sldId="256"/>
            <ac:spMk id="11" creationId="{7E079CCE-7D2A-411A-BB84-0BFAEC4A2939}"/>
          </ac:spMkLst>
        </pc:spChg>
        <pc:spChg chg="mod">
          <ac:chgData name="Khan Salman (khansal1)" userId="70c4c88b-bef8-4574-8206-408af15f2dc0" providerId="ADAL" clId="{59B2E556-4E89-4198-B885-18EF187DEFB8}" dt="2022-02-05T19:43:54.043" v="3" actId="403"/>
          <ac:spMkLst>
            <pc:docMk/>
            <pc:sldMk cId="1800519895" sldId="256"/>
            <ac:spMk id="13" creationId="{3BFCEF89-30D7-48B8-A32E-905534EABAFA}"/>
          </ac:spMkLst>
        </pc:spChg>
        <pc:spChg chg="mod">
          <ac:chgData name="Khan Salman (khansal1)" userId="70c4c88b-bef8-4574-8206-408af15f2dc0" providerId="ADAL" clId="{59B2E556-4E89-4198-B885-18EF187DEFB8}" dt="2022-02-05T19:44:36.437" v="11" actId="122"/>
          <ac:spMkLst>
            <pc:docMk/>
            <pc:sldMk cId="1800519895" sldId="256"/>
            <ac:spMk id="15" creationId="{254B743D-3830-4253-93ED-320AD14A6156}"/>
          </ac:spMkLst>
        </pc:spChg>
        <pc:spChg chg="mod">
          <ac:chgData name="Khan Salman (khansal1)" userId="70c4c88b-bef8-4574-8206-408af15f2dc0" providerId="ADAL" clId="{59B2E556-4E89-4198-B885-18EF187DEFB8}" dt="2022-02-05T19:44:30.283" v="10" actId="122"/>
          <ac:spMkLst>
            <pc:docMk/>
            <pc:sldMk cId="1800519895" sldId="256"/>
            <ac:spMk id="17" creationId="{1DC46954-41E5-4477-84F4-9D82F3A098F2}"/>
          </ac:spMkLst>
        </pc:spChg>
      </pc:sldChg>
    </pc:docChg>
  </pc:docChgLst>
  <pc:docChgLst>
    <pc:chgData name="Khan Salman (khansal1)" userId="S::khansal1@students.zhaw.ch::70c4c88b-bef8-4574-8206-408af15f2dc0" providerId="AD" clId="Web-{93E451B7-9B10-48D5-B6B3-8F8643BBFDE6}"/>
    <pc:docChg chg="modSld">
      <pc:chgData name="Khan Salman (khansal1)" userId="S::khansal1@students.zhaw.ch::70c4c88b-bef8-4574-8206-408af15f2dc0" providerId="AD" clId="Web-{93E451B7-9B10-48D5-B6B3-8F8643BBFDE6}" dt="2022-02-16T21:47:14.116" v="17" actId="20577"/>
      <pc:docMkLst>
        <pc:docMk/>
      </pc:docMkLst>
      <pc:sldChg chg="modSp">
        <pc:chgData name="Khan Salman (khansal1)" userId="S::khansal1@students.zhaw.ch::70c4c88b-bef8-4574-8206-408af15f2dc0" providerId="AD" clId="Web-{93E451B7-9B10-48D5-B6B3-8F8643BBFDE6}" dt="2022-02-16T21:47:14.116" v="17" actId="20577"/>
        <pc:sldMkLst>
          <pc:docMk/>
          <pc:sldMk cId="1800519895" sldId="256"/>
        </pc:sldMkLst>
        <pc:spChg chg="mod">
          <ac:chgData name="Khan Salman (khansal1)" userId="S::khansal1@students.zhaw.ch::70c4c88b-bef8-4574-8206-408af15f2dc0" providerId="AD" clId="Web-{93E451B7-9B10-48D5-B6B3-8F8643BBFDE6}" dt="2022-02-16T21:47:14.116" v="17" actId="20577"/>
          <ac:spMkLst>
            <pc:docMk/>
            <pc:sldMk cId="1800519895" sldId="256"/>
            <ac:spMk id="17" creationId="{1DC46954-41E5-4477-84F4-9D82F3A098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72B6C-516D-490F-AC80-8DDD434B0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CB1DA5-06D5-4EF1-8074-A600D8A66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7952DA-8202-45D5-A3E2-ABAE8824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B71-2F67-4D82-B7DE-050F4C4A7B3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5D7D10-2E67-415E-8811-4B3D4577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BAD0EA-EB7C-43B9-81B7-DE6B44B2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2FF1-0DDA-4703-A182-6E55A3E7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4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ED6FB-185E-4FC1-9CF9-782E1EAD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69040F-9A9D-4FBF-B20D-F598EA93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A03C35-4179-43FC-AF52-AA59BBC5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B71-2F67-4D82-B7DE-050F4C4A7B3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FBB50-C22E-42D3-A901-001ACA1C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21E542-4545-4531-82EC-15650D08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2FF1-0DDA-4703-A182-6E55A3E7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5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8F8B1F-488C-4671-912C-07A02B421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760BBE-7E8C-4A91-BA11-255595DE7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EAEC4-97F8-4373-88B6-B98F038C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B71-2F67-4D82-B7DE-050F4C4A7B3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25FA62-AF10-48FC-B58A-6173639E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DE4A5C-6E49-4A61-BE04-449D399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2FF1-0DDA-4703-A182-6E55A3E7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0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010CF-3357-448B-B2FA-C6184F5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DB751-F1B6-481B-B45F-BC41D996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BE08C9-BA5F-414B-ACEF-51A0215B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B71-2F67-4D82-B7DE-050F4C4A7B3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C6DC53-9358-4084-BE6C-341E8FCE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6F787-176F-4C79-B07C-8164515D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2FF1-0DDA-4703-A182-6E55A3E7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5EF37-A6BF-48E1-A17D-61A87863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03D50A-34FB-4309-A021-AED8A0D83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DFEA08-9770-4379-A61A-69DE365A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B71-2F67-4D82-B7DE-050F4C4A7B3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D416F7-02AC-4AB2-A489-039C198D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FEEBF-9E31-40D0-9E8A-5782282B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2FF1-0DDA-4703-A182-6E55A3E7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2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730D3-75BF-4727-B2CE-B3E8DEF0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FD6F1C-6836-4B49-B2AF-B55832B4D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68B0F1-7845-46F5-AF91-534FD1897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D98805-82CD-42C2-9CF8-E5A9B7CF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B71-2F67-4D82-B7DE-050F4C4A7B3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D31A52-DFEF-4D7D-99C3-CDDE0378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6B9F80-5E69-4C43-B75A-2533B5AA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2FF1-0DDA-4703-A182-6E55A3E7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CE235-5444-4F93-973B-9DB11CB1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4D3F87-0DD1-4500-8F42-257D8AE86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A5008E-268E-417D-B314-A950C6A0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A73799-DEAE-4457-B140-EFF176B4E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D27B18-EEAB-49AB-86A6-394ABE7E8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5F2A02-4C99-4064-B934-605DFAF3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B71-2F67-4D82-B7DE-050F4C4A7B3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6FBFA8-E96E-4C34-A531-D693C59F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86BCD8-4F10-4330-A26F-E04361E9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2FF1-0DDA-4703-A182-6E55A3E7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C9B94-E3E3-47BF-B9D4-61F6609D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5A137F-4DF6-4192-B3C9-2B0A069D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B71-2F67-4D82-B7DE-050F4C4A7B3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C7B366-DCB1-47FD-9E27-011FB1DD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FBCF96-E86D-4D9E-885A-6059B69C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2FF1-0DDA-4703-A182-6E55A3E7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1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ABCBFB-68D7-4E4F-AFCC-19831385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B71-2F67-4D82-B7DE-050F4C4A7B3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122C95-F1C0-42F6-B80F-845548EB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A61148-2402-4F31-90E1-FA3C9A9C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2FF1-0DDA-4703-A182-6E55A3E7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2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20043-B23B-4B5C-8F8E-9DB51FE6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435C3-E8F8-4627-B74D-105F0631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A3E350-7A19-4C0C-AD06-DB0B8BA2B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85C81-D7AA-4077-8D2B-8B8D4BAE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B71-2F67-4D82-B7DE-050F4C4A7B3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7C29D0-B129-46D5-A76D-3057FD05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B43B12-26AE-490B-BDE8-7E6D6519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2FF1-0DDA-4703-A182-6E55A3E7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6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E6A75-3FB6-4579-A161-14343450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313FA9-3CDB-4267-A5B6-0B1694537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4917E7-8EBA-4A68-93DA-862B93BB2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A9044D-A6BB-4408-9BCF-24E6DBC2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5B71-2F67-4D82-B7DE-050F4C4A7B3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9FCE7-BE89-40BF-934A-BA6B1BCD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A8D291-FBAF-45BF-B594-650D4DF2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2FF1-0DDA-4703-A182-6E55A3E7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530D13-E984-4511-A92A-2716B538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DA19D-E4CD-459A-99E4-56D40C6E6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87817-110D-4E1C-9C8A-B6BE94B90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75B71-2F67-4D82-B7DE-050F4C4A7B3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39F4BB-80EF-4D61-A714-9777AC07E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CD7EA-F33C-4492-85CF-34EE3544F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2FF1-0DDA-4703-A182-6E55A3E7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7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94C6F0D-F3E7-4C91-8695-9FC19BBCBFA4}"/>
              </a:ext>
            </a:extLst>
          </p:cNvPr>
          <p:cNvGrpSpPr/>
          <p:nvPr/>
        </p:nvGrpSpPr>
        <p:grpSpPr>
          <a:xfrm>
            <a:off x="5047054" y="353998"/>
            <a:ext cx="2097893" cy="871268"/>
            <a:chOff x="5249441" y="457580"/>
            <a:chExt cx="2256476" cy="89171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D41DF81-152D-4DFD-8411-92974057F645}"/>
                </a:ext>
              </a:extLst>
            </p:cNvPr>
            <p:cNvSpPr/>
            <p:nvPr/>
          </p:nvSpPr>
          <p:spPr>
            <a:xfrm>
              <a:off x="5457647" y="457580"/>
              <a:ext cx="1840062" cy="8917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5E5BC879-FD01-436F-9E79-D3E63D647388}"/>
                </a:ext>
              </a:extLst>
            </p:cNvPr>
            <p:cNvSpPr txBox="1"/>
            <p:nvPr/>
          </p:nvSpPr>
          <p:spPr>
            <a:xfrm>
              <a:off x="5249441" y="521152"/>
              <a:ext cx="2256476" cy="692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BP3</a:t>
              </a:r>
            </a:p>
            <a:p>
              <a:pPr algn="ctr"/>
              <a:r>
                <a:rPr lang="en-US" sz="1000">
                  <a:solidFill>
                    <a:schemeClr val="bg1"/>
                  </a:solidFill>
                </a:rPr>
                <a:t>Group 3 supervisor:</a:t>
              </a:r>
            </a:p>
            <a:p>
              <a:pPr algn="ctr"/>
              <a:endParaRPr lang="en-US" sz="900">
                <a:solidFill>
                  <a:schemeClr val="bg1"/>
                </a:solidFill>
              </a:endParaRPr>
            </a:p>
            <a:p>
              <a:pPr algn="ctr"/>
              <a:r>
                <a:rPr lang="en-US" sz="900" b="1">
                  <a:solidFill>
                    <a:schemeClr val="bg1"/>
                  </a:solidFill>
                </a:rPr>
                <a:t>Fruhar Mozaffari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AACF75B-671E-43B9-8973-51FF2F55EA31}"/>
              </a:ext>
            </a:extLst>
          </p:cNvPr>
          <p:cNvGrpSpPr/>
          <p:nvPr/>
        </p:nvGrpSpPr>
        <p:grpSpPr>
          <a:xfrm>
            <a:off x="5204516" y="1881037"/>
            <a:ext cx="1842898" cy="966942"/>
            <a:chOff x="5359136" y="1853864"/>
            <a:chExt cx="1513592" cy="13667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0C65A7D-0E10-4A2B-A522-9AA5953C162D}"/>
                </a:ext>
              </a:extLst>
            </p:cNvPr>
            <p:cNvSpPr/>
            <p:nvPr/>
          </p:nvSpPr>
          <p:spPr>
            <a:xfrm>
              <a:off x="5359136" y="1853864"/>
              <a:ext cx="1513592" cy="1366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31A0544-A7EE-454A-A804-69E4406D7C8D}"/>
                </a:ext>
              </a:extLst>
            </p:cNvPr>
            <p:cNvSpPr txBox="1"/>
            <p:nvPr/>
          </p:nvSpPr>
          <p:spPr>
            <a:xfrm>
              <a:off x="5438016" y="1890446"/>
              <a:ext cx="1355831" cy="13268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/>
                <a:t>Project management:</a:t>
              </a:r>
            </a:p>
            <a:p>
              <a:endParaRPr lang="en-US" sz="900"/>
            </a:p>
            <a:p>
              <a:pPr marL="171450" indent="-171450">
                <a:buFontTx/>
                <a:buChar char="-"/>
              </a:pPr>
              <a:r>
                <a:rPr lang="en-US" sz="900" b="1"/>
                <a:t>Adrian Näf(FHNW)</a:t>
              </a:r>
            </a:p>
            <a:p>
              <a:pPr marL="171450" indent="-171450">
                <a:buFontTx/>
                <a:buChar char="-"/>
              </a:pPr>
              <a:r>
                <a:rPr lang="en-US" sz="900" b="1"/>
                <a:t>Frank Genilloud(HES-SO)</a:t>
              </a:r>
            </a:p>
            <a:p>
              <a:pPr marL="171450" indent="-171450">
                <a:buFontTx/>
                <a:buChar char="-"/>
              </a:pPr>
              <a:r>
                <a:rPr lang="en-US" sz="900" b="1"/>
                <a:t>Salman Khan(ZHAW)</a:t>
              </a:r>
            </a:p>
            <a:p>
              <a:pPr marL="171450" indent="-171450">
                <a:buFontTx/>
                <a:buChar char="-"/>
              </a:pPr>
              <a:r>
                <a:rPr lang="en-US" sz="900" b="1"/>
                <a:t>Christa Kölbener(ZHAW)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32B93E5B-1D3B-46F7-85D4-DBDE6E993843}"/>
              </a:ext>
            </a:extLst>
          </p:cNvPr>
          <p:cNvSpPr/>
          <p:nvPr/>
        </p:nvSpPr>
        <p:spPr>
          <a:xfrm>
            <a:off x="1035581" y="4008885"/>
            <a:ext cx="1949903" cy="11275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E079CCE-7D2A-411A-BB84-0BFAEC4A2939}"/>
              </a:ext>
            </a:extLst>
          </p:cNvPr>
          <p:cNvSpPr txBox="1"/>
          <p:nvPr/>
        </p:nvSpPr>
        <p:spPr>
          <a:xfrm>
            <a:off x="1226361" y="4041758"/>
            <a:ext cx="14765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Upstream process(USP):</a:t>
            </a:r>
          </a:p>
          <a:p>
            <a:endParaRPr lang="en-US" sz="900"/>
          </a:p>
          <a:p>
            <a:pPr marL="171450" indent="-171450">
              <a:buFontTx/>
              <a:buChar char="-"/>
            </a:pPr>
            <a:r>
              <a:rPr lang="en-US" sz="900" b="1"/>
              <a:t>Elisa Polini(FHNW)</a:t>
            </a:r>
          </a:p>
          <a:p>
            <a:pPr marL="171450" indent="-171450">
              <a:buFontTx/>
              <a:buChar char="-"/>
            </a:pPr>
            <a:r>
              <a:rPr lang="en-US" sz="900" b="1"/>
              <a:t>Alexandros Pantelidis(HES-SO)</a:t>
            </a:r>
          </a:p>
          <a:p>
            <a:pPr marL="171450" indent="-171450">
              <a:buFontTx/>
              <a:buChar char="-"/>
            </a:pPr>
            <a:r>
              <a:rPr lang="en-US" sz="900" b="1"/>
              <a:t>Maja Nedic(ZHAW)</a:t>
            </a:r>
          </a:p>
          <a:p>
            <a:pPr marL="171450" indent="-171450">
              <a:buFontTx/>
              <a:buChar char="-"/>
            </a:pPr>
            <a:r>
              <a:rPr lang="en-US" sz="900" b="1"/>
              <a:t>Yusuf Xaaji(ZHAW)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2B8DA6-383A-485B-850A-85F65FC8C54D}"/>
              </a:ext>
            </a:extLst>
          </p:cNvPr>
          <p:cNvSpPr/>
          <p:nvPr/>
        </p:nvSpPr>
        <p:spPr>
          <a:xfrm>
            <a:off x="3704793" y="4008886"/>
            <a:ext cx="1842898" cy="11275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BFCEF89-30D7-48B8-A32E-905534EABAFA}"/>
              </a:ext>
            </a:extLst>
          </p:cNvPr>
          <p:cNvSpPr txBox="1"/>
          <p:nvPr/>
        </p:nvSpPr>
        <p:spPr>
          <a:xfrm>
            <a:off x="3800835" y="4034766"/>
            <a:ext cx="165081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Downstream process(DSP):</a:t>
            </a:r>
          </a:p>
          <a:p>
            <a:endParaRPr lang="en-US" sz="900"/>
          </a:p>
          <a:p>
            <a:pPr marL="171450" indent="-171450">
              <a:buFontTx/>
              <a:buChar char="-"/>
            </a:pPr>
            <a:r>
              <a:rPr lang="en-US" sz="900" b="1"/>
              <a:t>Stefanie Schürch(FHNW)</a:t>
            </a:r>
          </a:p>
          <a:p>
            <a:pPr marL="171450" indent="-171450">
              <a:buFontTx/>
              <a:buChar char="-"/>
            </a:pPr>
            <a:r>
              <a:rPr lang="en-US" sz="900" b="1"/>
              <a:t>Jérémie Noël(HES-SO)</a:t>
            </a:r>
          </a:p>
          <a:p>
            <a:pPr marL="171450" indent="-171450">
              <a:buFontTx/>
              <a:buChar char="-"/>
            </a:pPr>
            <a:r>
              <a:rPr lang="en-US" sz="900" b="1"/>
              <a:t>Jan Kreuzer(ZHAW)</a:t>
            </a:r>
          </a:p>
          <a:p>
            <a:pPr marL="171450" indent="-171450">
              <a:buFontTx/>
              <a:buChar char="-"/>
            </a:pPr>
            <a:r>
              <a:rPr lang="en-US" sz="900" b="1"/>
              <a:t>Benjamin Müller(ZHAW</a:t>
            </a:r>
            <a:r>
              <a:rPr lang="en-US" sz="900"/>
              <a:t>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1952BB-6431-4521-8D5C-B697E0B8C0B4}"/>
              </a:ext>
            </a:extLst>
          </p:cNvPr>
          <p:cNvSpPr/>
          <p:nvPr/>
        </p:nvSpPr>
        <p:spPr>
          <a:xfrm>
            <a:off x="6644311" y="4008886"/>
            <a:ext cx="1842898" cy="1127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54B743D-3830-4253-93ED-320AD14A6156}"/>
              </a:ext>
            </a:extLst>
          </p:cNvPr>
          <p:cNvSpPr txBox="1"/>
          <p:nvPr/>
        </p:nvSpPr>
        <p:spPr>
          <a:xfrm>
            <a:off x="6644300" y="4034766"/>
            <a:ext cx="18428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Media and buffer preparation:</a:t>
            </a:r>
          </a:p>
          <a:p>
            <a:endParaRPr lang="en-US" sz="900"/>
          </a:p>
          <a:p>
            <a:pPr marL="171450" indent="-171450">
              <a:buFontTx/>
              <a:buChar char="-"/>
            </a:pPr>
            <a:r>
              <a:rPr lang="en-US" sz="900" b="1"/>
              <a:t>Natalia Kuleta(ZHAW)</a:t>
            </a:r>
          </a:p>
          <a:p>
            <a:pPr marL="171450" indent="-171450">
              <a:buFontTx/>
              <a:buChar char="-"/>
            </a:pPr>
            <a:r>
              <a:rPr lang="en-US" sz="900" b="1"/>
              <a:t>Nurdzane Memeti(ZHAW)</a:t>
            </a:r>
          </a:p>
          <a:p>
            <a:pPr marL="171450" indent="-171450">
              <a:buFontTx/>
              <a:buChar char="-"/>
            </a:pPr>
            <a:r>
              <a:rPr lang="en-US" sz="900" b="1"/>
              <a:t>Dzenneta Zukovic(ZHAW)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CBBBB4C-E361-4C20-9AC0-AE6959894418}"/>
              </a:ext>
            </a:extLst>
          </p:cNvPr>
          <p:cNvSpPr/>
          <p:nvPr/>
        </p:nvSpPr>
        <p:spPr>
          <a:xfrm>
            <a:off x="9206517" y="4008885"/>
            <a:ext cx="1842898" cy="1127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DC46954-41E5-4477-84F4-9D82F3A098F2}"/>
              </a:ext>
            </a:extLst>
          </p:cNvPr>
          <p:cNvSpPr txBox="1"/>
          <p:nvPr/>
        </p:nvSpPr>
        <p:spPr>
          <a:xfrm>
            <a:off x="9206506" y="4034766"/>
            <a:ext cx="1842908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"/>
              <a:t>Clean utilities and logistics:</a:t>
            </a:r>
          </a:p>
          <a:p>
            <a:endParaRPr lang="en-US" sz="900"/>
          </a:p>
          <a:p>
            <a:pPr marL="171450" indent="-171450">
              <a:buFontTx/>
              <a:buChar char="-"/>
            </a:pPr>
            <a:r>
              <a:rPr lang="en-US" sz="900" b="1">
                <a:cs typeface="Calibri"/>
              </a:rPr>
              <a:t>Pelin Pesen (FHNW)</a:t>
            </a:r>
            <a:endParaRPr lang="en-US" sz="900" b="1"/>
          </a:p>
          <a:p>
            <a:pPr marL="171450" indent="-171450">
              <a:buFontTx/>
              <a:buChar char="-"/>
            </a:pPr>
            <a:r>
              <a:rPr lang="en-US" sz="900" b="1"/>
              <a:t>Philipp Späne(FHNW)</a:t>
            </a:r>
            <a:endParaRPr lang="en-US" sz="900" b="1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US" sz="900" b="1"/>
              <a:t>Alexandre Nicollier(HES-SO)</a:t>
            </a:r>
          </a:p>
          <a:p>
            <a:pPr marL="171450" indent="-171450">
              <a:buFontTx/>
              <a:buChar char="-"/>
            </a:pPr>
            <a:r>
              <a:rPr lang="en-US" sz="900" b="1"/>
              <a:t>Alejandra Lopez Sosa(ZHAW)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ED61F18-77D9-4992-9F68-960163824021}"/>
              </a:ext>
            </a:extLst>
          </p:cNvPr>
          <p:cNvCxnSpPr>
            <a:cxnSpLocks/>
          </p:cNvCxnSpPr>
          <p:nvPr/>
        </p:nvCxnSpPr>
        <p:spPr>
          <a:xfrm>
            <a:off x="1957031" y="3666226"/>
            <a:ext cx="0" cy="342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A5465F7-0498-400F-A124-06C1311CB228}"/>
              </a:ext>
            </a:extLst>
          </p:cNvPr>
          <p:cNvCxnSpPr>
            <a:cxnSpLocks/>
          </p:cNvCxnSpPr>
          <p:nvPr/>
        </p:nvCxnSpPr>
        <p:spPr>
          <a:xfrm>
            <a:off x="4622201" y="3662152"/>
            <a:ext cx="0" cy="342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575958D-C907-410C-9E7F-0B071276402B}"/>
              </a:ext>
            </a:extLst>
          </p:cNvPr>
          <p:cNvCxnSpPr>
            <a:cxnSpLocks/>
          </p:cNvCxnSpPr>
          <p:nvPr/>
        </p:nvCxnSpPr>
        <p:spPr>
          <a:xfrm>
            <a:off x="7569953" y="3671257"/>
            <a:ext cx="0" cy="342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41782E9-8E64-4B95-B46B-855563553AE9}"/>
              </a:ext>
            </a:extLst>
          </p:cNvPr>
          <p:cNvCxnSpPr>
            <a:cxnSpLocks/>
          </p:cNvCxnSpPr>
          <p:nvPr/>
        </p:nvCxnSpPr>
        <p:spPr>
          <a:xfrm>
            <a:off x="10121051" y="3671257"/>
            <a:ext cx="0" cy="342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F28EE9C-4E8D-4420-8DF3-7E36B2BD13F0}"/>
              </a:ext>
            </a:extLst>
          </p:cNvPr>
          <p:cNvCxnSpPr>
            <a:cxnSpLocks/>
          </p:cNvCxnSpPr>
          <p:nvPr/>
        </p:nvCxnSpPr>
        <p:spPr>
          <a:xfrm>
            <a:off x="1957031" y="3662152"/>
            <a:ext cx="81640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E73806E-6652-4566-9251-E4BA882F4417}"/>
              </a:ext>
            </a:extLst>
          </p:cNvPr>
          <p:cNvCxnSpPr>
            <a:cxnSpLocks/>
          </p:cNvCxnSpPr>
          <p:nvPr/>
        </p:nvCxnSpPr>
        <p:spPr>
          <a:xfrm>
            <a:off x="6125965" y="2847979"/>
            <a:ext cx="0" cy="823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C905F2A-C2BF-45FE-B6D4-A201742CA37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5999" y="1225266"/>
            <a:ext cx="0" cy="6557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1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34FC02811A8F499CA32FC612EE48A0" ma:contentTypeVersion="9" ma:contentTypeDescription="Ein neues Dokument erstellen." ma:contentTypeScope="" ma:versionID="799fd8fbf740541e3223ece83ffb647c">
  <xsd:schema xmlns:xsd="http://www.w3.org/2001/XMLSchema" xmlns:xs="http://www.w3.org/2001/XMLSchema" xmlns:p="http://schemas.microsoft.com/office/2006/metadata/properties" xmlns:ns2="4cde1fc4-2b3d-4add-8ea9-0168bc64bbe7" xmlns:ns3="8101c224-8760-4bfa-b56b-356fc4b4ad60" targetNamespace="http://schemas.microsoft.com/office/2006/metadata/properties" ma:root="true" ma:fieldsID="0a39c6f75a88d1210949dee0ff67d8c7" ns2:_="" ns3:_="">
    <xsd:import namespace="4cde1fc4-2b3d-4add-8ea9-0168bc64bbe7"/>
    <xsd:import namespace="8101c224-8760-4bfa-b56b-356fc4b4ad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e1fc4-2b3d-4add-8ea9-0168bc64b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1c224-8760-4bfa-b56b-356fc4b4ad6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87B700-5AC1-4385-BD1D-E6AE73ED6FC5}">
  <ds:schemaRefs>
    <ds:schemaRef ds:uri="4cde1fc4-2b3d-4add-8ea9-0168bc64bbe7"/>
    <ds:schemaRef ds:uri="8101c224-8760-4bfa-b56b-356fc4b4ad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6AAC41-A7D6-4AA4-BC55-179F76A052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416645-B0B6-4393-84CC-84E50BB20819}">
  <ds:schemaRefs>
    <ds:schemaRef ds:uri="4cde1fc4-2b3d-4add-8ea9-0168bc64bbe7"/>
    <ds:schemaRef ds:uri="8101c224-8760-4bfa-b56b-356fc4b4ad6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Khan Salman (khansal1)</dc:creator>
  <cp:revision>1</cp:revision>
  <dcterms:created xsi:type="dcterms:W3CDTF">2022-02-05T00:55:35Z</dcterms:created>
  <dcterms:modified xsi:type="dcterms:W3CDTF">2022-02-16T21:48:27Z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0x0101002F34FC02811A8F499CA32FC612EE48A0</vt:lpwstr>
  </property>
</Properties>
</file>