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70" r:id="rId5"/>
    <p:sldId id="272" r:id="rId6"/>
    <p:sldId id="271" r:id="rId7"/>
    <p:sldId id="273" r:id="rId8"/>
    <p:sldId id="274" r:id="rId9"/>
    <p:sldId id="269" r:id="rId10"/>
    <p:sldId id="267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3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84764A-854E-7948-82ED-D1D2479028B1}" v="391" dt="2022-02-17T17:57:00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13"/>
  </p:normalViewPr>
  <p:slideViewPr>
    <p:cSldViewPr snapToGrid="0" snapToObjects="1">
      <p:cViewPr>
        <p:scale>
          <a:sx n="95" d="100"/>
          <a:sy n="95" d="100"/>
        </p:scale>
        <p:origin x="1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 Salman (khansal1)" userId="70c4c88b-bef8-4574-8206-408af15f2dc0" providerId="ADAL" clId="{5284764A-854E-7948-82ED-D1D2479028B1}"/>
    <pc:docChg chg="undo custSel delSld modSld">
      <pc:chgData name="Khan Salman (khansal1)" userId="70c4c88b-bef8-4574-8206-408af15f2dc0" providerId="ADAL" clId="{5284764A-854E-7948-82ED-D1D2479028B1}" dt="2022-02-17T17:57:00.701" v="628" actId="167"/>
      <pc:docMkLst>
        <pc:docMk/>
      </pc:docMkLst>
      <pc:sldChg chg="del">
        <pc:chgData name="Khan Salman (khansal1)" userId="70c4c88b-bef8-4574-8206-408af15f2dc0" providerId="ADAL" clId="{5284764A-854E-7948-82ED-D1D2479028B1}" dt="2022-02-17T15:58:16.811" v="369" actId="2696"/>
        <pc:sldMkLst>
          <pc:docMk/>
          <pc:sldMk cId="2351488113" sldId="259"/>
        </pc:sldMkLst>
      </pc:sldChg>
      <pc:sldChg chg="del">
        <pc:chgData name="Khan Salman (khansal1)" userId="70c4c88b-bef8-4574-8206-408af15f2dc0" providerId="ADAL" clId="{5284764A-854E-7948-82ED-D1D2479028B1}" dt="2022-02-17T15:58:18.280" v="370" actId="2696"/>
        <pc:sldMkLst>
          <pc:docMk/>
          <pc:sldMk cId="3667911267" sldId="264"/>
        </pc:sldMkLst>
      </pc:sldChg>
      <pc:sldChg chg="del">
        <pc:chgData name="Khan Salman (khansal1)" userId="70c4c88b-bef8-4574-8206-408af15f2dc0" providerId="ADAL" clId="{5284764A-854E-7948-82ED-D1D2479028B1}" dt="2022-02-17T15:58:14.903" v="368" actId="2696"/>
        <pc:sldMkLst>
          <pc:docMk/>
          <pc:sldMk cId="2344433899" sldId="265"/>
        </pc:sldMkLst>
      </pc:sldChg>
      <pc:sldChg chg="addSp modSp mod">
        <pc:chgData name="Khan Salman (khansal1)" userId="70c4c88b-bef8-4574-8206-408af15f2dc0" providerId="ADAL" clId="{5284764A-854E-7948-82ED-D1D2479028B1}" dt="2022-02-17T17:57:00.701" v="628" actId="167"/>
        <pc:sldMkLst>
          <pc:docMk/>
          <pc:sldMk cId="1112667987" sldId="270"/>
        </pc:sldMkLst>
        <pc:spChg chg="add mod">
          <ac:chgData name="Khan Salman (khansal1)" userId="70c4c88b-bef8-4574-8206-408af15f2dc0" providerId="ADAL" clId="{5284764A-854E-7948-82ED-D1D2479028B1}" dt="2022-02-17T17:57:00.701" v="628" actId="167"/>
          <ac:spMkLst>
            <pc:docMk/>
            <pc:sldMk cId="1112667987" sldId="270"/>
            <ac:spMk id="3" creationId="{F524D8E2-F799-2F47-85FA-AAC134A1C2E2}"/>
          </ac:spMkLst>
        </pc:spChg>
        <pc:spChg chg="mod">
          <ac:chgData name="Khan Salman (khansal1)" userId="70c4c88b-bef8-4574-8206-408af15f2dc0" providerId="ADAL" clId="{5284764A-854E-7948-82ED-D1D2479028B1}" dt="2022-02-17T15:57:12.619" v="348" actId="20577"/>
          <ac:spMkLst>
            <pc:docMk/>
            <pc:sldMk cId="1112667987" sldId="270"/>
            <ac:spMk id="30" creationId="{5CDF1B02-CCB4-4EA4-93C7-435D35770243}"/>
          </ac:spMkLst>
        </pc:spChg>
        <pc:spChg chg="mod">
          <ac:chgData name="Khan Salman (khansal1)" userId="70c4c88b-bef8-4574-8206-408af15f2dc0" providerId="ADAL" clId="{5284764A-854E-7948-82ED-D1D2479028B1}" dt="2022-02-17T15:57:19.395" v="367" actId="20577"/>
          <ac:spMkLst>
            <pc:docMk/>
            <pc:sldMk cId="1112667987" sldId="270"/>
            <ac:spMk id="31" creationId="{B49FB9D6-5AE7-4674-81C7-1B0C55FC0406}"/>
          </ac:spMkLst>
        </pc:spChg>
      </pc:sldChg>
      <pc:sldChg chg="addSp delSp modSp mod">
        <pc:chgData name="Khan Salman (khansal1)" userId="70c4c88b-bef8-4574-8206-408af15f2dc0" providerId="ADAL" clId="{5284764A-854E-7948-82ED-D1D2479028B1}" dt="2022-02-17T17:30:14.204" v="610" actId="14100"/>
        <pc:sldMkLst>
          <pc:docMk/>
          <pc:sldMk cId="1390597617" sldId="271"/>
        </pc:sldMkLst>
        <pc:spChg chg="add mod">
          <ac:chgData name="Khan Salman (khansal1)" userId="70c4c88b-bef8-4574-8206-408af15f2dc0" providerId="ADAL" clId="{5284764A-854E-7948-82ED-D1D2479028B1}" dt="2022-02-17T15:36:21.166" v="85" actId="167"/>
          <ac:spMkLst>
            <pc:docMk/>
            <pc:sldMk cId="1390597617" sldId="271"/>
            <ac:spMk id="5" creationId="{E69A234F-3A44-6B40-A507-417021E502EF}"/>
          </ac:spMkLst>
        </pc:spChg>
        <pc:spChg chg="add mod">
          <ac:chgData name="Khan Salman (khansal1)" userId="70c4c88b-bef8-4574-8206-408af15f2dc0" providerId="ADAL" clId="{5284764A-854E-7948-82ED-D1D2479028B1}" dt="2022-02-17T15:48:46.114" v="254" actId="1076"/>
          <ac:spMkLst>
            <pc:docMk/>
            <pc:sldMk cId="1390597617" sldId="271"/>
            <ac:spMk id="6" creationId="{7535077A-88F8-0144-BA74-1AD051A60E29}"/>
          </ac:spMkLst>
        </pc:spChg>
        <pc:spChg chg="add mod">
          <ac:chgData name="Khan Salman (khansal1)" userId="70c4c88b-bef8-4574-8206-408af15f2dc0" providerId="ADAL" clId="{5284764A-854E-7948-82ED-D1D2479028B1}" dt="2022-02-17T16:30:14.514" v="505" actId="1076"/>
          <ac:spMkLst>
            <pc:docMk/>
            <pc:sldMk cId="1390597617" sldId="271"/>
            <ac:spMk id="7" creationId="{79E74E21-40C5-9D4F-A32F-7909BB2FD52B}"/>
          </ac:spMkLst>
        </pc:spChg>
        <pc:spChg chg="add mod">
          <ac:chgData name="Khan Salman (khansal1)" userId="70c4c88b-bef8-4574-8206-408af15f2dc0" providerId="ADAL" clId="{5284764A-854E-7948-82ED-D1D2479028B1}" dt="2022-02-17T15:48:04.073" v="250" actId="404"/>
          <ac:spMkLst>
            <pc:docMk/>
            <pc:sldMk cId="1390597617" sldId="271"/>
            <ac:spMk id="11" creationId="{E7A9A0C4-873E-4C46-A801-6CD449FA651E}"/>
          </ac:spMkLst>
        </pc:spChg>
        <pc:spChg chg="add del mod">
          <ac:chgData name="Khan Salman (khansal1)" userId="70c4c88b-bef8-4574-8206-408af15f2dc0" providerId="ADAL" clId="{5284764A-854E-7948-82ED-D1D2479028B1}" dt="2022-02-17T16:25:39.981" v="472"/>
          <ac:spMkLst>
            <pc:docMk/>
            <pc:sldMk cId="1390597617" sldId="271"/>
            <ac:spMk id="23" creationId="{71C2BF0F-DF96-B04E-B285-6F0DBBCED9C7}"/>
          </ac:spMkLst>
        </pc:spChg>
        <pc:spChg chg="add mod">
          <ac:chgData name="Khan Salman (khansal1)" userId="70c4c88b-bef8-4574-8206-408af15f2dc0" providerId="ADAL" clId="{5284764A-854E-7948-82ED-D1D2479028B1}" dt="2022-02-17T16:34:18.478" v="556" actId="167"/>
          <ac:spMkLst>
            <pc:docMk/>
            <pc:sldMk cId="1390597617" sldId="271"/>
            <ac:spMk id="31" creationId="{C71504BD-C752-F245-A082-4E230F82EF6F}"/>
          </ac:spMkLst>
        </pc:spChg>
        <pc:spChg chg="add mod">
          <ac:chgData name="Khan Salman (khansal1)" userId="70c4c88b-bef8-4574-8206-408af15f2dc0" providerId="ADAL" clId="{5284764A-854E-7948-82ED-D1D2479028B1}" dt="2022-02-17T16:35:53.810" v="568" actId="1076"/>
          <ac:spMkLst>
            <pc:docMk/>
            <pc:sldMk cId="1390597617" sldId="271"/>
            <ac:spMk id="32" creationId="{5DC12D81-3A2F-2F42-AF35-DB304B2A85F0}"/>
          </ac:spMkLst>
        </pc:spChg>
        <pc:spChg chg="add mod">
          <ac:chgData name="Khan Salman (khansal1)" userId="70c4c88b-bef8-4574-8206-408af15f2dc0" providerId="ADAL" clId="{5284764A-854E-7948-82ED-D1D2479028B1}" dt="2022-02-17T16:36:47.241" v="605" actId="113"/>
          <ac:spMkLst>
            <pc:docMk/>
            <pc:sldMk cId="1390597617" sldId="271"/>
            <ac:spMk id="33" creationId="{07DBA475-CE2F-8B44-8263-EDE14FE257F8}"/>
          </ac:spMkLst>
        </pc:spChg>
        <pc:spChg chg="mod">
          <ac:chgData name="Khan Salman (khansal1)" userId="70c4c88b-bef8-4574-8206-408af15f2dc0" providerId="ADAL" clId="{5284764A-854E-7948-82ED-D1D2479028B1}" dt="2022-02-17T16:25:34.302" v="470" actId="790"/>
          <ac:spMkLst>
            <pc:docMk/>
            <pc:sldMk cId="1390597617" sldId="271"/>
            <ac:spMk id="496" creationId="{E69DE146-6D10-4ABA-95C7-0C79162A1C79}"/>
          </ac:spMkLst>
        </pc:spChg>
        <pc:spChg chg="mod">
          <ac:chgData name="Khan Salman (khansal1)" userId="70c4c88b-bef8-4574-8206-408af15f2dc0" providerId="ADAL" clId="{5284764A-854E-7948-82ED-D1D2479028B1}" dt="2022-02-17T16:22:17.631" v="454" actId="404"/>
          <ac:spMkLst>
            <pc:docMk/>
            <pc:sldMk cId="1390597617" sldId="271"/>
            <ac:spMk id="514" creationId="{CD15880A-6F1B-478E-A801-2733E4DE89AC}"/>
          </ac:spMkLst>
        </pc:spChg>
        <pc:spChg chg="mod">
          <ac:chgData name="Khan Salman (khansal1)" userId="70c4c88b-bef8-4574-8206-408af15f2dc0" providerId="ADAL" clId="{5284764A-854E-7948-82ED-D1D2479028B1}" dt="2022-02-17T15:27:12.822" v="21" actId="164"/>
          <ac:spMkLst>
            <pc:docMk/>
            <pc:sldMk cId="1390597617" sldId="271"/>
            <ac:spMk id="543" creationId="{29FB681B-DA1E-4990-909D-3B4125ACC0EF}"/>
          </ac:spMkLst>
        </pc:spChg>
        <pc:spChg chg="mod">
          <ac:chgData name="Khan Salman (khansal1)" userId="70c4c88b-bef8-4574-8206-408af15f2dc0" providerId="ADAL" clId="{5284764A-854E-7948-82ED-D1D2479028B1}" dt="2022-02-17T15:27:12.822" v="21" actId="164"/>
          <ac:spMkLst>
            <pc:docMk/>
            <pc:sldMk cId="1390597617" sldId="271"/>
            <ac:spMk id="544" creationId="{6BB8F0B6-419D-4DD1-9F2F-E7F9659E976C}"/>
          </ac:spMkLst>
        </pc:spChg>
        <pc:spChg chg="mod">
          <ac:chgData name="Khan Salman (khansal1)" userId="70c4c88b-bef8-4574-8206-408af15f2dc0" providerId="ADAL" clId="{5284764A-854E-7948-82ED-D1D2479028B1}" dt="2022-02-17T15:27:12.822" v="21" actId="164"/>
          <ac:spMkLst>
            <pc:docMk/>
            <pc:sldMk cId="1390597617" sldId="271"/>
            <ac:spMk id="545" creationId="{333A09C5-0E30-4377-A365-BB8CB8AAC33C}"/>
          </ac:spMkLst>
        </pc:spChg>
        <pc:spChg chg="mod">
          <ac:chgData name="Khan Salman (khansal1)" userId="70c4c88b-bef8-4574-8206-408af15f2dc0" providerId="ADAL" clId="{5284764A-854E-7948-82ED-D1D2479028B1}" dt="2022-02-17T15:27:12.822" v="21" actId="164"/>
          <ac:spMkLst>
            <pc:docMk/>
            <pc:sldMk cId="1390597617" sldId="271"/>
            <ac:spMk id="546" creationId="{CBD0A6C9-0E8D-4516-BED1-110D6BF156F2}"/>
          </ac:spMkLst>
        </pc:spChg>
        <pc:spChg chg="add mod">
          <ac:chgData name="Khan Salman (khansal1)" userId="70c4c88b-bef8-4574-8206-408af15f2dc0" providerId="ADAL" clId="{5284764A-854E-7948-82ED-D1D2479028B1}" dt="2022-02-17T15:37:32.100" v="93" actId="171"/>
          <ac:spMkLst>
            <pc:docMk/>
            <pc:sldMk cId="1390597617" sldId="271"/>
            <ac:spMk id="547" creationId="{2DB42ADC-681C-6F4B-96E5-453E74001DF6}"/>
          </ac:spMkLst>
        </pc:spChg>
        <pc:spChg chg="mod">
          <ac:chgData name="Khan Salman (khansal1)" userId="70c4c88b-bef8-4574-8206-408af15f2dc0" providerId="ADAL" clId="{5284764A-854E-7948-82ED-D1D2479028B1}" dt="2022-02-17T15:37:38.112" v="94" actId="571"/>
          <ac:spMkLst>
            <pc:docMk/>
            <pc:sldMk cId="1390597617" sldId="271"/>
            <ac:spMk id="549" creationId="{5C866CCC-08EA-F74B-BB74-8D6F3E9EB5E3}"/>
          </ac:spMkLst>
        </pc:spChg>
        <pc:spChg chg="add del mod">
          <ac:chgData name="Khan Salman (khansal1)" userId="70c4c88b-bef8-4574-8206-408af15f2dc0" providerId="ADAL" clId="{5284764A-854E-7948-82ED-D1D2479028B1}" dt="2022-02-17T15:39:38.937" v="111" actId="478"/>
          <ac:spMkLst>
            <pc:docMk/>
            <pc:sldMk cId="1390597617" sldId="271"/>
            <ac:spMk id="552" creationId="{EB43600D-2EB5-FB45-9305-2BD4B14AABE3}"/>
          </ac:spMkLst>
        </pc:spChg>
        <pc:spChg chg="add mod">
          <ac:chgData name="Khan Salman (khansal1)" userId="70c4c88b-bef8-4574-8206-408af15f2dc0" providerId="ADAL" clId="{5284764A-854E-7948-82ED-D1D2479028B1}" dt="2022-02-17T15:39:59.926" v="115" actId="167"/>
          <ac:spMkLst>
            <pc:docMk/>
            <pc:sldMk cId="1390597617" sldId="271"/>
            <ac:spMk id="553" creationId="{62EB6E55-6A63-C542-88CD-109D3B3A128A}"/>
          </ac:spMkLst>
        </pc:spChg>
        <pc:spChg chg="add del mod">
          <ac:chgData name="Khan Salman (khansal1)" userId="70c4c88b-bef8-4574-8206-408af15f2dc0" providerId="ADAL" clId="{5284764A-854E-7948-82ED-D1D2479028B1}" dt="2022-02-17T15:41:11.229" v="123" actId="478"/>
          <ac:spMkLst>
            <pc:docMk/>
            <pc:sldMk cId="1390597617" sldId="271"/>
            <ac:spMk id="554" creationId="{51CC3DCC-01D2-FA41-B26C-1742531B32AA}"/>
          </ac:spMkLst>
        </pc:spChg>
        <pc:spChg chg="mod">
          <ac:chgData name="Khan Salman (khansal1)" userId="70c4c88b-bef8-4574-8206-408af15f2dc0" providerId="ADAL" clId="{5284764A-854E-7948-82ED-D1D2479028B1}" dt="2022-02-17T15:46:30.734" v="213"/>
          <ac:spMkLst>
            <pc:docMk/>
            <pc:sldMk cId="1390597617" sldId="271"/>
            <ac:spMk id="556" creationId="{B8358916-59AD-FB4A-B589-F1489F777D24}"/>
          </ac:spMkLst>
        </pc:spChg>
        <pc:spChg chg="mod">
          <ac:chgData name="Khan Salman (khansal1)" userId="70c4c88b-bef8-4574-8206-408af15f2dc0" providerId="ADAL" clId="{5284764A-854E-7948-82ED-D1D2479028B1}" dt="2022-02-17T15:27:12.822" v="21" actId="164"/>
          <ac:spMkLst>
            <pc:docMk/>
            <pc:sldMk cId="1390597617" sldId="271"/>
            <ac:spMk id="561" creationId="{A48CBCC9-6EA8-4596-A333-46FBCD428B20}"/>
          </ac:spMkLst>
        </pc:spChg>
        <pc:spChg chg="mod">
          <ac:chgData name="Khan Salman (khansal1)" userId="70c4c88b-bef8-4574-8206-408af15f2dc0" providerId="ADAL" clId="{5284764A-854E-7948-82ED-D1D2479028B1}" dt="2022-02-17T15:27:12.822" v="21" actId="164"/>
          <ac:spMkLst>
            <pc:docMk/>
            <pc:sldMk cId="1390597617" sldId="271"/>
            <ac:spMk id="562" creationId="{A39F62A1-5E63-4664-8BAF-60194889BA30}"/>
          </ac:spMkLst>
        </pc:spChg>
        <pc:spChg chg="mod">
          <ac:chgData name="Khan Salman (khansal1)" userId="70c4c88b-bef8-4574-8206-408af15f2dc0" providerId="ADAL" clId="{5284764A-854E-7948-82ED-D1D2479028B1}" dt="2022-02-17T15:27:12.822" v="21" actId="164"/>
          <ac:spMkLst>
            <pc:docMk/>
            <pc:sldMk cId="1390597617" sldId="271"/>
            <ac:spMk id="563" creationId="{02E107AB-A2D1-4778-9834-DF007BDD9F6D}"/>
          </ac:spMkLst>
        </pc:spChg>
        <pc:spChg chg="mod">
          <ac:chgData name="Khan Salman (khansal1)" userId="70c4c88b-bef8-4574-8206-408af15f2dc0" providerId="ADAL" clId="{5284764A-854E-7948-82ED-D1D2479028B1}" dt="2022-02-17T15:46:30.734" v="213"/>
          <ac:spMkLst>
            <pc:docMk/>
            <pc:sldMk cId="1390597617" sldId="271"/>
            <ac:spMk id="568" creationId="{190B87AE-E6EF-C64D-963F-0CC2E808B377}"/>
          </ac:spMkLst>
        </pc:spChg>
        <pc:spChg chg="add mod">
          <ac:chgData name="Khan Salman (khansal1)" userId="70c4c88b-bef8-4574-8206-408af15f2dc0" providerId="ADAL" clId="{5284764A-854E-7948-82ED-D1D2479028B1}" dt="2022-02-17T15:52:15.341" v="310" actId="1076"/>
          <ac:spMkLst>
            <pc:docMk/>
            <pc:sldMk cId="1390597617" sldId="271"/>
            <ac:spMk id="572" creationId="{40BB490D-C549-3845-9406-129D0B959299}"/>
          </ac:spMkLst>
        </pc:spChg>
        <pc:spChg chg="mod">
          <ac:chgData name="Khan Salman (khansal1)" userId="70c4c88b-bef8-4574-8206-408af15f2dc0" providerId="ADAL" clId="{5284764A-854E-7948-82ED-D1D2479028B1}" dt="2022-02-17T15:54:39.232" v="322" actId="571"/>
          <ac:spMkLst>
            <pc:docMk/>
            <pc:sldMk cId="1390597617" sldId="271"/>
            <ac:spMk id="577" creationId="{60F495D6-E98C-264E-999D-A235CF0733D0}"/>
          </ac:spMkLst>
        </pc:spChg>
        <pc:spChg chg="mod">
          <ac:chgData name="Khan Salman (khansal1)" userId="70c4c88b-bef8-4574-8206-408af15f2dc0" providerId="ADAL" clId="{5284764A-854E-7948-82ED-D1D2479028B1}" dt="2022-02-17T15:54:39.232" v="322" actId="571"/>
          <ac:spMkLst>
            <pc:docMk/>
            <pc:sldMk cId="1390597617" sldId="271"/>
            <ac:spMk id="581" creationId="{E2B7C3EE-567D-4C4C-B58C-AA09A69F33DF}"/>
          </ac:spMkLst>
        </pc:spChg>
        <pc:spChg chg="add del mod">
          <ac:chgData name="Khan Salman (khansal1)" userId="70c4c88b-bef8-4574-8206-408af15f2dc0" providerId="ADAL" clId="{5284764A-854E-7948-82ED-D1D2479028B1}" dt="2022-02-17T15:56:35.850" v="327" actId="478"/>
          <ac:spMkLst>
            <pc:docMk/>
            <pc:sldMk cId="1390597617" sldId="271"/>
            <ac:spMk id="584" creationId="{FD38D6F0-E4A8-0F4D-B807-198045B4CB89}"/>
          </ac:spMkLst>
        </pc:spChg>
        <pc:spChg chg="mod">
          <ac:chgData name="Khan Salman (khansal1)" userId="70c4c88b-bef8-4574-8206-408af15f2dc0" providerId="ADAL" clId="{5284764A-854E-7948-82ED-D1D2479028B1}" dt="2022-02-17T16:10:19.283" v="376"/>
          <ac:spMkLst>
            <pc:docMk/>
            <pc:sldMk cId="1390597617" sldId="271"/>
            <ac:spMk id="586" creationId="{E59B3B1E-4005-804C-9851-A05E5EC6F915}"/>
          </ac:spMkLst>
        </pc:spChg>
        <pc:spChg chg="mod">
          <ac:chgData name="Khan Salman (khansal1)" userId="70c4c88b-bef8-4574-8206-408af15f2dc0" providerId="ADAL" clId="{5284764A-854E-7948-82ED-D1D2479028B1}" dt="2022-02-17T16:10:19.283" v="376"/>
          <ac:spMkLst>
            <pc:docMk/>
            <pc:sldMk cId="1390597617" sldId="271"/>
            <ac:spMk id="590" creationId="{BA32CABA-629A-7042-9E15-DF87EE562B61}"/>
          </ac:spMkLst>
        </pc:spChg>
        <pc:spChg chg="mod">
          <ac:chgData name="Khan Salman (khansal1)" userId="70c4c88b-bef8-4574-8206-408af15f2dc0" providerId="ADAL" clId="{5284764A-854E-7948-82ED-D1D2479028B1}" dt="2022-02-17T16:19:39.263" v="382"/>
          <ac:spMkLst>
            <pc:docMk/>
            <pc:sldMk cId="1390597617" sldId="271"/>
            <ac:spMk id="595" creationId="{179088CF-2BEE-1442-AC29-624CDC4B40B2}"/>
          </ac:spMkLst>
        </pc:spChg>
        <pc:spChg chg="mod">
          <ac:chgData name="Khan Salman (khansal1)" userId="70c4c88b-bef8-4574-8206-408af15f2dc0" providerId="ADAL" clId="{5284764A-854E-7948-82ED-D1D2479028B1}" dt="2022-02-17T16:19:39.263" v="382"/>
          <ac:spMkLst>
            <pc:docMk/>
            <pc:sldMk cId="1390597617" sldId="271"/>
            <ac:spMk id="599" creationId="{6F949D8E-9D20-AE4D-B1B5-8738BE72E7FD}"/>
          </ac:spMkLst>
        </pc:spChg>
        <pc:spChg chg="mod">
          <ac:chgData name="Khan Salman (khansal1)" userId="70c4c88b-bef8-4574-8206-408af15f2dc0" providerId="ADAL" clId="{5284764A-854E-7948-82ED-D1D2479028B1}" dt="2022-02-17T16:22:51.215" v="455"/>
          <ac:spMkLst>
            <pc:docMk/>
            <pc:sldMk cId="1390597617" sldId="271"/>
            <ac:spMk id="605" creationId="{5F25D440-82B2-C14C-A83A-EC99005DBDDF}"/>
          </ac:spMkLst>
        </pc:spChg>
        <pc:spChg chg="mod">
          <ac:chgData name="Khan Salman (khansal1)" userId="70c4c88b-bef8-4574-8206-408af15f2dc0" providerId="ADAL" clId="{5284764A-854E-7948-82ED-D1D2479028B1}" dt="2022-02-17T16:22:51.215" v="455"/>
          <ac:spMkLst>
            <pc:docMk/>
            <pc:sldMk cId="1390597617" sldId="271"/>
            <ac:spMk id="609" creationId="{1CE9C831-655A-0B49-B496-8D45ABB0B26B}"/>
          </ac:spMkLst>
        </pc:spChg>
        <pc:spChg chg="add mod">
          <ac:chgData name="Khan Salman (khansal1)" userId="70c4c88b-bef8-4574-8206-408af15f2dc0" providerId="ADAL" clId="{5284764A-854E-7948-82ED-D1D2479028B1}" dt="2022-02-17T16:32:57.350" v="544" actId="313"/>
          <ac:spMkLst>
            <pc:docMk/>
            <pc:sldMk cId="1390597617" sldId="271"/>
            <ac:spMk id="617" creationId="{4EFC035B-F1D5-1846-BC33-6000005F0EBF}"/>
          </ac:spMkLst>
        </pc:spChg>
        <pc:spChg chg="add del mod">
          <ac:chgData name="Khan Salman (khansal1)" userId="70c4c88b-bef8-4574-8206-408af15f2dc0" providerId="ADAL" clId="{5284764A-854E-7948-82ED-D1D2479028B1}" dt="2022-02-17T16:34:27.157" v="558" actId="478"/>
          <ac:spMkLst>
            <pc:docMk/>
            <pc:sldMk cId="1390597617" sldId="271"/>
            <ac:spMk id="619" creationId="{87118956-4A68-0648-93CA-27DAE0105047}"/>
          </ac:spMkLst>
        </pc:spChg>
        <pc:spChg chg="mod">
          <ac:chgData name="Khan Salman (khansal1)" userId="70c4c88b-bef8-4574-8206-408af15f2dc0" providerId="ADAL" clId="{5284764A-854E-7948-82ED-D1D2479028B1}" dt="2022-02-17T15:27:12.822" v="21" actId="164"/>
          <ac:spMkLst>
            <pc:docMk/>
            <pc:sldMk cId="1390597617" sldId="271"/>
            <ac:spMk id="804" creationId="{320F5D80-CE08-4748-A231-CA0D202B4009}"/>
          </ac:spMkLst>
        </pc:spChg>
        <pc:spChg chg="mod">
          <ac:chgData name="Khan Salman (khansal1)" userId="70c4c88b-bef8-4574-8206-408af15f2dc0" providerId="ADAL" clId="{5284764A-854E-7948-82ED-D1D2479028B1}" dt="2022-02-17T15:27:12.822" v="21" actId="164"/>
          <ac:spMkLst>
            <pc:docMk/>
            <pc:sldMk cId="1390597617" sldId="271"/>
            <ac:spMk id="805" creationId="{E74DA19C-2276-4741-BC31-063D0F1B397C}"/>
          </ac:spMkLst>
        </pc:spChg>
        <pc:spChg chg="mod">
          <ac:chgData name="Khan Salman (khansal1)" userId="70c4c88b-bef8-4574-8206-408af15f2dc0" providerId="ADAL" clId="{5284764A-854E-7948-82ED-D1D2479028B1}" dt="2022-02-17T16:30:02.315" v="503" actId="1076"/>
          <ac:spMkLst>
            <pc:docMk/>
            <pc:sldMk cId="1390597617" sldId="271"/>
            <ac:spMk id="1080" creationId="{D4C41ECC-52A5-4376-A530-B73FFD712B81}"/>
          </ac:spMkLst>
        </pc:spChg>
        <pc:spChg chg="mod">
          <ac:chgData name="Khan Salman (khansal1)" userId="70c4c88b-bef8-4574-8206-408af15f2dc0" providerId="ADAL" clId="{5284764A-854E-7948-82ED-D1D2479028B1}" dt="2022-02-17T15:30:52.002" v="43" actId="403"/>
          <ac:spMkLst>
            <pc:docMk/>
            <pc:sldMk cId="1390597617" sldId="271"/>
            <ac:spMk id="1081" creationId="{A793B5C6-D1B5-4057-864E-B4985639D3A3}"/>
          </ac:spMkLst>
        </pc:spChg>
        <pc:spChg chg="add del mod">
          <ac:chgData name="Khan Salman (khansal1)" userId="70c4c88b-bef8-4574-8206-408af15f2dc0" providerId="ADAL" clId="{5284764A-854E-7948-82ED-D1D2479028B1}" dt="2022-02-17T17:30:14.204" v="610" actId="14100"/>
          <ac:spMkLst>
            <pc:docMk/>
            <pc:sldMk cId="1390597617" sldId="271"/>
            <ac:spMk id="1082" creationId="{C040462A-EC24-4D8A-AB2F-DBA344C66B2E}"/>
          </ac:spMkLst>
        </pc:spChg>
        <pc:spChg chg="mod">
          <ac:chgData name="Khan Salman (khansal1)" userId="70c4c88b-bef8-4574-8206-408af15f2dc0" providerId="ADAL" clId="{5284764A-854E-7948-82ED-D1D2479028B1}" dt="2022-02-17T16:21:54.368" v="453" actId="14100"/>
          <ac:spMkLst>
            <pc:docMk/>
            <pc:sldMk cId="1390597617" sldId="271"/>
            <ac:spMk id="1084" creationId="{7F970539-CDE2-462F-89B9-A1EB6231D80C}"/>
          </ac:spMkLst>
        </pc:spChg>
        <pc:spChg chg="mod">
          <ac:chgData name="Khan Salman (khansal1)" userId="70c4c88b-bef8-4574-8206-408af15f2dc0" providerId="ADAL" clId="{5284764A-854E-7948-82ED-D1D2479028B1}" dt="2022-02-17T16:27:23.599" v="481" actId="14100"/>
          <ac:spMkLst>
            <pc:docMk/>
            <pc:sldMk cId="1390597617" sldId="271"/>
            <ac:spMk id="1085" creationId="{8F9BFD7E-8EE0-408C-AA5A-8130B000B66A}"/>
          </ac:spMkLst>
        </pc:spChg>
        <pc:spChg chg="mod">
          <ac:chgData name="Khan Salman (khansal1)" userId="70c4c88b-bef8-4574-8206-408af15f2dc0" providerId="ADAL" clId="{5284764A-854E-7948-82ED-D1D2479028B1}" dt="2022-02-17T16:27:31.851" v="483" actId="14100"/>
          <ac:spMkLst>
            <pc:docMk/>
            <pc:sldMk cId="1390597617" sldId="271"/>
            <ac:spMk id="1086" creationId="{0749C96A-1DDB-4509-A75B-80B87849B01D}"/>
          </ac:spMkLst>
        </pc:spChg>
        <pc:spChg chg="mod">
          <ac:chgData name="Khan Salman (khansal1)" userId="70c4c88b-bef8-4574-8206-408af15f2dc0" providerId="ADAL" clId="{5284764A-854E-7948-82ED-D1D2479028B1}" dt="2022-02-17T15:39:18.333" v="107" actId="14100"/>
          <ac:spMkLst>
            <pc:docMk/>
            <pc:sldMk cId="1390597617" sldId="271"/>
            <ac:spMk id="1087" creationId="{158C189C-A831-4C1D-B521-356E0356C530}"/>
          </ac:spMkLst>
        </pc:spChg>
        <pc:spChg chg="mod">
          <ac:chgData name="Khan Salman (khansal1)" userId="70c4c88b-bef8-4574-8206-408af15f2dc0" providerId="ADAL" clId="{5284764A-854E-7948-82ED-D1D2479028B1}" dt="2022-02-17T15:53:10.456" v="311" actId="14100"/>
          <ac:spMkLst>
            <pc:docMk/>
            <pc:sldMk cId="1390597617" sldId="271"/>
            <ac:spMk id="1088" creationId="{888FB3B9-0CF8-44F4-9E1F-DDEEED2B769A}"/>
          </ac:spMkLst>
        </pc:spChg>
        <pc:spChg chg="mod">
          <ac:chgData name="Khan Salman (khansal1)" userId="70c4c88b-bef8-4574-8206-408af15f2dc0" providerId="ADAL" clId="{5284764A-854E-7948-82ED-D1D2479028B1}" dt="2022-02-17T15:33:46.944" v="67" actId="167"/>
          <ac:spMkLst>
            <pc:docMk/>
            <pc:sldMk cId="1390597617" sldId="271"/>
            <ac:spMk id="1089" creationId="{B5DD625B-52F6-4270-BC5A-556090638F45}"/>
          </ac:spMkLst>
        </pc:spChg>
        <pc:spChg chg="mod">
          <ac:chgData name="Khan Salman (khansal1)" userId="70c4c88b-bef8-4574-8206-408af15f2dc0" providerId="ADAL" clId="{5284764A-854E-7948-82ED-D1D2479028B1}" dt="2022-02-17T16:11:05.732" v="380" actId="14100"/>
          <ac:spMkLst>
            <pc:docMk/>
            <pc:sldMk cId="1390597617" sldId="271"/>
            <ac:spMk id="1092" creationId="{478D1DE7-8063-413B-A224-7936A08F7191}"/>
          </ac:spMkLst>
        </pc:spChg>
        <pc:spChg chg="mod">
          <ac:chgData name="Khan Salman (khansal1)" userId="70c4c88b-bef8-4574-8206-408af15f2dc0" providerId="ADAL" clId="{5284764A-854E-7948-82ED-D1D2479028B1}" dt="2022-02-17T16:28:10.637" v="488" actId="14100"/>
          <ac:spMkLst>
            <pc:docMk/>
            <pc:sldMk cId="1390597617" sldId="271"/>
            <ac:spMk id="1093" creationId="{0FDFDD61-D95C-4BAC-8E94-90AC6FAB3BCC}"/>
          </ac:spMkLst>
        </pc:spChg>
        <pc:spChg chg="mod">
          <ac:chgData name="Khan Salman (khansal1)" userId="70c4c88b-bef8-4574-8206-408af15f2dc0" providerId="ADAL" clId="{5284764A-854E-7948-82ED-D1D2479028B1}" dt="2022-02-17T17:28:05.005" v="609" actId="14100"/>
          <ac:spMkLst>
            <pc:docMk/>
            <pc:sldMk cId="1390597617" sldId="271"/>
            <ac:spMk id="1094" creationId="{37BDE9F0-958F-4ECB-A71A-CBA5FD8A8AA2}"/>
          </ac:spMkLst>
        </pc:spChg>
        <pc:spChg chg="mod">
          <ac:chgData name="Khan Salman (khansal1)" userId="70c4c88b-bef8-4574-8206-408af15f2dc0" providerId="ADAL" clId="{5284764A-854E-7948-82ED-D1D2479028B1}" dt="2022-02-17T16:21:46.944" v="452" actId="14100"/>
          <ac:spMkLst>
            <pc:docMk/>
            <pc:sldMk cId="1390597617" sldId="271"/>
            <ac:spMk id="1096" creationId="{CE55DD59-8E9B-41CF-B790-66B7B7E5D628}"/>
          </ac:spMkLst>
        </pc:spChg>
        <pc:spChg chg="mod">
          <ac:chgData name="Khan Salman (khansal1)" userId="70c4c88b-bef8-4574-8206-408af15f2dc0" providerId="ADAL" clId="{5284764A-854E-7948-82ED-D1D2479028B1}" dt="2022-02-17T16:21:38.226" v="451" actId="20577"/>
          <ac:spMkLst>
            <pc:docMk/>
            <pc:sldMk cId="1390597617" sldId="271"/>
            <ac:spMk id="1098" creationId="{E7682303-A014-40C1-AF36-2551619D8622}"/>
          </ac:spMkLst>
        </pc:spChg>
        <pc:spChg chg="mod">
          <ac:chgData name="Khan Salman (khansal1)" userId="70c4c88b-bef8-4574-8206-408af15f2dc0" providerId="ADAL" clId="{5284764A-854E-7948-82ED-D1D2479028B1}" dt="2022-02-17T16:28:24.366" v="489" actId="14100"/>
          <ac:spMkLst>
            <pc:docMk/>
            <pc:sldMk cId="1390597617" sldId="271"/>
            <ac:spMk id="1104" creationId="{85425CBD-44F4-4DAE-8241-42FD913D4559}"/>
          </ac:spMkLst>
        </pc:spChg>
        <pc:spChg chg="mod">
          <ac:chgData name="Khan Salman (khansal1)" userId="70c4c88b-bef8-4574-8206-408af15f2dc0" providerId="ADAL" clId="{5284764A-854E-7948-82ED-D1D2479028B1}" dt="2022-02-17T15:38:12.616" v="99" actId="14100"/>
          <ac:spMkLst>
            <pc:docMk/>
            <pc:sldMk cId="1390597617" sldId="271"/>
            <ac:spMk id="1298" creationId="{F0C7F1E1-E6EF-4178-9F0E-64432E4313FB}"/>
          </ac:spMkLst>
        </pc:spChg>
        <pc:spChg chg="mod">
          <ac:chgData name="Khan Salman (khansal1)" userId="70c4c88b-bef8-4574-8206-408af15f2dc0" providerId="ADAL" clId="{5284764A-854E-7948-82ED-D1D2479028B1}" dt="2022-02-17T16:37:10.169" v="607" actId="20577"/>
          <ac:spMkLst>
            <pc:docMk/>
            <pc:sldMk cId="1390597617" sldId="271"/>
            <ac:spMk id="1475" creationId="{27C83B78-00FF-405A-B401-793D1BDF7051}"/>
          </ac:spMkLst>
        </pc:spChg>
        <pc:spChg chg="mod">
          <ac:chgData name="Khan Salman (khansal1)" userId="70c4c88b-bef8-4574-8206-408af15f2dc0" providerId="ADAL" clId="{5284764A-854E-7948-82ED-D1D2479028B1}" dt="2022-02-17T16:10:01.870" v="375" actId="14100"/>
          <ac:spMkLst>
            <pc:docMk/>
            <pc:sldMk cId="1390597617" sldId="271"/>
            <ac:spMk id="1507" creationId="{09FAD7C4-DDE6-4A6A-A401-D5B53AC280AB}"/>
          </ac:spMkLst>
        </pc:spChg>
        <pc:spChg chg="mod">
          <ac:chgData name="Khan Salman (khansal1)" userId="70c4c88b-bef8-4574-8206-408af15f2dc0" providerId="ADAL" clId="{5284764A-854E-7948-82ED-D1D2479028B1}" dt="2022-02-17T16:28:33.783" v="490" actId="14100"/>
          <ac:spMkLst>
            <pc:docMk/>
            <pc:sldMk cId="1390597617" sldId="271"/>
            <ac:spMk id="1509" creationId="{D9F47314-7C53-4D21-BAD3-4E716EEE3F81}"/>
          </ac:spMkLst>
        </pc:spChg>
        <pc:spChg chg="del mod">
          <ac:chgData name="Khan Salman (khansal1)" userId="70c4c88b-bef8-4574-8206-408af15f2dc0" providerId="ADAL" clId="{5284764A-854E-7948-82ED-D1D2479028B1}" dt="2022-02-17T15:47:21.832" v="221" actId="21"/>
          <ac:spMkLst>
            <pc:docMk/>
            <pc:sldMk cId="1390597617" sldId="271"/>
            <ac:spMk id="1511" creationId="{678A7DA7-6C08-4F06-930B-267B8AE32456}"/>
          </ac:spMkLst>
        </pc:spChg>
        <pc:spChg chg="mod">
          <ac:chgData name="Khan Salman (khansal1)" userId="70c4c88b-bef8-4574-8206-408af15f2dc0" providerId="ADAL" clId="{5284764A-854E-7948-82ED-D1D2479028B1}" dt="2022-02-17T15:54:31.735" v="321" actId="1076"/>
          <ac:spMkLst>
            <pc:docMk/>
            <pc:sldMk cId="1390597617" sldId="271"/>
            <ac:spMk id="1529" creationId="{2AC727B2-1461-4914-B81B-BF53CB4D6D44}"/>
          </ac:spMkLst>
        </pc:spChg>
        <pc:spChg chg="del">
          <ac:chgData name="Khan Salman (khansal1)" userId="70c4c88b-bef8-4574-8206-408af15f2dc0" providerId="ADAL" clId="{5284764A-854E-7948-82ED-D1D2479028B1}" dt="2022-02-17T15:28:52.639" v="30" actId="478"/>
          <ac:spMkLst>
            <pc:docMk/>
            <pc:sldMk cId="1390597617" sldId="271"/>
            <ac:spMk id="1542" creationId="{05899888-C3D0-45D1-AA0D-55710A7F241C}"/>
          </ac:spMkLst>
        </pc:spChg>
        <pc:grpChg chg="add mod">
          <ac:chgData name="Khan Salman (khansal1)" userId="70c4c88b-bef8-4574-8206-408af15f2dc0" providerId="ADAL" clId="{5284764A-854E-7948-82ED-D1D2479028B1}" dt="2022-02-17T16:35:17.523" v="562" actId="166"/>
          <ac:grpSpMkLst>
            <pc:docMk/>
            <pc:sldMk cId="1390597617" sldId="271"/>
            <ac:grpSpMk id="2" creationId="{64418903-D7B3-C54C-88B2-BBFD0476CEC0}"/>
          </ac:grpSpMkLst>
        </pc:grpChg>
        <pc:grpChg chg="mod">
          <ac:chgData name="Khan Salman (khansal1)" userId="70c4c88b-bef8-4574-8206-408af15f2dc0" providerId="ADAL" clId="{5284764A-854E-7948-82ED-D1D2479028B1}" dt="2022-02-17T15:38:47.316" v="102" actId="1076"/>
          <ac:grpSpMkLst>
            <pc:docMk/>
            <pc:sldMk cId="1390597617" sldId="271"/>
            <ac:grpSpMk id="536" creationId="{8151F2D7-2269-45E4-80B4-63FE75CF8CD5}"/>
          </ac:grpSpMkLst>
        </pc:grpChg>
        <pc:grpChg chg="add del mod">
          <ac:chgData name="Khan Salman (khansal1)" userId="70c4c88b-bef8-4574-8206-408af15f2dc0" providerId="ADAL" clId="{5284764A-854E-7948-82ED-D1D2479028B1}" dt="2022-02-17T15:37:51.561" v="97" actId="478"/>
          <ac:grpSpMkLst>
            <pc:docMk/>
            <pc:sldMk cId="1390597617" sldId="271"/>
            <ac:grpSpMk id="548" creationId="{C0295348-252A-1840-BCB2-D10782057E58}"/>
          </ac:grpSpMkLst>
        </pc:grpChg>
        <pc:grpChg chg="add mod">
          <ac:chgData name="Khan Salman (khansal1)" userId="70c4c88b-bef8-4574-8206-408af15f2dc0" providerId="ADAL" clId="{5284764A-854E-7948-82ED-D1D2479028B1}" dt="2022-02-17T15:46:41.023" v="215" actId="1076"/>
          <ac:grpSpMkLst>
            <pc:docMk/>
            <pc:sldMk cId="1390597617" sldId="271"/>
            <ac:grpSpMk id="555" creationId="{8A88BD91-C52D-1B44-8471-F5504C3871B1}"/>
          </ac:grpSpMkLst>
        </pc:grpChg>
        <pc:grpChg chg="mod">
          <ac:chgData name="Khan Salman (khansal1)" userId="70c4c88b-bef8-4574-8206-408af15f2dc0" providerId="ADAL" clId="{5284764A-854E-7948-82ED-D1D2479028B1}" dt="2022-02-17T15:46:30.734" v="213"/>
          <ac:grpSpMkLst>
            <pc:docMk/>
            <pc:sldMk cId="1390597617" sldId="271"/>
            <ac:grpSpMk id="567" creationId="{3E76BFD3-4AED-DB44-8A24-65BB13A268CC}"/>
          </ac:grpSpMkLst>
        </pc:grpChg>
        <pc:grpChg chg="add mod">
          <ac:chgData name="Khan Salman (khansal1)" userId="70c4c88b-bef8-4574-8206-408af15f2dc0" providerId="ADAL" clId="{5284764A-854E-7948-82ED-D1D2479028B1}" dt="2022-02-17T15:54:39.232" v="322" actId="571"/>
          <ac:grpSpMkLst>
            <pc:docMk/>
            <pc:sldMk cId="1390597617" sldId="271"/>
            <ac:grpSpMk id="576" creationId="{2266C9E2-1D76-0D4C-AE6A-CA3A228D48C4}"/>
          </ac:grpSpMkLst>
        </pc:grpChg>
        <pc:grpChg chg="mod">
          <ac:chgData name="Khan Salman (khansal1)" userId="70c4c88b-bef8-4574-8206-408af15f2dc0" providerId="ADAL" clId="{5284764A-854E-7948-82ED-D1D2479028B1}" dt="2022-02-17T15:54:39.232" v="322" actId="571"/>
          <ac:grpSpMkLst>
            <pc:docMk/>
            <pc:sldMk cId="1390597617" sldId="271"/>
            <ac:grpSpMk id="580" creationId="{BACEEF9C-6FB4-6C43-8A7C-6F13328DB23B}"/>
          </ac:grpSpMkLst>
        </pc:grpChg>
        <pc:grpChg chg="add mod">
          <ac:chgData name="Khan Salman (khansal1)" userId="70c4c88b-bef8-4574-8206-408af15f2dc0" providerId="ADAL" clId="{5284764A-854E-7948-82ED-D1D2479028B1}" dt="2022-02-17T16:10:28.596" v="377" actId="1076"/>
          <ac:grpSpMkLst>
            <pc:docMk/>
            <pc:sldMk cId="1390597617" sldId="271"/>
            <ac:grpSpMk id="585" creationId="{8193985F-561D-1E43-92EC-8ED585321171}"/>
          </ac:grpSpMkLst>
        </pc:grpChg>
        <pc:grpChg chg="mod">
          <ac:chgData name="Khan Salman (khansal1)" userId="70c4c88b-bef8-4574-8206-408af15f2dc0" providerId="ADAL" clId="{5284764A-854E-7948-82ED-D1D2479028B1}" dt="2022-02-17T16:10:19.283" v="376"/>
          <ac:grpSpMkLst>
            <pc:docMk/>
            <pc:sldMk cId="1390597617" sldId="271"/>
            <ac:grpSpMk id="589" creationId="{E9E795B6-9204-7A4B-B1F2-3304D182AC20}"/>
          </ac:grpSpMkLst>
        </pc:grpChg>
        <pc:grpChg chg="add mod">
          <ac:chgData name="Khan Salman (khansal1)" userId="70c4c88b-bef8-4574-8206-408af15f2dc0" providerId="ADAL" clId="{5284764A-854E-7948-82ED-D1D2479028B1}" dt="2022-02-17T16:19:54.056" v="384" actId="1076"/>
          <ac:grpSpMkLst>
            <pc:docMk/>
            <pc:sldMk cId="1390597617" sldId="271"/>
            <ac:grpSpMk id="594" creationId="{BA3559CF-1B2A-5D4A-BF4B-6C67A5F5B410}"/>
          </ac:grpSpMkLst>
        </pc:grpChg>
        <pc:grpChg chg="mod">
          <ac:chgData name="Khan Salman (khansal1)" userId="70c4c88b-bef8-4574-8206-408af15f2dc0" providerId="ADAL" clId="{5284764A-854E-7948-82ED-D1D2479028B1}" dt="2022-02-17T16:19:39.263" v="382"/>
          <ac:grpSpMkLst>
            <pc:docMk/>
            <pc:sldMk cId="1390597617" sldId="271"/>
            <ac:grpSpMk id="598" creationId="{5AA6B74D-E563-7843-A286-543974324DF2}"/>
          </ac:grpSpMkLst>
        </pc:grpChg>
        <pc:grpChg chg="add mod">
          <ac:chgData name="Khan Salman (khansal1)" userId="70c4c88b-bef8-4574-8206-408af15f2dc0" providerId="ADAL" clId="{5284764A-854E-7948-82ED-D1D2479028B1}" dt="2022-02-17T16:22:57.620" v="456" actId="1076"/>
          <ac:grpSpMkLst>
            <pc:docMk/>
            <pc:sldMk cId="1390597617" sldId="271"/>
            <ac:grpSpMk id="604" creationId="{864ADE70-BBCC-3049-9099-B6FC1F96B86D}"/>
          </ac:grpSpMkLst>
        </pc:grpChg>
        <pc:grpChg chg="mod">
          <ac:chgData name="Khan Salman (khansal1)" userId="70c4c88b-bef8-4574-8206-408af15f2dc0" providerId="ADAL" clId="{5284764A-854E-7948-82ED-D1D2479028B1}" dt="2022-02-17T16:22:51.215" v="455"/>
          <ac:grpSpMkLst>
            <pc:docMk/>
            <pc:sldMk cId="1390597617" sldId="271"/>
            <ac:grpSpMk id="608" creationId="{7FA58A06-C6FD-4748-8A43-A5E1E77A7E6A}"/>
          </ac:grpSpMkLst>
        </pc:grpChg>
        <pc:grpChg chg="mod">
          <ac:chgData name="Khan Salman (khansal1)" userId="70c4c88b-bef8-4574-8206-408af15f2dc0" providerId="ADAL" clId="{5284764A-854E-7948-82ED-D1D2479028B1}" dt="2022-02-17T16:27:11.455" v="478" actId="1076"/>
          <ac:grpSpMkLst>
            <pc:docMk/>
            <pc:sldMk cId="1390597617" sldId="271"/>
            <ac:grpSpMk id="1130" creationId="{DD826AB8-3F9B-49D8-868A-13D99242ED8D}"/>
          </ac:grpSpMkLst>
        </pc:grpChg>
        <pc:grpChg chg="mod">
          <ac:chgData name="Khan Salman (khansal1)" userId="70c4c88b-bef8-4574-8206-408af15f2dc0" providerId="ADAL" clId="{5284764A-854E-7948-82ED-D1D2479028B1}" dt="2022-02-17T15:45:24.097" v="210" actId="1076"/>
          <ac:grpSpMkLst>
            <pc:docMk/>
            <pc:sldMk cId="1390597617" sldId="271"/>
            <ac:grpSpMk id="1134" creationId="{D52ED4E2-3B6A-40D0-84C9-1D440BDD5205}"/>
          </ac:grpSpMkLst>
        </pc:grpChg>
        <pc:grpChg chg="mod">
          <ac:chgData name="Khan Salman (khansal1)" userId="70c4c88b-bef8-4574-8206-408af15f2dc0" providerId="ADAL" clId="{5284764A-854E-7948-82ED-D1D2479028B1}" dt="2022-02-17T15:31:17.713" v="49" actId="1076"/>
          <ac:grpSpMkLst>
            <pc:docMk/>
            <pc:sldMk cId="1390597617" sldId="271"/>
            <ac:grpSpMk id="1142" creationId="{7C261013-E3B6-4AB9-8ED4-BDD6E39512BA}"/>
          </ac:grpSpMkLst>
        </pc:grpChg>
        <pc:grpChg chg="mod">
          <ac:chgData name="Khan Salman (khansal1)" userId="70c4c88b-bef8-4574-8206-408af15f2dc0" providerId="ADAL" clId="{5284764A-854E-7948-82ED-D1D2479028B1}" dt="2022-02-17T15:29:57.184" v="36" actId="1076"/>
          <ac:grpSpMkLst>
            <pc:docMk/>
            <pc:sldMk cId="1390597617" sldId="271"/>
            <ac:grpSpMk id="1166" creationId="{9CF5BBB2-6F0D-4DD9-900A-16F48570C65D}"/>
          </ac:grpSpMkLst>
        </pc:grpChg>
        <pc:grpChg chg="mod">
          <ac:chgData name="Khan Salman (khansal1)" userId="70c4c88b-bef8-4574-8206-408af15f2dc0" providerId="ADAL" clId="{5284764A-854E-7948-82ED-D1D2479028B1}" dt="2022-02-17T16:28:04.940" v="487" actId="1076"/>
          <ac:grpSpMkLst>
            <pc:docMk/>
            <pc:sldMk cId="1390597617" sldId="271"/>
            <ac:grpSpMk id="1259" creationId="{0FC18FF2-4A98-4B75-9BBF-8ED873C42699}"/>
          </ac:grpSpMkLst>
        </pc:grpChg>
        <pc:grpChg chg="mod">
          <ac:chgData name="Khan Salman (khansal1)" userId="70c4c88b-bef8-4574-8206-408af15f2dc0" providerId="ADAL" clId="{5284764A-854E-7948-82ED-D1D2479028B1}" dt="2022-02-17T16:27:16.224" v="479" actId="1076"/>
          <ac:grpSpMkLst>
            <pc:docMk/>
            <pc:sldMk cId="1390597617" sldId="271"/>
            <ac:grpSpMk id="1311" creationId="{FC34A1DB-B035-4077-8CD3-0EB5B2E3CD09}"/>
          </ac:grpSpMkLst>
        </pc:grpChg>
        <pc:grpChg chg="mod">
          <ac:chgData name="Khan Salman (khansal1)" userId="70c4c88b-bef8-4574-8206-408af15f2dc0" providerId="ADAL" clId="{5284764A-854E-7948-82ED-D1D2479028B1}" dt="2022-02-17T15:39:05.117" v="105" actId="1076"/>
          <ac:grpSpMkLst>
            <pc:docMk/>
            <pc:sldMk cId="1390597617" sldId="271"/>
            <ac:grpSpMk id="1389" creationId="{BC4ABAFC-1D71-4869-9A56-3C6B8E3842D7}"/>
          </ac:grpSpMkLst>
        </pc:grpChg>
        <pc:grpChg chg="mod">
          <ac:chgData name="Khan Salman (khansal1)" userId="70c4c88b-bef8-4574-8206-408af15f2dc0" providerId="ADAL" clId="{5284764A-854E-7948-82ED-D1D2479028B1}" dt="2022-02-17T15:33:00.704" v="64" actId="1076"/>
          <ac:grpSpMkLst>
            <pc:docMk/>
            <pc:sldMk cId="1390597617" sldId="271"/>
            <ac:grpSpMk id="1512" creationId="{BD5F6BD8-8EB6-49D8-8E69-701991D48446}"/>
          </ac:grpSpMkLst>
        </pc:grpChg>
        <pc:grpChg chg="del mod">
          <ac:chgData name="Khan Salman (khansal1)" userId="70c4c88b-bef8-4574-8206-408af15f2dc0" providerId="ADAL" clId="{5284764A-854E-7948-82ED-D1D2479028B1}" dt="2022-02-17T15:54:48.672" v="324" actId="478"/>
          <ac:grpSpMkLst>
            <pc:docMk/>
            <pc:sldMk cId="1390597617" sldId="271"/>
            <ac:grpSpMk id="1534" creationId="{4D880806-7F94-4E87-8EAE-503A27A10858}"/>
          </ac:grpSpMkLst>
        </pc:grpChg>
        <pc:picChg chg="mod">
          <ac:chgData name="Khan Salman (khansal1)" userId="70c4c88b-bef8-4574-8206-408af15f2dc0" providerId="ADAL" clId="{5284764A-854E-7948-82ED-D1D2479028B1}" dt="2022-02-17T15:27:12.822" v="21" actId="164"/>
          <ac:picMkLst>
            <pc:docMk/>
            <pc:sldMk cId="1390597617" sldId="271"/>
            <ac:picMk id="513" creationId="{0B8DE201-2EC5-4E4F-8E9C-A3A84DC4D580}"/>
          </ac:picMkLst>
        </pc:picChg>
        <pc:picChg chg="mod">
          <ac:chgData name="Khan Salman (khansal1)" userId="70c4c88b-bef8-4574-8206-408af15f2dc0" providerId="ADAL" clId="{5284764A-854E-7948-82ED-D1D2479028B1}" dt="2022-02-17T15:54:44.613" v="323" actId="1076"/>
          <ac:picMkLst>
            <pc:docMk/>
            <pc:sldMk cId="1390597617" sldId="271"/>
            <ac:picMk id="1533" creationId="{2A3BC5DB-47F0-4099-B34D-0FD7C0A84887}"/>
          </ac:picMkLst>
        </pc:picChg>
        <pc:cxnChg chg="add mod">
          <ac:chgData name="Khan Salman (khansal1)" userId="70c4c88b-bef8-4574-8206-408af15f2dc0" providerId="ADAL" clId="{5284764A-854E-7948-82ED-D1D2479028B1}" dt="2022-02-17T15:53:46.769" v="314" actId="14100"/>
          <ac:cxnSpMkLst>
            <pc:docMk/>
            <pc:sldMk cId="1390597617" sldId="271"/>
            <ac:cxnSpMk id="16" creationId="{A8ACE46D-45CE-E54E-9637-A8B8FA747A73}"/>
          </ac:cxnSpMkLst>
        </pc:cxnChg>
        <pc:cxnChg chg="mod">
          <ac:chgData name="Khan Salman (khansal1)" userId="70c4c88b-bef8-4574-8206-408af15f2dc0" providerId="ADAL" clId="{5284764A-854E-7948-82ED-D1D2479028B1}" dt="2022-02-17T15:38:59.341" v="104" actId="1076"/>
          <ac:cxnSpMkLst>
            <pc:docMk/>
            <pc:sldMk cId="1390597617" sldId="271"/>
            <ac:cxnSpMk id="540" creationId="{5753AF1B-79BE-478C-9BFF-CA110BC74DBE}"/>
          </ac:cxnSpMkLst>
        </pc:cxnChg>
        <pc:cxnChg chg="mod">
          <ac:chgData name="Khan Salman (khansal1)" userId="70c4c88b-bef8-4574-8206-408af15f2dc0" providerId="ADAL" clId="{5284764A-854E-7948-82ED-D1D2479028B1}" dt="2022-02-17T15:39:09.229" v="106" actId="1076"/>
          <ac:cxnSpMkLst>
            <pc:docMk/>
            <pc:sldMk cId="1390597617" sldId="271"/>
            <ac:cxnSpMk id="541" creationId="{E0134856-297E-4C04-9D04-6F5CD04D9975}"/>
          </ac:cxnSpMkLst>
        </pc:cxnChg>
        <pc:cxnChg chg="mod">
          <ac:chgData name="Khan Salman (khansal1)" userId="70c4c88b-bef8-4574-8206-408af15f2dc0" providerId="ADAL" clId="{5284764A-854E-7948-82ED-D1D2479028B1}" dt="2022-02-17T15:37:38.112" v="94" actId="571"/>
          <ac:cxnSpMkLst>
            <pc:docMk/>
            <pc:sldMk cId="1390597617" sldId="271"/>
            <ac:cxnSpMk id="550" creationId="{3EF99664-9111-9144-812B-67F4BF37F9BB}"/>
          </ac:cxnSpMkLst>
        </pc:cxnChg>
        <pc:cxnChg chg="mod">
          <ac:chgData name="Khan Salman (khansal1)" userId="70c4c88b-bef8-4574-8206-408af15f2dc0" providerId="ADAL" clId="{5284764A-854E-7948-82ED-D1D2479028B1}" dt="2022-02-17T15:37:38.112" v="94" actId="571"/>
          <ac:cxnSpMkLst>
            <pc:docMk/>
            <pc:sldMk cId="1390597617" sldId="271"/>
            <ac:cxnSpMk id="551" creationId="{92283DA8-08C5-AF42-BC34-F276192FB6F2}"/>
          </ac:cxnSpMkLst>
        </pc:cxnChg>
        <pc:cxnChg chg="mod">
          <ac:chgData name="Khan Salman (khansal1)" userId="70c4c88b-bef8-4574-8206-408af15f2dc0" providerId="ADAL" clId="{5284764A-854E-7948-82ED-D1D2479028B1}" dt="2022-02-17T15:27:12.822" v="21" actId="164"/>
          <ac:cxnSpMkLst>
            <pc:docMk/>
            <pc:sldMk cId="1390597617" sldId="271"/>
            <ac:cxnSpMk id="557" creationId="{94D9736E-6867-4ADB-AF1C-EC3372F7E874}"/>
          </ac:cxnSpMkLst>
        </pc:cxnChg>
        <pc:cxnChg chg="mod">
          <ac:chgData name="Khan Salman (khansal1)" userId="70c4c88b-bef8-4574-8206-408af15f2dc0" providerId="ADAL" clId="{5284764A-854E-7948-82ED-D1D2479028B1}" dt="2022-02-17T15:27:12.822" v="21" actId="164"/>
          <ac:cxnSpMkLst>
            <pc:docMk/>
            <pc:sldMk cId="1390597617" sldId="271"/>
            <ac:cxnSpMk id="558" creationId="{EA8B9170-CFA2-489B-A99B-7D7D4EC9D6AC}"/>
          </ac:cxnSpMkLst>
        </pc:cxnChg>
        <pc:cxnChg chg="mod">
          <ac:chgData name="Khan Salman (khansal1)" userId="70c4c88b-bef8-4574-8206-408af15f2dc0" providerId="ADAL" clId="{5284764A-854E-7948-82ED-D1D2479028B1}" dt="2022-02-17T15:27:12.822" v="21" actId="164"/>
          <ac:cxnSpMkLst>
            <pc:docMk/>
            <pc:sldMk cId="1390597617" sldId="271"/>
            <ac:cxnSpMk id="559" creationId="{EE1E541A-CE3F-4440-89CF-B0908C63082D}"/>
          </ac:cxnSpMkLst>
        </pc:cxnChg>
        <pc:cxnChg chg="mod">
          <ac:chgData name="Khan Salman (khansal1)" userId="70c4c88b-bef8-4574-8206-408af15f2dc0" providerId="ADAL" clId="{5284764A-854E-7948-82ED-D1D2479028B1}" dt="2022-02-17T15:27:12.822" v="21" actId="164"/>
          <ac:cxnSpMkLst>
            <pc:docMk/>
            <pc:sldMk cId="1390597617" sldId="271"/>
            <ac:cxnSpMk id="564" creationId="{30DD1B54-A2FA-42C8-91B2-B030787EFAE7}"/>
          </ac:cxnSpMkLst>
        </pc:cxnChg>
        <pc:cxnChg chg="mod">
          <ac:chgData name="Khan Salman (khansal1)" userId="70c4c88b-bef8-4574-8206-408af15f2dc0" providerId="ADAL" clId="{5284764A-854E-7948-82ED-D1D2479028B1}" dt="2022-02-17T15:46:30.734" v="213"/>
          <ac:cxnSpMkLst>
            <pc:docMk/>
            <pc:sldMk cId="1390597617" sldId="271"/>
            <ac:cxnSpMk id="565" creationId="{971A74C3-4D3F-A241-8FFC-410DE41405BF}"/>
          </ac:cxnSpMkLst>
        </pc:cxnChg>
        <pc:cxnChg chg="mod">
          <ac:chgData name="Khan Salman (khansal1)" userId="70c4c88b-bef8-4574-8206-408af15f2dc0" providerId="ADAL" clId="{5284764A-854E-7948-82ED-D1D2479028B1}" dt="2022-02-17T15:46:30.734" v="213"/>
          <ac:cxnSpMkLst>
            <pc:docMk/>
            <pc:sldMk cId="1390597617" sldId="271"/>
            <ac:cxnSpMk id="566" creationId="{51FE5EC8-251D-AF41-A75E-CC5D91F4D633}"/>
          </ac:cxnSpMkLst>
        </pc:cxnChg>
        <pc:cxnChg chg="mod">
          <ac:chgData name="Khan Salman (khansal1)" userId="70c4c88b-bef8-4574-8206-408af15f2dc0" providerId="ADAL" clId="{5284764A-854E-7948-82ED-D1D2479028B1}" dt="2022-02-17T15:46:30.734" v="213"/>
          <ac:cxnSpMkLst>
            <pc:docMk/>
            <pc:sldMk cId="1390597617" sldId="271"/>
            <ac:cxnSpMk id="569" creationId="{2107F271-4D5C-6948-A8CD-5A3DB8E65DCE}"/>
          </ac:cxnSpMkLst>
        </pc:cxnChg>
        <pc:cxnChg chg="mod">
          <ac:chgData name="Khan Salman (khansal1)" userId="70c4c88b-bef8-4574-8206-408af15f2dc0" providerId="ADAL" clId="{5284764A-854E-7948-82ED-D1D2479028B1}" dt="2022-02-17T15:46:30.734" v="213"/>
          <ac:cxnSpMkLst>
            <pc:docMk/>
            <pc:sldMk cId="1390597617" sldId="271"/>
            <ac:cxnSpMk id="570" creationId="{D13D7DE1-734A-8444-BB95-17B4484AD3AC}"/>
          </ac:cxnSpMkLst>
        </pc:cxnChg>
        <pc:cxnChg chg="add mod">
          <ac:chgData name="Khan Salman (khansal1)" userId="70c4c88b-bef8-4574-8206-408af15f2dc0" providerId="ADAL" clId="{5284764A-854E-7948-82ED-D1D2479028B1}" dt="2022-02-17T16:09:01.942" v="373" actId="1076"/>
          <ac:cxnSpMkLst>
            <pc:docMk/>
            <pc:sldMk cId="1390597617" sldId="271"/>
            <ac:cxnSpMk id="571" creationId="{7ED2543E-7E5A-4041-ABA1-F2F529C4530C}"/>
          </ac:cxnSpMkLst>
        </pc:cxnChg>
        <pc:cxnChg chg="add mod">
          <ac:chgData name="Khan Salman (khansal1)" userId="70c4c88b-bef8-4574-8206-408af15f2dc0" providerId="ADAL" clId="{5284764A-854E-7948-82ED-D1D2479028B1}" dt="2022-02-17T15:49:46.069" v="261" actId="1076"/>
          <ac:cxnSpMkLst>
            <pc:docMk/>
            <pc:sldMk cId="1390597617" sldId="271"/>
            <ac:cxnSpMk id="573" creationId="{942DF987-9BD6-D94A-B860-329542EBE56E}"/>
          </ac:cxnSpMkLst>
        </pc:cxnChg>
        <pc:cxnChg chg="add mod">
          <ac:chgData name="Khan Salman (khansal1)" userId="70c4c88b-bef8-4574-8206-408af15f2dc0" providerId="ADAL" clId="{5284764A-854E-7948-82ED-D1D2479028B1}" dt="2022-02-17T16:19:17.201" v="381" actId="1076"/>
          <ac:cxnSpMkLst>
            <pc:docMk/>
            <pc:sldMk cId="1390597617" sldId="271"/>
            <ac:cxnSpMk id="574" creationId="{80354B48-8D7B-EC40-B834-EE01E5C82291}"/>
          </ac:cxnSpMkLst>
        </pc:cxnChg>
        <pc:cxnChg chg="add mod">
          <ac:chgData name="Khan Salman (khansal1)" userId="70c4c88b-bef8-4574-8206-408af15f2dc0" providerId="ADAL" clId="{5284764A-854E-7948-82ED-D1D2479028B1}" dt="2022-02-17T15:54:26.989" v="320" actId="14100"/>
          <ac:cxnSpMkLst>
            <pc:docMk/>
            <pc:sldMk cId="1390597617" sldId="271"/>
            <ac:cxnSpMk id="575" creationId="{D8C8D5F3-CCED-4C4F-87E7-2997A4D2D40A}"/>
          </ac:cxnSpMkLst>
        </pc:cxnChg>
        <pc:cxnChg chg="mod">
          <ac:chgData name="Khan Salman (khansal1)" userId="70c4c88b-bef8-4574-8206-408af15f2dc0" providerId="ADAL" clId="{5284764A-854E-7948-82ED-D1D2479028B1}" dt="2022-02-17T15:54:39.232" v="322" actId="571"/>
          <ac:cxnSpMkLst>
            <pc:docMk/>
            <pc:sldMk cId="1390597617" sldId="271"/>
            <ac:cxnSpMk id="578" creationId="{2B242E80-ECE3-B948-ADA7-5059C28471F2}"/>
          </ac:cxnSpMkLst>
        </pc:cxnChg>
        <pc:cxnChg chg="mod">
          <ac:chgData name="Khan Salman (khansal1)" userId="70c4c88b-bef8-4574-8206-408af15f2dc0" providerId="ADAL" clId="{5284764A-854E-7948-82ED-D1D2479028B1}" dt="2022-02-17T15:54:39.232" v="322" actId="571"/>
          <ac:cxnSpMkLst>
            <pc:docMk/>
            <pc:sldMk cId="1390597617" sldId="271"/>
            <ac:cxnSpMk id="579" creationId="{9766AA6C-71F0-B24D-A7E5-6FBB2B59030B}"/>
          </ac:cxnSpMkLst>
        </pc:cxnChg>
        <pc:cxnChg chg="mod">
          <ac:chgData name="Khan Salman (khansal1)" userId="70c4c88b-bef8-4574-8206-408af15f2dc0" providerId="ADAL" clId="{5284764A-854E-7948-82ED-D1D2479028B1}" dt="2022-02-17T15:54:39.232" v="322" actId="571"/>
          <ac:cxnSpMkLst>
            <pc:docMk/>
            <pc:sldMk cId="1390597617" sldId="271"/>
            <ac:cxnSpMk id="582" creationId="{7123D68D-B3D9-5F47-82F1-FA8E68A3F276}"/>
          </ac:cxnSpMkLst>
        </pc:cxnChg>
        <pc:cxnChg chg="mod">
          <ac:chgData name="Khan Salman (khansal1)" userId="70c4c88b-bef8-4574-8206-408af15f2dc0" providerId="ADAL" clId="{5284764A-854E-7948-82ED-D1D2479028B1}" dt="2022-02-17T15:54:39.232" v="322" actId="571"/>
          <ac:cxnSpMkLst>
            <pc:docMk/>
            <pc:sldMk cId="1390597617" sldId="271"/>
            <ac:cxnSpMk id="583" creationId="{96D78793-9AA2-D544-87DA-6615F5C3248F}"/>
          </ac:cxnSpMkLst>
        </pc:cxnChg>
        <pc:cxnChg chg="mod">
          <ac:chgData name="Khan Salman (khansal1)" userId="70c4c88b-bef8-4574-8206-408af15f2dc0" providerId="ADAL" clId="{5284764A-854E-7948-82ED-D1D2479028B1}" dt="2022-02-17T16:10:19.283" v="376"/>
          <ac:cxnSpMkLst>
            <pc:docMk/>
            <pc:sldMk cId="1390597617" sldId="271"/>
            <ac:cxnSpMk id="587" creationId="{2FA89D63-B6CC-6C44-852A-280B8E83C880}"/>
          </ac:cxnSpMkLst>
        </pc:cxnChg>
        <pc:cxnChg chg="mod">
          <ac:chgData name="Khan Salman (khansal1)" userId="70c4c88b-bef8-4574-8206-408af15f2dc0" providerId="ADAL" clId="{5284764A-854E-7948-82ED-D1D2479028B1}" dt="2022-02-17T16:10:19.283" v="376"/>
          <ac:cxnSpMkLst>
            <pc:docMk/>
            <pc:sldMk cId="1390597617" sldId="271"/>
            <ac:cxnSpMk id="588" creationId="{B7A6FD60-CE8F-2245-98ED-3AC763F0CB1D}"/>
          </ac:cxnSpMkLst>
        </pc:cxnChg>
        <pc:cxnChg chg="mod">
          <ac:chgData name="Khan Salman (khansal1)" userId="70c4c88b-bef8-4574-8206-408af15f2dc0" providerId="ADAL" clId="{5284764A-854E-7948-82ED-D1D2479028B1}" dt="2022-02-17T16:10:19.283" v="376"/>
          <ac:cxnSpMkLst>
            <pc:docMk/>
            <pc:sldMk cId="1390597617" sldId="271"/>
            <ac:cxnSpMk id="591" creationId="{F33AE867-E319-7540-9D68-054EE7DD81E1}"/>
          </ac:cxnSpMkLst>
        </pc:cxnChg>
        <pc:cxnChg chg="mod">
          <ac:chgData name="Khan Salman (khansal1)" userId="70c4c88b-bef8-4574-8206-408af15f2dc0" providerId="ADAL" clId="{5284764A-854E-7948-82ED-D1D2479028B1}" dt="2022-02-17T16:10:19.283" v="376"/>
          <ac:cxnSpMkLst>
            <pc:docMk/>
            <pc:sldMk cId="1390597617" sldId="271"/>
            <ac:cxnSpMk id="592" creationId="{CBB6B33C-430A-5745-95B2-D6B5FBF8BB57}"/>
          </ac:cxnSpMkLst>
        </pc:cxnChg>
        <pc:cxnChg chg="add mod">
          <ac:chgData name="Khan Salman (khansal1)" userId="70c4c88b-bef8-4574-8206-408af15f2dc0" providerId="ADAL" clId="{5284764A-854E-7948-82ED-D1D2479028B1}" dt="2022-02-17T16:10:55.936" v="379" actId="1076"/>
          <ac:cxnSpMkLst>
            <pc:docMk/>
            <pc:sldMk cId="1390597617" sldId="271"/>
            <ac:cxnSpMk id="593" creationId="{CA11A584-FA55-B445-A699-425EB945569F}"/>
          </ac:cxnSpMkLst>
        </pc:cxnChg>
        <pc:cxnChg chg="mod">
          <ac:chgData name="Khan Salman (khansal1)" userId="70c4c88b-bef8-4574-8206-408af15f2dc0" providerId="ADAL" clId="{5284764A-854E-7948-82ED-D1D2479028B1}" dt="2022-02-17T16:19:39.263" v="382"/>
          <ac:cxnSpMkLst>
            <pc:docMk/>
            <pc:sldMk cId="1390597617" sldId="271"/>
            <ac:cxnSpMk id="596" creationId="{11780FBC-6D36-AB49-BA31-0917D799CAB2}"/>
          </ac:cxnSpMkLst>
        </pc:cxnChg>
        <pc:cxnChg chg="mod">
          <ac:chgData name="Khan Salman (khansal1)" userId="70c4c88b-bef8-4574-8206-408af15f2dc0" providerId="ADAL" clId="{5284764A-854E-7948-82ED-D1D2479028B1}" dt="2022-02-17T16:19:39.263" v="382"/>
          <ac:cxnSpMkLst>
            <pc:docMk/>
            <pc:sldMk cId="1390597617" sldId="271"/>
            <ac:cxnSpMk id="597" creationId="{7A9D8CDB-E5C2-5F4C-AF3C-AFA2C39C7D36}"/>
          </ac:cxnSpMkLst>
        </pc:cxnChg>
        <pc:cxnChg chg="mod">
          <ac:chgData name="Khan Salman (khansal1)" userId="70c4c88b-bef8-4574-8206-408af15f2dc0" providerId="ADAL" clId="{5284764A-854E-7948-82ED-D1D2479028B1}" dt="2022-02-17T16:19:39.263" v="382"/>
          <ac:cxnSpMkLst>
            <pc:docMk/>
            <pc:sldMk cId="1390597617" sldId="271"/>
            <ac:cxnSpMk id="600" creationId="{AA9805D1-B7A9-6345-801C-E7CAD44827F2}"/>
          </ac:cxnSpMkLst>
        </pc:cxnChg>
        <pc:cxnChg chg="mod">
          <ac:chgData name="Khan Salman (khansal1)" userId="70c4c88b-bef8-4574-8206-408af15f2dc0" providerId="ADAL" clId="{5284764A-854E-7948-82ED-D1D2479028B1}" dt="2022-02-17T16:19:39.263" v="382"/>
          <ac:cxnSpMkLst>
            <pc:docMk/>
            <pc:sldMk cId="1390597617" sldId="271"/>
            <ac:cxnSpMk id="601" creationId="{7D0467F4-95EB-544A-AB58-3DFE1BA2E7CE}"/>
          </ac:cxnSpMkLst>
        </pc:cxnChg>
        <pc:cxnChg chg="add mod">
          <ac:chgData name="Khan Salman (khansal1)" userId="70c4c88b-bef8-4574-8206-408af15f2dc0" providerId="ADAL" clId="{5284764A-854E-7948-82ED-D1D2479028B1}" dt="2022-02-17T16:30:56.798" v="512" actId="14100"/>
          <ac:cxnSpMkLst>
            <pc:docMk/>
            <pc:sldMk cId="1390597617" sldId="271"/>
            <ac:cxnSpMk id="602" creationId="{E2A6B191-A7C5-9345-8909-7C31385A2325}"/>
          </ac:cxnSpMkLst>
        </pc:cxnChg>
        <pc:cxnChg chg="add mod">
          <ac:chgData name="Khan Salman (khansal1)" userId="70c4c88b-bef8-4574-8206-408af15f2dc0" providerId="ADAL" clId="{5284764A-854E-7948-82ED-D1D2479028B1}" dt="2022-02-17T16:29:20.176" v="495" actId="1076"/>
          <ac:cxnSpMkLst>
            <pc:docMk/>
            <pc:sldMk cId="1390597617" sldId="271"/>
            <ac:cxnSpMk id="603" creationId="{CDFB5F5D-9AEA-DB4A-AD91-CC8803DD3E5E}"/>
          </ac:cxnSpMkLst>
        </pc:cxnChg>
        <pc:cxnChg chg="mod">
          <ac:chgData name="Khan Salman (khansal1)" userId="70c4c88b-bef8-4574-8206-408af15f2dc0" providerId="ADAL" clId="{5284764A-854E-7948-82ED-D1D2479028B1}" dt="2022-02-17T16:22:51.215" v="455"/>
          <ac:cxnSpMkLst>
            <pc:docMk/>
            <pc:sldMk cId="1390597617" sldId="271"/>
            <ac:cxnSpMk id="606" creationId="{3C215F61-AAC9-B645-BF50-35E864EBB24B}"/>
          </ac:cxnSpMkLst>
        </pc:cxnChg>
        <pc:cxnChg chg="mod">
          <ac:chgData name="Khan Salman (khansal1)" userId="70c4c88b-bef8-4574-8206-408af15f2dc0" providerId="ADAL" clId="{5284764A-854E-7948-82ED-D1D2479028B1}" dt="2022-02-17T16:22:51.215" v="455"/>
          <ac:cxnSpMkLst>
            <pc:docMk/>
            <pc:sldMk cId="1390597617" sldId="271"/>
            <ac:cxnSpMk id="607" creationId="{33ADBB5F-720C-EC4D-9273-F4D5FBA30079}"/>
          </ac:cxnSpMkLst>
        </pc:cxnChg>
        <pc:cxnChg chg="mod">
          <ac:chgData name="Khan Salman (khansal1)" userId="70c4c88b-bef8-4574-8206-408af15f2dc0" providerId="ADAL" clId="{5284764A-854E-7948-82ED-D1D2479028B1}" dt="2022-02-17T16:22:51.215" v="455"/>
          <ac:cxnSpMkLst>
            <pc:docMk/>
            <pc:sldMk cId="1390597617" sldId="271"/>
            <ac:cxnSpMk id="610" creationId="{F0CDE982-9EE5-3842-81A5-224E8A2F5E52}"/>
          </ac:cxnSpMkLst>
        </pc:cxnChg>
        <pc:cxnChg chg="mod">
          <ac:chgData name="Khan Salman (khansal1)" userId="70c4c88b-bef8-4574-8206-408af15f2dc0" providerId="ADAL" clId="{5284764A-854E-7948-82ED-D1D2479028B1}" dt="2022-02-17T16:22:51.215" v="455"/>
          <ac:cxnSpMkLst>
            <pc:docMk/>
            <pc:sldMk cId="1390597617" sldId="271"/>
            <ac:cxnSpMk id="611" creationId="{C542713B-F795-B347-892E-D456B733414F}"/>
          </ac:cxnSpMkLst>
        </pc:cxnChg>
        <pc:cxnChg chg="add mod">
          <ac:chgData name="Khan Salman (khansal1)" userId="70c4c88b-bef8-4574-8206-408af15f2dc0" providerId="ADAL" clId="{5284764A-854E-7948-82ED-D1D2479028B1}" dt="2022-02-17T16:26:54.112" v="477" actId="1076"/>
          <ac:cxnSpMkLst>
            <pc:docMk/>
            <pc:sldMk cId="1390597617" sldId="271"/>
            <ac:cxnSpMk id="612" creationId="{A6D5253C-10BC-2C42-A54F-77AD1276A138}"/>
          </ac:cxnSpMkLst>
        </pc:cxnChg>
        <pc:cxnChg chg="add mod">
          <ac:chgData name="Khan Salman (khansal1)" userId="70c4c88b-bef8-4574-8206-408af15f2dc0" providerId="ADAL" clId="{5284764A-854E-7948-82ED-D1D2479028B1}" dt="2022-02-17T16:31:05.881" v="514" actId="1076"/>
          <ac:cxnSpMkLst>
            <pc:docMk/>
            <pc:sldMk cId="1390597617" sldId="271"/>
            <ac:cxnSpMk id="613" creationId="{ED00C053-3FCF-E840-A74D-BA76AAE5C36F}"/>
          </ac:cxnSpMkLst>
        </pc:cxnChg>
        <pc:cxnChg chg="add mod">
          <ac:chgData name="Khan Salman (khansal1)" userId="70c4c88b-bef8-4574-8206-408af15f2dc0" providerId="ADAL" clId="{5284764A-854E-7948-82ED-D1D2479028B1}" dt="2022-02-17T16:24:44.765" v="467" actId="1076"/>
          <ac:cxnSpMkLst>
            <pc:docMk/>
            <pc:sldMk cId="1390597617" sldId="271"/>
            <ac:cxnSpMk id="614" creationId="{39B68AE3-8FDC-764D-9773-5B8DC3AAC007}"/>
          </ac:cxnSpMkLst>
        </pc:cxnChg>
        <pc:cxnChg chg="add mod">
          <ac:chgData name="Khan Salman (khansal1)" userId="70c4c88b-bef8-4574-8206-408af15f2dc0" providerId="ADAL" clId="{5284764A-854E-7948-82ED-D1D2479028B1}" dt="2022-02-17T16:26:49.117" v="476" actId="1076"/>
          <ac:cxnSpMkLst>
            <pc:docMk/>
            <pc:sldMk cId="1390597617" sldId="271"/>
            <ac:cxnSpMk id="615" creationId="{56554D46-9996-664B-BB1D-7A861B288E2C}"/>
          </ac:cxnSpMkLst>
        </pc:cxnChg>
        <pc:cxnChg chg="mod">
          <ac:chgData name="Khan Salman (khansal1)" userId="70c4c88b-bef8-4574-8206-408af15f2dc0" providerId="ADAL" clId="{5284764A-854E-7948-82ED-D1D2479028B1}" dt="2022-02-17T15:41:55.964" v="128" actId="166"/>
          <ac:cxnSpMkLst>
            <pc:docMk/>
            <pc:sldMk cId="1390597617" sldId="271"/>
            <ac:cxnSpMk id="1111" creationId="{94B93F70-BB42-4559-800B-5FBF17C79743}"/>
          </ac:cxnSpMkLst>
        </pc:cxnChg>
        <pc:cxnChg chg="mod">
          <ac:chgData name="Khan Salman (khansal1)" userId="70c4c88b-bef8-4574-8206-408af15f2dc0" providerId="ADAL" clId="{5284764A-854E-7948-82ED-D1D2479028B1}" dt="2022-02-17T15:49:38.654" v="260" actId="1076"/>
          <ac:cxnSpMkLst>
            <pc:docMk/>
            <pc:sldMk cId="1390597617" sldId="271"/>
            <ac:cxnSpMk id="1126" creationId="{F9D5C062-0874-4DAC-BAE5-9A210308191D}"/>
          </ac:cxnSpMkLst>
        </pc:cxnChg>
        <pc:cxnChg chg="del">
          <ac:chgData name="Khan Salman (khansal1)" userId="70c4c88b-bef8-4574-8206-408af15f2dc0" providerId="ADAL" clId="{5284764A-854E-7948-82ED-D1D2479028B1}" dt="2022-02-17T16:37:30.740" v="608" actId="478"/>
          <ac:cxnSpMkLst>
            <pc:docMk/>
            <pc:sldMk cId="1390597617" sldId="271"/>
            <ac:cxnSpMk id="1240" creationId="{B8DC6F9C-353A-460F-B8CA-41A4FE06A28A}"/>
          </ac:cxnSpMkLst>
        </pc:cxnChg>
        <pc:cxnChg chg="mod">
          <ac:chgData name="Khan Salman (khansal1)" userId="70c4c88b-bef8-4574-8206-408af15f2dc0" providerId="ADAL" clId="{5284764A-854E-7948-82ED-D1D2479028B1}" dt="2022-02-17T15:40:24.910" v="119" actId="1076"/>
          <ac:cxnSpMkLst>
            <pc:docMk/>
            <pc:sldMk cId="1390597617" sldId="271"/>
            <ac:cxnSpMk id="1510" creationId="{1A250118-E316-4F81-88A9-BF40F44F82F8}"/>
          </ac:cxnSpMkLst>
        </pc:cxnChg>
        <pc:cxnChg chg="mod">
          <ac:chgData name="Khan Salman (khansal1)" userId="70c4c88b-bef8-4574-8206-408af15f2dc0" providerId="ADAL" clId="{5284764A-854E-7948-82ED-D1D2479028B1}" dt="2022-02-17T15:54:55.723" v="325" actId="1076"/>
          <ac:cxnSpMkLst>
            <pc:docMk/>
            <pc:sldMk cId="1390597617" sldId="271"/>
            <ac:cxnSpMk id="1532" creationId="{307137E1-D1E4-4F0E-9EE0-1BD046A24304}"/>
          </ac:cxnSpMkLst>
        </pc:cxnChg>
      </pc:sldChg>
      <pc:sldChg chg="addSp delSp modSp mod">
        <pc:chgData name="Khan Salman (khansal1)" userId="70c4c88b-bef8-4574-8206-408af15f2dc0" providerId="ADAL" clId="{5284764A-854E-7948-82ED-D1D2479028B1}" dt="2022-02-15T12:49:13.775" v="16" actId="404"/>
        <pc:sldMkLst>
          <pc:docMk/>
          <pc:sldMk cId="60683609" sldId="272"/>
        </pc:sldMkLst>
        <pc:spChg chg="del">
          <ac:chgData name="Khan Salman (khansal1)" userId="70c4c88b-bef8-4574-8206-408af15f2dc0" providerId="ADAL" clId="{5284764A-854E-7948-82ED-D1D2479028B1}" dt="2022-02-15T12:44:59.585" v="0" actId="478"/>
          <ac:spMkLst>
            <pc:docMk/>
            <pc:sldMk cId="60683609" sldId="272"/>
            <ac:spMk id="9" creationId="{9FF6D67B-D310-4696-86F8-A2376FE6642C}"/>
          </ac:spMkLst>
        </pc:spChg>
        <pc:spChg chg="add mod">
          <ac:chgData name="Khan Salman (khansal1)" userId="70c4c88b-bef8-4574-8206-408af15f2dc0" providerId="ADAL" clId="{5284764A-854E-7948-82ED-D1D2479028B1}" dt="2022-02-15T12:49:13.775" v="16" actId="404"/>
          <ac:spMkLst>
            <pc:docMk/>
            <pc:sldMk cId="60683609" sldId="272"/>
            <ac:spMk id="14" creationId="{CDC70A03-3B0B-D74C-ADE6-E874FA5B8C78}"/>
          </ac:spMkLst>
        </pc:spChg>
        <pc:cxnChg chg="add mod">
          <ac:chgData name="Khan Salman (khansal1)" userId="70c4c88b-bef8-4574-8206-408af15f2dc0" providerId="ADAL" clId="{5284764A-854E-7948-82ED-D1D2479028B1}" dt="2022-02-15T12:45:34.320" v="4" actId="13822"/>
          <ac:cxnSpMkLst>
            <pc:docMk/>
            <pc:sldMk cId="60683609" sldId="272"/>
            <ac:cxnSpMk id="12" creationId="{C9C60B2D-B502-5546-B253-68ADDAE9D9C3}"/>
          </ac:cxnSpMkLst>
        </pc:cxnChg>
      </pc:sldChg>
      <pc:sldChg chg="addSp delSp modSp mod">
        <pc:chgData name="Khan Salman (khansal1)" userId="70c4c88b-bef8-4574-8206-408af15f2dc0" providerId="ADAL" clId="{5284764A-854E-7948-82ED-D1D2479028B1}" dt="2022-02-17T17:49:28.508" v="623" actId="1076"/>
        <pc:sldMkLst>
          <pc:docMk/>
          <pc:sldMk cId="2737962227" sldId="273"/>
        </pc:sldMkLst>
        <pc:spChg chg="add mod">
          <ac:chgData name="Khan Salman (khansal1)" userId="70c4c88b-bef8-4574-8206-408af15f2dc0" providerId="ADAL" clId="{5284764A-854E-7948-82ED-D1D2479028B1}" dt="2022-02-17T17:49:24.455" v="622" actId="14100"/>
          <ac:spMkLst>
            <pc:docMk/>
            <pc:sldMk cId="2737962227" sldId="273"/>
            <ac:spMk id="2" creationId="{43A767A2-DB83-334F-9B66-3ED2F9716831}"/>
          </ac:spMkLst>
        </pc:spChg>
        <pc:spChg chg="add mod">
          <ac:chgData name="Khan Salman (khansal1)" userId="70c4c88b-bef8-4574-8206-408af15f2dc0" providerId="ADAL" clId="{5284764A-854E-7948-82ED-D1D2479028B1}" dt="2022-02-17T17:49:28.508" v="623" actId="1076"/>
          <ac:spMkLst>
            <pc:docMk/>
            <pc:sldMk cId="2737962227" sldId="273"/>
            <ac:spMk id="460" creationId="{8A7FEEF0-530B-DD4D-8998-9415917EBC14}"/>
          </ac:spMkLst>
        </pc:spChg>
        <pc:spChg chg="mod">
          <ac:chgData name="Khan Salman (khansal1)" userId="70c4c88b-bef8-4574-8206-408af15f2dc0" providerId="ADAL" clId="{5284764A-854E-7948-82ED-D1D2479028B1}" dt="2022-02-17T17:48:05.312" v="614" actId="20577"/>
          <ac:spMkLst>
            <pc:docMk/>
            <pc:sldMk cId="2737962227" sldId="273"/>
            <ac:spMk id="1475" creationId="{27C83B78-00FF-405A-B401-793D1BDF7051}"/>
          </ac:spMkLst>
        </pc:spChg>
        <pc:grpChg chg="del">
          <ac:chgData name="Khan Salman (khansal1)" userId="70c4c88b-bef8-4574-8206-408af15f2dc0" providerId="ADAL" clId="{5284764A-854E-7948-82ED-D1D2479028B1}" dt="2022-02-17T17:47:33.135" v="611" actId="478"/>
          <ac:grpSpMkLst>
            <pc:docMk/>
            <pc:sldMk cId="2737962227" sldId="273"/>
            <ac:grpSpMk id="1134" creationId="{D52ED4E2-3B6A-40D0-84C9-1D440BDD5205}"/>
          </ac:grpSpMkLst>
        </pc:grpChg>
        <pc:cxnChg chg="del">
          <ac:chgData name="Khan Salman (khansal1)" userId="70c4c88b-bef8-4574-8206-408af15f2dc0" providerId="ADAL" clId="{5284764A-854E-7948-82ED-D1D2479028B1}" dt="2022-02-17T17:47:35.306" v="612" actId="478"/>
          <ac:cxnSpMkLst>
            <pc:docMk/>
            <pc:sldMk cId="2737962227" sldId="273"/>
            <ac:cxnSpMk id="1126" creationId="{F9D5C062-0874-4DAC-BAE5-9A210308191D}"/>
          </ac:cxnSpMkLst>
        </pc:cxnChg>
      </pc:sldChg>
    </pc:docChg>
  </pc:docChgLst>
  <pc:docChgLst>
    <pc:chgData name="Memeti Nurdzane (memetnur)" userId="S::memetnur@students.zhaw.ch::18143ace-778d-4fcc-a3d7-b1892decab9d" providerId="AD" clId="Web-{42BADC18-6D3A-42E9-93D4-41271E9F77AB}"/>
    <pc:docChg chg="modSld">
      <pc:chgData name="Memeti Nurdzane (memetnur)" userId="S::memetnur@students.zhaw.ch::18143ace-778d-4fcc-a3d7-b1892decab9d" providerId="AD" clId="Web-{42BADC18-6D3A-42E9-93D4-41271E9F77AB}" dt="2022-01-26T13:06:13.585" v="33" actId="14100"/>
      <pc:docMkLst>
        <pc:docMk/>
      </pc:docMkLst>
      <pc:sldChg chg="addSp modSp">
        <pc:chgData name="Memeti Nurdzane (memetnur)" userId="S::memetnur@students.zhaw.ch::18143ace-778d-4fcc-a3d7-b1892decab9d" providerId="AD" clId="Web-{42BADC18-6D3A-42E9-93D4-41271E9F77AB}" dt="2022-01-26T13:04:33.427" v="1" actId="1076"/>
        <pc:sldMkLst>
          <pc:docMk/>
          <pc:sldMk cId="3435919595" sldId="257"/>
        </pc:sldMkLst>
        <pc:spChg chg="add mod">
          <ac:chgData name="Memeti Nurdzane (memetnur)" userId="S::memetnur@students.zhaw.ch::18143ace-778d-4fcc-a3d7-b1892decab9d" providerId="AD" clId="Web-{42BADC18-6D3A-42E9-93D4-41271E9F77AB}" dt="2022-01-26T13:04:33.427" v="1" actId="1076"/>
          <ac:spMkLst>
            <pc:docMk/>
            <pc:sldMk cId="3435919595" sldId="257"/>
            <ac:spMk id="2" creationId="{9ECD716F-6D3D-40AB-9EC6-644DF3EBCDB9}"/>
          </ac:spMkLst>
        </pc:spChg>
      </pc:sldChg>
      <pc:sldChg chg="modSp">
        <pc:chgData name="Memeti Nurdzane (memetnur)" userId="S::memetnur@students.zhaw.ch::18143ace-778d-4fcc-a3d7-b1892decab9d" providerId="AD" clId="Web-{42BADC18-6D3A-42E9-93D4-41271E9F77AB}" dt="2022-01-26T13:06:13.585" v="33" actId="14100"/>
        <pc:sldMkLst>
          <pc:docMk/>
          <pc:sldMk cId="2351488113" sldId="259"/>
        </pc:sldMkLst>
        <pc:spChg chg="mod">
          <ac:chgData name="Memeti Nurdzane (memetnur)" userId="S::memetnur@students.zhaw.ch::18143ace-778d-4fcc-a3d7-b1892decab9d" providerId="AD" clId="Web-{42BADC18-6D3A-42E9-93D4-41271E9F77AB}" dt="2022-01-26T13:05:29.365" v="32" actId="14100"/>
          <ac:spMkLst>
            <pc:docMk/>
            <pc:sldMk cId="2351488113" sldId="259"/>
            <ac:spMk id="42" creationId="{B0E35B45-06FB-1E46-AD00-20FADCA1B76C}"/>
          </ac:spMkLst>
        </pc:spChg>
        <pc:spChg chg="mod">
          <ac:chgData name="Memeti Nurdzane (memetnur)" userId="S::memetnur@students.zhaw.ch::18143ace-778d-4fcc-a3d7-b1892decab9d" providerId="AD" clId="Web-{42BADC18-6D3A-42E9-93D4-41271E9F77AB}" dt="2022-01-26T13:06:13.585" v="33" actId="14100"/>
          <ac:spMkLst>
            <pc:docMk/>
            <pc:sldMk cId="2351488113" sldId="259"/>
            <ac:spMk id="43" creationId="{380E7F90-0247-C14C-96D2-32EB6B65B15E}"/>
          </ac:spMkLst>
        </pc:spChg>
      </pc:sldChg>
    </pc:docChg>
  </pc:docChgLst>
  <pc:docChgLst>
    <pc:chgData name="Christa Kölbener" userId="60819a71-dbee-4cbc-8796-739fdf312970" providerId="ADAL" clId="{E7325DE6-C404-514A-977E-5CF55988E7B9}"/>
    <pc:docChg chg="undo custSel addSld delSld modSld">
      <pc:chgData name="Christa Kölbener" userId="60819a71-dbee-4cbc-8796-739fdf312970" providerId="ADAL" clId="{E7325DE6-C404-514A-977E-5CF55988E7B9}" dt="2022-01-27T14:43:54.469" v="996" actId="2696"/>
      <pc:docMkLst>
        <pc:docMk/>
      </pc:docMkLst>
      <pc:sldChg chg="addSp delSp modSp mod">
        <pc:chgData name="Christa Kölbener" userId="60819a71-dbee-4cbc-8796-739fdf312970" providerId="ADAL" clId="{E7325DE6-C404-514A-977E-5CF55988E7B9}" dt="2022-01-26T10:34:44.165" v="10" actId="478"/>
        <pc:sldMkLst>
          <pc:docMk/>
          <pc:sldMk cId="3435919595" sldId="257"/>
        </pc:sldMkLst>
        <pc:spChg chg="add del mod">
          <ac:chgData name="Christa Kölbener" userId="60819a71-dbee-4cbc-8796-739fdf312970" providerId="ADAL" clId="{E7325DE6-C404-514A-977E-5CF55988E7B9}" dt="2022-01-26T10:34:44.165" v="10" actId="478"/>
          <ac:spMkLst>
            <pc:docMk/>
            <pc:sldMk cId="3435919595" sldId="257"/>
            <ac:spMk id="5" creationId="{FBA99736-F995-0347-8DDA-038FFEE2AF30}"/>
          </ac:spMkLst>
        </pc:spChg>
        <pc:picChg chg="add del mod">
          <ac:chgData name="Christa Kölbener" userId="60819a71-dbee-4cbc-8796-739fdf312970" providerId="ADAL" clId="{E7325DE6-C404-514A-977E-5CF55988E7B9}" dt="2022-01-26T10:34:29.365" v="8" actId="478"/>
          <ac:picMkLst>
            <pc:docMk/>
            <pc:sldMk cId="3435919595" sldId="257"/>
            <ac:picMk id="4" creationId="{4832C5A5-E648-E94B-BD66-4CB9B41FB625}"/>
          </ac:picMkLst>
        </pc:picChg>
      </pc:sldChg>
      <pc:sldChg chg="del">
        <pc:chgData name="Christa Kölbener" userId="60819a71-dbee-4cbc-8796-739fdf312970" providerId="ADAL" clId="{E7325DE6-C404-514A-977E-5CF55988E7B9}" dt="2022-01-26T10:28:03.284" v="1" actId="2696"/>
        <pc:sldMkLst>
          <pc:docMk/>
          <pc:sldMk cId="3699418726" sldId="258"/>
        </pc:sldMkLst>
      </pc:sldChg>
      <pc:sldChg chg="addSp delSp modSp add del mod">
        <pc:chgData name="Christa Kölbener" userId="60819a71-dbee-4cbc-8796-739fdf312970" providerId="ADAL" clId="{E7325DE6-C404-514A-977E-5CF55988E7B9}" dt="2022-01-26T13:39:02.861" v="905" actId="14100"/>
        <pc:sldMkLst>
          <pc:docMk/>
          <pc:sldMk cId="2351488113" sldId="259"/>
        </pc:sldMkLst>
        <pc:spChg chg="add del">
          <ac:chgData name="Christa Kölbener" userId="60819a71-dbee-4cbc-8796-739fdf312970" providerId="ADAL" clId="{E7325DE6-C404-514A-977E-5CF55988E7B9}" dt="2022-01-26T11:00:17.742" v="495" actId="478"/>
          <ac:spMkLst>
            <pc:docMk/>
            <pc:sldMk cId="2351488113" sldId="259"/>
            <ac:spMk id="2" creationId="{88A8F319-B347-6C43-BB89-8A5D19663145}"/>
          </ac:spMkLst>
        </pc:spChg>
        <pc:spChg chg="del">
          <ac:chgData name="Christa Kölbener" userId="60819a71-dbee-4cbc-8796-739fdf312970" providerId="ADAL" clId="{E7325DE6-C404-514A-977E-5CF55988E7B9}" dt="2022-01-26T10:43:49.324" v="62" actId="478"/>
          <ac:spMkLst>
            <pc:docMk/>
            <pc:sldMk cId="2351488113" sldId="259"/>
            <ac:spMk id="4" creationId="{E5A508C6-6816-D741-806A-DA74EAF10F50}"/>
          </ac:spMkLst>
        </pc:spChg>
        <pc:spChg chg="del">
          <ac:chgData name="Christa Kölbener" userId="60819a71-dbee-4cbc-8796-739fdf312970" providerId="ADAL" clId="{E7325DE6-C404-514A-977E-5CF55988E7B9}" dt="2022-01-26T10:43:49.324" v="62" actId="478"/>
          <ac:spMkLst>
            <pc:docMk/>
            <pc:sldMk cId="2351488113" sldId="259"/>
            <ac:spMk id="5" creationId="{B11D1389-3149-9740-BC8C-5A39AB9A5974}"/>
          </ac:spMkLst>
        </pc:spChg>
        <pc:spChg chg="del mod">
          <ac:chgData name="Christa Kölbener" userId="60819a71-dbee-4cbc-8796-739fdf312970" providerId="ADAL" clId="{E7325DE6-C404-514A-977E-5CF55988E7B9}" dt="2022-01-26T10:43:49.324" v="62" actId="478"/>
          <ac:spMkLst>
            <pc:docMk/>
            <pc:sldMk cId="2351488113" sldId="259"/>
            <ac:spMk id="6" creationId="{8D8C0007-F939-644A-AB98-4316A083D411}"/>
          </ac:spMkLst>
        </pc:spChg>
        <pc:spChg chg="add mod">
          <ac:chgData name="Christa Kölbener" userId="60819a71-dbee-4cbc-8796-739fdf312970" providerId="ADAL" clId="{E7325DE6-C404-514A-977E-5CF55988E7B9}" dt="2022-01-26T10:46:34.826" v="176" actId="404"/>
          <ac:spMkLst>
            <pc:docMk/>
            <pc:sldMk cId="2351488113" sldId="259"/>
            <ac:spMk id="7" creationId="{99DF3351-0C56-EA4F-ACC9-6B3379F73060}"/>
          </ac:spMkLst>
        </pc:spChg>
        <pc:spChg chg="mod">
          <ac:chgData name="Christa Kölbener" userId="60819a71-dbee-4cbc-8796-739fdf312970" providerId="ADAL" clId="{E7325DE6-C404-514A-977E-5CF55988E7B9}" dt="2022-01-26T13:36:11.048" v="894" actId="1076"/>
          <ac:spMkLst>
            <pc:docMk/>
            <pc:sldMk cId="2351488113" sldId="259"/>
            <ac:spMk id="8" creationId="{B66B6C1E-94E7-764E-85CD-20EDB4F865E4}"/>
          </ac:spMkLst>
        </pc:spChg>
        <pc:spChg chg="add mod">
          <ac:chgData name="Christa Kölbener" userId="60819a71-dbee-4cbc-8796-739fdf312970" providerId="ADAL" clId="{E7325DE6-C404-514A-977E-5CF55988E7B9}" dt="2022-01-26T10:46:34.826" v="176" actId="404"/>
          <ac:spMkLst>
            <pc:docMk/>
            <pc:sldMk cId="2351488113" sldId="259"/>
            <ac:spMk id="9" creationId="{43B05C7C-B391-0849-957F-007C19643A6E}"/>
          </ac:spMkLst>
        </pc:spChg>
        <pc:spChg chg="add mod">
          <ac:chgData name="Christa Kölbener" userId="60819a71-dbee-4cbc-8796-739fdf312970" providerId="ADAL" clId="{E7325DE6-C404-514A-977E-5CF55988E7B9}" dt="2022-01-26T10:46:34.826" v="176" actId="404"/>
          <ac:spMkLst>
            <pc:docMk/>
            <pc:sldMk cId="2351488113" sldId="259"/>
            <ac:spMk id="10" creationId="{40047AA8-D773-4642-9E0C-C7F2F6933935}"/>
          </ac:spMkLst>
        </pc:spChg>
        <pc:spChg chg="add mod">
          <ac:chgData name="Christa Kölbener" userId="60819a71-dbee-4cbc-8796-739fdf312970" providerId="ADAL" clId="{E7325DE6-C404-514A-977E-5CF55988E7B9}" dt="2022-01-26T10:46:34.826" v="176" actId="404"/>
          <ac:spMkLst>
            <pc:docMk/>
            <pc:sldMk cId="2351488113" sldId="259"/>
            <ac:spMk id="11" creationId="{7D14DE0A-0E01-D045-85A5-F6449B1ECE0C}"/>
          </ac:spMkLst>
        </pc:spChg>
        <pc:spChg chg="add mod">
          <ac:chgData name="Christa Kölbener" userId="60819a71-dbee-4cbc-8796-739fdf312970" providerId="ADAL" clId="{E7325DE6-C404-514A-977E-5CF55988E7B9}" dt="2022-01-26T11:17:26.115" v="644" actId="207"/>
          <ac:spMkLst>
            <pc:docMk/>
            <pc:sldMk cId="2351488113" sldId="259"/>
            <ac:spMk id="12" creationId="{86EC006C-774B-4D45-B803-DC7A9E74A888}"/>
          </ac:spMkLst>
        </pc:spChg>
        <pc:spChg chg="add mod">
          <ac:chgData name="Christa Kölbener" userId="60819a71-dbee-4cbc-8796-739fdf312970" providerId="ADAL" clId="{E7325DE6-C404-514A-977E-5CF55988E7B9}" dt="2022-01-26T13:34:57.505" v="878" actId="1076"/>
          <ac:spMkLst>
            <pc:docMk/>
            <pc:sldMk cId="2351488113" sldId="259"/>
            <ac:spMk id="13" creationId="{6DA1DF31-9CFA-6345-A0E1-5AD424F714CB}"/>
          </ac:spMkLst>
        </pc:spChg>
        <pc:spChg chg="add mod">
          <ac:chgData name="Christa Kölbener" userId="60819a71-dbee-4cbc-8796-739fdf312970" providerId="ADAL" clId="{E7325DE6-C404-514A-977E-5CF55988E7B9}" dt="2022-01-26T10:48:29.678" v="210" actId="108"/>
          <ac:spMkLst>
            <pc:docMk/>
            <pc:sldMk cId="2351488113" sldId="259"/>
            <ac:spMk id="14" creationId="{E5C9ADA9-F7DE-1546-9F18-703D23495C14}"/>
          </ac:spMkLst>
        </pc:spChg>
        <pc:spChg chg="add del mod">
          <ac:chgData name="Christa Kölbener" userId="60819a71-dbee-4cbc-8796-739fdf312970" providerId="ADAL" clId="{E7325DE6-C404-514A-977E-5CF55988E7B9}" dt="2022-01-26T10:45:03.175" v="127" actId="478"/>
          <ac:spMkLst>
            <pc:docMk/>
            <pc:sldMk cId="2351488113" sldId="259"/>
            <ac:spMk id="15" creationId="{39C3C5EE-5D1D-004D-911E-F2EBBA4EA0F8}"/>
          </ac:spMkLst>
        </pc:spChg>
        <pc:spChg chg="add mod">
          <ac:chgData name="Christa Kölbener" userId="60819a71-dbee-4cbc-8796-739fdf312970" providerId="ADAL" clId="{E7325DE6-C404-514A-977E-5CF55988E7B9}" dt="2022-01-26T13:34:59.747" v="879" actId="1076"/>
          <ac:spMkLst>
            <pc:docMk/>
            <pc:sldMk cId="2351488113" sldId="259"/>
            <ac:spMk id="16" creationId="{4070951D-9690-6447-91DE-65DFC1D67F9E}"/>
          </ac:spMkLst>
        </pc:spChg>
        <pc:spChg chg="add del mod">
          <ac:chgData name="Christa Kölbener" userId="60819a71-dbee-4cbc-8796-739fdf312970" providerId="ADAL" clId="{E7325DE6-C404-514A-977E-5CF55988E7B9}" dt="2022-01-26T10:48:04.278" v="207" actId="478"/>
          <ac:spMkLst>
            <pc:docMk/>
            <pc:sldMk cId="2351488113" sldId="259"/>
            <ac:spMk id="17" creationId="{D5ADCD38-91E0-B348-A5CE-DC1FA6414896}"/>
          </ac:spMkLst>
        </pc:spChg>
        <pc:spChg chg="add mod">
          <ac:chgData name="Christa Kölbener" userId="60819a71-dbee-4cbc-8796-739fdf312970" providerId="ADAL" clId="{E7325DE6-C404-514A-977E-5CF55988E7B9}" dt="2022-01-26T13:39:02.861" v="905" actId="14100"/>
          <ac:spMkLst>
            <pc:docMk/>
            <pc:sldMk cId="2351488113" sldId="259"/>
            <ac:spMk id="18" creationId="{280A11F2-81D2-444D-878C-DAE0BE06689F}"/>
          </ac:spMkLst>
        </pc:spChg>
        <pc:spChg chg="add mod">
          <ac:chgData name="Christa Kölbener" userId="60819a71-dbee-4cbc-8796-739fdf312970" providerId="ADAL" clId="{E7325DE6-C404-514A-977E-5CF55988E7B9}" dt="2022-01-26T12:39:35.984" v="703" actId="14100"/>
          <ac:spMkLst>
            <pc:docMk/>
            <pc:sldMk cId="2351488113" sldId="259"/>
            <ac:spMk id="19" creationId="{DE9F5101-52A4-0640-890F-731A8F3FDAD2}"/>
          </ac:spMkLst>
        </pc:spChg>
        <pc:spChg chg="add mod">
          <ac:chgData name="Christa Kölbener" userId="60819a71-dbee-4cbc-8796-739fdf312970" providerId="ADAL" clId="{E7325DE6-C404-514A-977E-5CF55988E7B9}" dt="2022-01-26T10:58:29.341" v="426" actId="14100"/>
          <ac:spMkLst>
            <pc:docMk/>
            <pc:sldMk cId="2351488113" sldId="259"/>
            <ac:spMk id="20" creationId="{B97DD234-E379-F04B-8EF4-73E6DC8FCB44}"/>
          </ac:spMkLst>
        </pc:spChg>
        <pc:spChg chg="add del mod">
          <ac:chgData name="Christa Kölbener" userId="60819a71-dbee-4cbc-8796-739fdf312970" providerId="ADAL" clId="{E7325DE6-C404-514A-977E-5CF55988E7B9}" dt="2022-01-26T10:52:47.044" v="248" actId="478"/>
          <ac:spMkLst>
            <pc:docMk/>
            <pc:sldMk cId="2351488113" sldId="259"/>
            <ac:spMk id="21" creationId="{19303919-B8CA-3B4D-A2F7-29681904479D}"/>
          </ac:spMkLst>
        </pc:spChg>
        <pc:spChg chg="add del mod">
          <ac:chgData name="Christa Kölbener" userId="60819a71-dbee-4cbc-8796-739fdf312970" providerId="ADAL" clId="{E7325DE6-C404-514A-977E-5CF55988E7B9}" dt="2022-01-26T10:52:35.282" v="244" actId="478"/>
          <ac:spMkLst>
            <pc:docMk/>
            <pc:sldMk cId="2351488113" sldId="259"/>
            <ac:spMk id="22" creationId="{E196608A-CDFD-E04A-9EE8-42AE9B674DB3}"/>
          </ac:spMkLst>
        </pc:spChg>
        <pc:spChg chg="add mod">
          <ac:chgData name="Christa Kölbener" userId="60819a71-dbee-4cbc-8796-739fdf312970" providerId="ADAL" clId="{E7325DE6-C404-514A-977E-5CF55988E7B9}" dt="2022-01-26T12:39:45.083" v="705" actId="14100"/>
          <ac:spMkLst>
            <pc:docMk/>
            <pc:sldMk cId="2351488113" sldId="259"/>
            <ac:spMk id="23" creationId="{86DCA004-95E0-DA42-9FAC-C240CAF7D319}"/>
          </ac:spMkLst>
        </pc:spChg>
        <pc:spChg chg="add mod">
          <ac:chgData name="Christa Kölbener" userId="60819a71-dbee-4cbc-8796-739fdf312970" providerId="ADAL" clId="{E7325DE6-C404-514A-977E-5CF55988E7B9}" dt="2022-01-26T12:39:41.784" v="704" actId="14100"/>
          <ac:spMkLst>
            <pc:docMk/>
            <pc:sldMk cId="2351488113" sldId="259"/>
            <ac:spMk id="24" creationId="{30278906-34B4-FA42-855F-9049A81CC4FB}"/>
          </ac:spMkLst>
        </pc:spChg>
        <pc:spChg chg="add mod">
          <ac:chgData name="Christa Kölbener" userId="60819a71-dbee-4cbc-8796-739fdf312970" providerId="ADAL" clId="{E7325DE6-C404-514A-977E-5CF55988E7B9}" dt="2022-01-26T12:36:58.843" v="679" actId="1076"/>
          <ac:spMkLst>
            <pc:docMk/>
            <pc:sldMk cId="2351488113" sldId="259"/>
            <ac:spMk id="25" creationId="{97FCDEB5-B36B-7444-9BAC-8C5EBABD175C}"/>
          </ac:spMkLst>
        </pc:spChg>
        <pc:spChg chg="add mod">
          <ac:chgData name="Christa Kölbener" userId="60819a71-dbee-4cbc-8796-739fdf312970" providerId="ADAL" clId="{E7325DE6-C404-514A-977E-5CF55988E7B9}" dt="2022-01-26T12:39:48.984" v="706" actId="14100"/>
          <ac:spMkLst>
            <pc:docMk/>
            <pc:sldMk cId="2351488113" sldId="259"/>
            <ac:spMk id="26" creationId="{2B408E13-E743-DC46-956F-366D3108B1B2}"/>
          </ac:spMkLst>
        </pc:spChg>
        <pc:spChg chg="add mod">
          <ac:chgData name="Christa Kölbener" userId="60819a71-dbee-4cbc-8796-739fdf312970" providerId="ADAL" clId="{E7325DE6-C404-514A-977E-5CF55988E7B9}" dt="2022-01-26T13:35:26.251" v="885" actId="1076"/>
          <ac:spMkLst>
            <pc:docMk/>
            <pc:sldMk cId="2351488113" sldId="259"/>
            <ac:spMk id="27" creationId="{C5DFDAEE-069A-D742-8B96-669B4BEE5425}"/>
          </ac:spMkLst>
        </pc:spChg>
        <pc:spChg chg="add del mod">
          <ac:chgData name="Christa Kölbener" userId="60819a71-dbee-4cbc-8796-739fdf312970" providerId="ADAL" clId="{E7325DE6-C404-514A-977E-5CF55988E7B9}" dt="2022-01-26T10:54:46.034" v="307" actId="478"/>
          <ac:spMkLst>
            <pc:docMk/>
            <pc:sldMk cId="2351488113" sldId="259"/>
            <ac:spMk id="28" creationId="{98AD3369-4ED9-B14A-A0C4-84DF1C9129AA}"/>
          </ac:spMkLst>
        </pc:spChg>
        <pc:spChg chg="add del mod">
          <ac:chgData name="Christa Kölbener" userId="60819a71-dbee-4cbc-8796-739fdf312970" providerId="ADAL" clId="{E7325DE6-C404-514A-977E-5CF55988E7B9}" dt="2022-01-26T12:53:59.352" v="718" actId="478"/>
          <ac:spMkLst>
            <pc:docMk/>
            <pc:sldMk cId="2351488113" sldId="259"/>
            <ac:spMk id="29" creationId="{F8B69C9C-F7E1-B143-96B3-98BFF28E96D7}"/>
          </ac:spMkLst>
        </pc:spChg>
        <pc:spChg chg="add del mod">
          <ac:chgData name="Christa Kölbener" userId="60819a71-dbee-4cbc-8796-739fdf312970" providerId="ADAL" clId="{E7325DE6-C404-514A-977E-5CF55988E7B9}" dt="2022-01-26T10:55:00.535" v="313" actId="478"/>
          <ac:spMkLst>
            <pc:docMk/>
            <pc:sldMk cId="2351488113" sldId="259"/>
            <ac:spMk id="30" creationId="{093C9BAB-686C-6446-B40D-A6DE00D28152}"/>
          </ac:spMkLst>
        </pc:spChg>
        <pc:spChg chg="add del mod">
          <ac:chgData name="Christa Kölbener" userId="60819a71-dbee-4cbc-8796-739fdf312970" providerId="ADAL" clId="{E7325DE6-C404-514A-977E-5CF55988E7B9}" dt="2022-01-26T12:53:57.852" v="717" actId="478"/>
          <ac:spMkLst>
            <pc:docMk/>
            <pc:sldMk cId="2351488113" sldId="259"/>
            <ac:spMk id="31" creationId="{7CA145A4-D009-604F-BA04-6D2A547BE476}"/>
          </ac:spMkLst>
        </pc:spChg>
        <pc:spChg chg="add mod">
          <ac:chgData name="Christa Kölbener" userId="60819a71-dbee-4cbc-8796-739fdf312970" providerId="ADAL" clId="{E7325DE6-C404-514A-977E-5CF55988E7B9}" dt="2022-01-26T10:56:52.685" v="345" actId="14100"/>
          <ac:spMkLst>
            <pc:docMk/>
            <pc:sldMk cId="2351488113" sldId="259"/>
            <ac:spMk id="32" creationId="{040610B3-CA4B-864C-95B4-DD7ECB28252B}"/>
          </ac:spMkLst>
        </pc:spChg>
        <pc:spChg chg="add del mod">
          <ac:chgData name="Christa Kölbener" userId="60819a71-dbee-4cbc-8796-739fdf312970" providerId="ADAL" clId="{E7325DE6-C404-514A-977E-5CF55988E7B9}" dt="2022-01-26T10:56:34.436" v="339" actId="478"/>
          <ac:spMkLst>
            <pc:docMk/>
            <pc:sldMk cId="2351488113" sldId="259"/>
            <ac:spMk id="33" creationId="{2A5F7EFD-840C-7247-9E0C-87F90C173885}"/>
          </ac:spMkLst>
        </pc:spChg>
        <pc:spChg chg="add del mod">
          <ac:chgData name="Christa Kölbener" userId="60819a71-dbee-4cbc-8796-739fdf312970" providerId="ADAL" clId="{E7325DE6-C404-514A-977E-5CF55988E7B9}" dt="2022-01-26T10:56:40.286" v="341" actId="478"/>
          <ac:spMkLst>
            <pc:docMk/>
            <pc:sldMk cId="2351488113" sldId="259"/>
            <ac:spMk id="34" creationId="{810CFF2D-20D0-F748-934B-F6626303AF06}"/>
          </ac:spMkLst>
        </pc:spChg>
        <pc:spChg chg="add del mod">
          <ac:chgData name="Christa Kölbener" userId="60819a71-dbee-4cbc-8796-739fdf312970" providerId="ADAL" clId="{E7325DE6-C404-514A-977E-5CF55988E7B9}" dt="2022-01-26T13:07:18.566" v="765" actId="478"/>
          <ac:spMkLst>
            <pc:docMk/>
            <pc:sldMk cId="2351488113" sldId="259"/>
            <ac:spMk id="35" creationId="{8EDE62ED-2EAA-1543-97B8-76DBD376EB25}"/>
          </ac:spMkLst>
        </pc:spChg>
        <pc:spChg chg="add mod">
          <ac:chgData name="Christa Kölbener" userId="60819a71-dbee-4cbc-8796-739fdf312970" providerId="ADAL" clId="{E7325DE6-C404-514A-977E-5CF55988E7B9}" dt="2022-01-26T12:39:56.584" v="708" actId="14100"/>
          <ac:spMkLst>
            <pc:docMk/>
            <pc:sldMk cId="2351488113" sldId="259"/>
            <ac:spMk id="36" creationId="{DAF01E3F-9AD9-574D-B789-6EC70F4F5C1B}"/>
          </ac:spMkLst>
        </pc:spChg>
        <pc:spChg chg="add mod">
          <ac:chgData name="Christa Kölbener" userId="60819a71-dbee-4cbc-8796-739fdf312970" providerId="ADAL" clId="{E7325DE6-C404-514A-977E-5CF55988E7B9}" dt="2022-01-26T13:35:40.402" v="889" actId="14100"/>
          <ac:spMkLst>
            <pc:docMk/>
            <pc:sldMk cId="2351488113" sldId="259"/>
            <ac:spMk id="37" creationId="{5E523E1E-02B7-4447-AFBA-890466349F3A}"/>
          </ac:spMkLst>
        </pc:spChg>
        <pc:spChg chg="add mod">
          <ac:chgData name="Christa Kölbener" userId="60819a71-dbee-4cbc-8796-739fdf312970" providerId="ADAL" clId="{E7325DE6-C404-514A-977E-5CF55988E7B9}" dt="2022-01-26T13:35:37.152" v="888" actId="14100"/>
          <ac:spMkLst>
            <pc:docMk/>
            <pc:sldMk cId="2351488113" sldId="259"/>
            <ac:spMk id="38" creationId="{E615A8C2-8498-954F-AFEE-F03214B20B91}"/>
          </ac:spMkLst>
        </pc:spChg>
        <pc:spChg chg="add mod">
          <ac:chgData name="Christa Kölbener" userId="60819a71-dbee-4cbc-8796-739fdf312970" providerId="ADAL" clId="{E7325DE6-C404-514A-977E-5CF55988E7B9}" dt="2022-01-26T13:35:28.103" v="886" actId="1076"/>
          <ac:spMkLst>
            <pc:docMk/>
            <pc:sldMk cId="2351488113" sldId="259"/>
            <ac:spMk id="39" creationId="{07B20E33-88CE-DD45-B64E-474DC280D7C3}"/>
          </ac:spMkLst>
        </pc:spChg>
        <pc:spChg chg="add mod">
          <ac:chgData name="Christa Kölbener" userId="60819a71-dbee-4cbc-8796-739fdf312970" providerId="ADAL" clId="{E7325DE6-C404-514A-977E-5CF55988E7B9}" dt="2022-01-26T13:38:30.001" v="901" actId="14100"/>
          <ac:spMkLst>
            <pc:docMk/>
            <pc:sldMk cId="2351488113" sldId="259"/>
            <ac:spMk id="40" creationId="{682E9C4A-EFB5-2A40-854F-41853CE27CD9}"/>
          </ac:spMkLst>
        </pc:spChg>
        <pc:spChg chg="add mod">
          <ac:chgData name="Christa Kölbener" userId="60819a71-dbee-4cbc-8796-739fdf312970" providerId="ADAL" clId="{E7325DE6-C404-514A-977E-5CF55988E7B9}" dt="2022-01-26T13:38:54.452" v="902" actId="14100"/>
          <ac:spMkLst>
            <pc:docMk/>
            <pc:sldMk cId="2351488113" sldId="259"/>
            <ac:spMk id="41" creationId="{7E50E912-82A9-184B-9DFD-F4A616A3E99C}"/>
          </ac:spMkLst>
        </pc:spChg>
        <pc:spChg chg="add mod">
          <ac:chgData name="Christa Kölbener" userId="60819a71-dbee-4cbc-8796-739fdf312970" providerId="ADAL" clId="{E7325DE6-C404-514A-977E-5CF55988E7B9}" dt="2022-01-26T11:00:49.794" v="504" actId="14100"/>
          <ac:spMkLst>
            <pc:docMk/>
            <pc:sldMk cId="2351488113" sldId="259"/>
            <ac:spMk id="42" creationId="{B0E35B45-06FB-1E46-AD00-20FADCA1B76C}"/>
          </ac:spMkLst>
        </pc:spChg>
        <pc:spChg chg="add mod">
          <ac:chgData name="Christa Kölbener" userId="60819a71-dbee-4cbc-8796-739fdf312970" providerId="ADAL" clId="{E7325DE6-C404-514A-977E-5CF55988E7B9}" dt="2022-01-26T11:00:52.639" v="505" actId="14100"/>
          <ac:spMkLst>
            <pc:docMk/>
            <pc:sldMk cId="2351488113" sldId="259"/>
            <ac:spMk id="43" creationId="{380E7F90-0247-C14C-96D2-32EB6B65B15E}"/>
          </ac:spMkLst>
        </pc:spChg>
        <pc:spChg chg="add del mod">
          <ac:chgData name="Christa Kölbener" userId="60819a71-dbee-4cbc-8796-739fdf312970" providerId="ADAL" clId="{E7325DE6-C404-514A-977E-5CF55988E7B9}" dt="2022-01-26T11:03:48.893" v="547"/>
          <ac:spMkLst>
            <pc:docMk/>
            <pc:sldMk cId="2351488113" sldId="259"/>
            <ac:spMk id="52" creationId="{8CA37178-981E-2446-9452-F2F694D035DC}"/>
          </ac:spMkLst>
        </pc:spChg>
        <pc:spChg chg="add del mod">
          <ac:chgData name="Christa Kölbener" userId="60819a71-dbee-4cbc-8796-739fdf312970" providerId="ADAL" clId="{E7325DE6-C404-514A-977E-5CF55988E7B9}" dt="2022-01-26T11:05:16.694" v="592" actId="478"/>
          <ac:spMkLst>
            <pc:docMk/>
            <pc:sldMk cId="2351488113" sldId="259"/>
            <ac:spMk id="59" creationId="{D814BD50-BA32-6046-86F6-25D916F58E1D}"/>
          </ac:spMkLst>
        </pc:spChg>
        <pc:spChg chg="add mod">
          <ac:chgData name="Christa Kölbener" userId="60819a71-dbee-4cbc-8796-739fdf312970" providerId="ADAL" clId="{E7325DE6-C404-514A-977E-5CF55988E7B9}" dt="2022-01-26T11:06:28.902" v="632" actId="120"/>
          <ac:spMkLst>
            <pc:docMk/>
            <pc:sldMk cId="2351488113" sldId="259"/>
            <ac:spMk id="60" creationId="{4EFBF71E-1062-C34E-A5A2-EFC04395D92B}"/>
          </ac:spMkLst>
        </pc:spChg>
        <pc:spChg chg="add mod">
          <ac:chgData name="Christa Kölbener" userId="60819a71-dbee-4cbc-8796-739fdf312970" providerId="ADAL" clId="{E7325DE6-C404-514A-977E-5CF55988E7B9}" dt="2022-01-26T11:06:28.902" v="632" actId="120"/>
          <ac:spMkLst>
            <pc:docMk/>
            <pc:sldMk cId="2351488113" sldId="259"/>
            <ac:spMk id="61" creationId="{C3CFF5AF-F991-BC41-B242-6975B6F0719A}"/>
          </ac:spMkLst>
        </pc:spChg>
        <pc:spChg chg="add mod">
          <ac:chgData name="Christa Kölbener" userId="60819a71-dbee-4cbc-8796-739fdf312970" providerId="ADAL" clId="{E7325DE6-C404-514A-977E-5CF55988E7B9}" dt="2022-01-26T11:06:32.445" v="633" actId="1076"/>
          <ac:spMkLst>
            <pc:docMk/>
            <pc:sldMk cId="2351488113" sldId="259"/>
            <ac:spMk id="62" creationId="{CAA1346E-43E6-D443-AE7A-50BEA3B52784}"/>
          </ac:spMkLst>
        </pc:spChg>
        <pc:spChg chg="add mod">
          <ac:chgData name="Christa Kölbener" userId="60819a71-dbee-4cbc-8796-739fdf312970" providerId="ADAL" clId="{E7325DE6-C404-514A-977E-5CF55988E7B9}" dt="2022-01-26T12:11:26.836" v="645" actId="1076"/>
          <ac:spMkLst>
            <pc:docMk/>
            <pc:sldMk cId="2351488113" sldId="259"/>
            <ac:spMk id="63" creationId="{6FA4BC9E-F5B6-144F-8390-7B4735FEFAED}"/>
          </ac:spMkLst>
        </pc:spChg>
        <pc:spChg chg="mod">
          <ac:chgData name="Christa Kölbener" userId="60819a71-dbee-4cbc-8796-739fdf312970" providerId="ADAL" clId="{E7325DE6-C404-514A-977E-5CF55988E7B9}" dt="2022-01-26T13:32:08.729" v="790" actId="14100"/>
          <ac:spMkLst>
            <pc:docMk/>
            <pc:sldMk cId="2351488113" sldId="259"/>
            <ac:spMk id="102" creationId="{31DFFC2E-AC31-4B83-9812-B4A9F8AF2B3E}"/>
          </ac:spMkLst>
        </pc:spChg>
        <pc:spChg chg="del">
          <ac:chgData name="Christa Kölbener" userId="60819a71-dbee-4cbc-8796-739fdf312970" providerId="ADAL" clId="{E7325DE6-C404-514A-977E-5CF55988E7B9}" dt="2022-01-26T13:07:31.467" v="766" actId="478"/>
          <ac:spMkLst>
            <pc:docMk/>
            <pc:sldMk cId="2351488113" sldId="259"/>
            <ac:spMk id="104" creationId="{79734EBB-EF0F-4FDD-B4F5-18D0DF6C6068}"/>
          </ac:spMkLst>
        </pc:spChg>
        <pc:spChg chg="mod">
          <ac:chgData name="Christa Kölbener" userId="60819a71-dbee-4cbc-8796-739fdf312970" providerId="ADAL" clId="{E7325DE6-C404-514A-977E-5CF55988E7B9}" dt="2022-01-26T13:38:09.003" v="896" actId="1076"/>
          <ac:spMkLst>
            <pc:docMk/>
            <pc:sldMk cId="2351488113" sldId="259"/>
            <ac:spMk id="105" creationId="{6132B4E5-5856-4AB8-B461-0CB19285E9E1}"/>
          </ac:spMkLst>
        </pc:spChg>
        <pc:spChg chg="add del mod">
          <ac:chgData name="Christa Kölbener" userId="60819a71-dbee-4cbc-8796-739fdf312970" providerId="ADAL" clId="{E7325DE6-C404-514A-977E-5CF55988E7B9}" dt="2022-01-26T12:59:06.764" v="730" actId="478"/>
          <ac:spMkLst>
            <pc:docMk/>
            <pc:sldMk cId="2351488113" sldId="259"/>
            <ac:spMk id="106" creationId="{960BD00E-60C9-3941-A44F-5C4E6AAE951F}"/>
          </ac:spMkLst>
        </pc:spChg>
        <pc:spChg chg="mod">
          <ac:chgData name="Christa Kölbener" userId="60819a71-dbee-4cbc-8796-739fdf312970" providerId="ADAL" clId="{E7325DE6-C404-514A-977E-5CF55988E7B9}" dt="2022-01-26T13:04:38.012" v="756" actId="14100"/>
          <ac:spMkLst>
            <pc:docMk/>
            <pc:sldMk cId="2351488113" sldId="259"/>
            <ac:spMk id="108" creationId="{C737FD40-CF65-441B-BE59-66A9540B43A6}"/>
          </ac:spMkLst>
        </pc:spChg>
        <pc:spChg chg="mod">
          <ac:chgData name="Christa Kölbener" userId="60819a71-dbee-4cbc-8796-739fdf312970" providerId="ADAL" clId="{E7325DE6-C404-514A-977E-5CF55988E7B9}" dt="2022-01-26T13:27:48.699" v="775" actId="14100"/>
          <ac:spMkLst>
            <pc:docMk/>
            <pc:sldMk cId="2351488113" sldId="259"/>
            <ac:spMk id="111" creationId="{1955597F-DF8C-4449-8042-9B0E992B8065}"/>
          </ac:spMkLst>
        </pc:spChg>
        <pc:spChg chg="mod">
          <ac:chgData name="Christa Kölbener" userId="60819a71-dbee-4cbc-8796-739fdf312970" providerId="ADAL" clId="{E7325DE6-C404-514A-977E-5CF55988E7B9}" dt="2022-01-26T13:35:09.147" v="882" actId="1076"/>
          <ac:spMkLst>
            <pc:docMk/>
            <pc:sldMk cId="2351488113" sldId="259"/>
            <ac:spMk id="114" creationId="{EE3401B0-B84A-4C7A-9E20-8A91B8D486C0}"/>
          </ac:spMkLst>
        </pc:spChg>
        <pc:spChg chg="add mod">
          <ac:chgData name="Christa Kölbener" userId="60819a71-dbee-4cbc-8796-739fdf312970" providerId="ADAL" clId="{E7325DE6-C404-514A-977E-5CF55988E7B9}" dt="2022-01-26T13:35:15.755" v="884" actId="1076"/>
          <ac:spMkLst>
            <pc:docMk/>
            <pc:sldMk cId="2351488113" sldId="259"/>
            <ac:spMk id="116" creationId="{26C45B82-DA91-AF46-82D7-8C354790D8C8}"/>
          </ac:spMkLst>
        </pc:spChg>
        <pc:cxnChg chg="add mod">
          <ac:chgData name="Christa Kölbener" userId="60819a71-dbee-4cbc-8796-739fdf312970" providerId="ADAL" clId="{E7325DE6-C404-514A-977E-5CF55988E7B9}" dt="2022-01-26T11:02:26.441" v="527" actId="14100"/>
          <ac:cxnSpMkLst>
            <pc:docMk/>
            <pc:sldMk cId="2351488113" sldId="259"/>
            <ac:cxnSpMk id="44" creationId="{9518CEFE-2760-B94A-A9AC-7537EE7B03C6}"/>
          </ac:cxnSpMkLst>
        </pc:cxnChg>
        <pc:cxnChg chg="add del mod">
          <ac:chgData name="Christa Kölbener" userId="60819a71-dbee-4cbc-8796-739fdf312970" providerId="ADAL" clId="{E7325DE6-C404-514A-977E-5CF55988E7B9}" dt="2022-01-26T11:07:08.103" v="639" actId="478"/>
          <ac:cxnSpMkLst>
            <pc:docMk/>
            <pc:sldMk cId="2351488113" sldId="259"/>
            <ac:cxnSpMk id="48" creationId="{F8D84927-C5AA-314F-9EBE-D3361D5A8CBB}"/>
          </ac:cxnSpMkLst>
        </pc:cxnChg>
        <pc:cxnChg chg="add del mod">
          <ac:chgData name="Christa Kölbener" userId="60819a71-dbee-4cbc-8796-739fdf312970" providerId="ADAL" clId="{E7325DE6-C404-514A-977E-5CF55988E7B9}" dt="2022-01-26T11:03:14.492" v="534" actId="478"/>
          <ac:cxnSpMkLst>
            <pc:docMk/>
            <pc:sldMk cId="2351488113" sldId="259"/>
            <ac:cxnSpMk id="49" creationId="{800F1D67-BB9B-4C48-BB60-657D8D85B35B}"/>
          </ac:cxnSpMkLst>
        </pc:cxnChg>
        <pc:cxnChg chg="add del">
          <ac:chgData name="Christa Kölbener" userId="60819a71-dbee-4cbc-8796-739fdf312970" providerId="ADAL" clId="{E7325DE6-C404-514A-977E-5CF55988E7B9}" dt="2022-01-26T11:03:27.842" v="536" actId="478"/>
          <ac:cxnSpMkLst>
            <pc:docMk/>
            <pc:sldMk cId="2351488113" sldId="259"/>
            <ac:cxnSpMk id="51" creationId="{2A98BC63-CFB1-F94C-8980-E5923B2C018A}"/>
          </ac:cxnSpMkLst>
        </pc:cxnChg>
        <pc:cxnChg chg="add mod">
          <ac:chgData name="Christa Kölbener" userId="60819a71-dbee-4cbc-8796-739fdf312970" providerId="ADAL" clId="{E7325DE6-C404-514A-977E-5CF55988E7B9}" dt="2022-01-26T11:04:48.034" v="569" actId="1035"/>
          <ac:cxnSpMkLst>
            <pc:docMk/>
            <pc:sldMk cId="2351488113" sldId="259"/>
            <ac:cxnSpMk id="54" creationId="{AF784438-F908-424E-B8AE-AFED150E1A0A}"/>
          </ac:cxnSpMkLst>
        </pc:cxnChg>
        <pc:cxnChg chg="add mod">
          <ac:chgData name="Christa Kölbener" userId="60819a71-dbee-4cbc-8796-739fdf312970" providerId="ADAL" clId="{E7325DE6-C404-514A-977E-5CF55988E7B9}" dt="2022-01-26T11:04:56.386" v="590" actId="1036"/>
          <ac:cxnSpMkLst>
            <pc:docMk/>
            <pc:sldMk cId="2351488113" sldId="259"/>
            <ac:cxnSpMk id="56" creationId="{4ECE989B-E4C3-F94B-BA9C-4625C2DAA32A}"/>
          </ac:cxnSpMkLst>
        </pc:cxnChg>
        <pc:cxnChg chg="add del">
          <ac:chgData name="Christa Kölbener" userId="60819a71-dbee-4cbc-8796-739fdf312970" providerId="ADAL" clId="{E7325DE6-C404-514A-977E-5CF55988E7B9}" dt="2022-01-26T11:06:46.507" v="635" actId="11529"/>
          <ac:cxnSpMkLst>
            <pc:docMk/>
            <pc:sldMk cId="2351488113" sldId="259"/>
            <ac:cxnSpMk id="65" creationId="{09C024F6-A375-C045-A7D9-9836D3DF2040}"/>
          </ac:cxnSpMkLst>
        </pc:cxnChg>
        <pc:cxnChg chg="add mod">
          <ac:chgData name="Christa Kölbener" userId="60819a71-dbee-4cbc-8796-739fdf312970" providerId="ADAL" clId="{E7325DE6-C404-514A-977E-5CF55988E7B9}" dt="2022-01-26T11:07:19.507" v="642" actId="692"/>
          <ac:cxnSpMkLst>
            <pc:docMk/>
            <pc:sldMk cId="2351488113" sldId="259"/>
            <ac:cxnSpMk id="67" creationId="{A1D08084-2A44-A642-92A1-A71B1A57AF75}"/>
          </ac:cxnSpMkLst>
        </pc:cxnChg>
        <pc:cxnChg chg="del">
          <ac:chgData name="Christa Kölbener" userId="60819a71-dbee-4cbc-8796-739fdf312970" providerId="ADAL" clId="{E7325DE6-C404-514A-977E-5CF55988E7B9}" dt="2022-01-26T12:54:10.001" v="720" actId="478"/>
          <ac:cxnSpMkLst>
            <pc:docMk/>
            <pc:sldMk cId="2351488113" sldId="259"/>
            <ac:cxnSpMk id="91" creationId="{D60E9B89-0225-4EDD-813D-813E82DA798B}"/>
          </ac:cxnSpMkLst>
        </pc:cxnChg>
        <pc:cxnChg chg="add mod">
          <ac:chgData name="Christa Kölbener" userId="60819a71-dbee-4cbc-8796-739fdf312970" providerId="ADAL" clId="{E7325DE6-C404-514A-977E-5CF55988E7B9}" dt="2022-01-26T12:54:22.850" v="722" actId="1076"/>
          <ac:cxnSpMkLst>
            <pc:docMk/>
            <pc:sldMk cId="2351488113" sldId="259"/>
            <ac:cxnSpMk id="101" creationId="{291CD668-FE8B-604D-8635-ADA512087D6A}"/>
          </ac:cxnSpMkLst>
        </pc:cxnChg>
      </pc:sldChg>
      <pc:sldChg chg="del">
        <pc:chgData name="Christa Kölbener" userId="60819a71-dbee-4cbc-8796-739fdf312970" providerId="ADAL" clId="{E7325DE6-C404-514A-977E-5CF55988E7B9}" dt="2022-01-27T14:43:54.469" v="996" actId="2696"/>
        <pc:sldMkLst>
          <pc:docMk/>
          <pc:sldMk cId="1720767137" sldId="260"/>
        </pc:sldMkLst>
      </pc:sldChg>
      <pc:sldChg chg="modSp mod">
        <pc:chgData name="Christa Kölbener" userId="60819a71-dbee-4cbc-8796-739fdf312970" providerId="ADAL" clId="{E7325DE6-C404-514A-977E-5CF55988E7B9}" dt="2022-01-26T13:14:40.125" v="772" actId="1076"/>
        <pc:sldMkLst>
          <pc:docMk/>
          <pc:sldMk cId="3667911267" sldId="264"/>
        </pc:sldMkLst>
        <pc:spChg chg="mod">
          <ac:chgData name="Christa Kölbener" userId="60819a71-dbee-4cbc-8796-739fdf312970" providerId="ADAL" clId="{E7325DE6-C404-514A-977E-5CF55988E7B9}" dt="2022-01-26T13:14:40.125" v="772" actId="1076"/>
          <ac:spMkLst>
            <pc:docMk/>
            <pc:sldMk cId="3667911267" sldId="264"/>
            <ac:spMk id="40" creationId="{682E9C4A-EFB5-2A40-854F-41853CE27CD9}"/>
          </ac:spMkLst>
        </pc:spChg>
      </pc:sldChg>
      <pc:sldChg chg="modSp mod">
        <pc:chgData name="Christa Kölbener" userId="60819a71-dbee-4cbc-8796-739fdf312970" providerId="ADAL" clId="{E7325DE6-C404-514A-977E-5CF55988E7B9}" dt="2022-01-26T17:07:17.860" v="995" actId="14100"/>
        <pc:sldMkLst>
          <pc:docMk/>
          <pc:sldMk cId="2344433899" sldId="265"/>
        </pc:sldMkLst>
        <pc:spChg chg="mod">
          <ac:chgData name="Christa Kölbener" userId="60819a71-dbee-4cbc-8796-739fdf312970" providerId="ADAL" clId="{E7325DE6-C404-514A-977E-5CF55988E7B9}" dt="2022-01-26T17:03:49.459" v="913" actId="14100"/>
          <ac:spMkLst>
            <pc:docMk/>
            <pc:sldMk cId="2344433899" sldId="265"/>
            <ac:spMk id="2" creationId="{490E63DC-4488-4519-859E-7AC440689ED4}"/>
          </ac:spMkLst>
        </pc:spChg>
        <pc:spChg chg="mod">
          <ac:chgData name="Christa Kölbener" userId="60819a71-dbee-4cbc-8796-739fdf312970" providerId="ADAL" clId="{E7325DE6-C404-514A-977E-5CF55988E7B9}" dt="2022-01-26T17:03:45.043" v="912" actId="14100"/>
          <ac:spMkLst>
            <pc:docMk/>
            <pc:sldMk cId="2344433899" sldId="265"/>
            <ac:spMk id="23" creationId="{86DCA004-95E0-DA42-9FAC-C240CAF7D319}"/>
          </ac:spMkLst>
        </pc:spChg>
        <pc:spChg chg="mod">
          <ac:chgData name="Christa Kölbener" userId="60819a71-dbee-4cbc-8796-739fdf312970" providerId="ADAL" clId="{E7325DE6-C404-514A-977E-5CF55988E7B9}" dt="2022-01-26T17:04:22.973" v="929" actId="14100"/>
          <ac:spMkLst>
            <pc:docMk/>
            <pc:sldMk cId="2344433899" sldId="265"/>
            <ac:spMk id="26" creationId="{2B408E13-E743-DC46-956F-366D3108B1B2}"/>
          </ac:spMkLst>
        </pc:spChg>
        <pc:spChg chg="mod">
          <ac:chgData name="Christa Kölbener" userId="60819a71-dbee-4cbc-8796-739fdf312970" providerId="ADAL" clId="{E7325DE6-C404-514A-977E-5CF55988E7B9}" dt="2022-01-26T17:07:17.860" v="995" actId="14100"/>
          <ac:spMkLst>
            <pc:docMk/>
            <pc:sldMk cId="2344433899" sldId="265"/>
            <ac:spMk id="39" creationId="{07B20E33-88CE-DD45-B64E-474DC280D7C3}"/>
          </ac:spMkLst>
        </pc:spChg>
        <pc:spChg chg="mod">
          <ac:chgData name="Christa Kölbener" userId="60819a71-dbee-4cbc-8796-739fdf312970" providerId="ADAL" clId="{E7325DE6-C404-514A-977E-5CF55988E7B9}" dt="2022-01-26T17:06:42.979" v="983" actId="14100"/>
          <ac:spMkLst>
            <pc:docMk/>
            <pc:sldMk cId="2344433899" sldId="265"/>
            <ac:spMk id="85" creationId="{D658D506-D240-4C21-804C-51A45044F6B4}"/>
          </ac:spMkLst>
        </pc:spChg>
        <pc:spChg chg="mod">
          <ac:chgData name="Christa Kölbener" userId="60819a71-dbee-4cbc-8796-739fdf312970" providerId="ADAL" clId="{E7325DE6-C404-514A-977E-5CF55988E7B9}" dt="2022-01-26T17:06:36.861" v="982" actId="14100"/>
          <ac:spMkLst>
            <pc:docMk/>
            <pc:sldMk cId="2344433899" sldId="265"/>
            <ac:spMk id="86" creationId="{7F701301-1DB3-4D5B-ADC6-D249DA61EC5D}"/>
          </ac:spMkLst>
        </pc:spChg>
        <pc:spChg chg="mod">
          <ac:chgData name="Christa Kölbener" userId="60819a71-dbee-4cbc-8796-739fdf312970" providerId="ADAL" clId="{E7325DE6-C404-514A-977E-5CF55988E7B9}" dt="2022-01-26T17:05:34.280" v="942" actId="14100"/>
          <ac:spMkLst>
            <pc:docMk/>
            <pc:sldMk cId="2344433899" sldId="265"/>
            <ac:spMk id="88" creationId="{E7FCAC82-9F14-496C-BD7F-5A208B7BE52B}"/>
          </ac:spMkLst>
        </pc:spChg>
        <pc:spChg chg="mod">
          <ac:chgData name="Christa Kölbener" userId="60819a71-dbee-4cbc-8796-739fdf312970" providerId="ADAL" clId="{E7325DE6-C404-514A-977E-5CF55988E7B9}" dt="2022-01-26T17:04:02.524" v="914" actId="14100"/>
          <ac:spMkLst>
            <pc:docMk/>
            <pc:sldMk cId="2344433899" sldId="265"/>
            <ac:spMk id="102" creationId="{31DFFC2E-AC31-4B83-9812-B4A9F8AF2B3E}"/>
          </ac:spMkLst>
        </pc:spChg>
        <pc:spChg chg="mod">
          <ac:chgData name="Christa Kölbener" userId="60819a71-dbee-4cbc-8796-739fdf312970" providerId="ADAL" clId="{E7325DE6-C404-514A-977E-5CF55988E7B9}" dt="2022-01-26T17:06:25.627" v="980" actId="14100"/>
          <ac:spMkLst>
            <pc:docMk/>
            <pc:sldMk cId="2344433899" sldId="265"/>
            <ac:spMk id="103" creationId="{B2930F98-3BC5-4D16-A585-E72FC83D64D8}"/>
          </ac:spMkLst>
        </pc:spChg>
        <pc:spChg chg="mod">
          <ac:chgData name="Christa Kölbener" userId="60819a71-dbee-4cbc-8796-739fdf312970" providerId="ADAL" clId="{E7325DE6-C404-514A-977E-5CF55988E7B9}" dt="2022-01-26T17:03:31.054" v="910" actId="14100"/>
          <ac:spMkLst>
            <pc:docMk/>
            <pc:sldMk cId="2344433899" sldId="265"/>
            <ac:spMk id="104" creationId="{6470F9B3-E198-4874-A263-FB99FF2B5278}"/>
          </ac:spMkLst>
        </pc:spChg>
        <pc:spChg chg="mod">
          <ac:chgData name="Christa Kölbener" userId="60819a71-dbee-4cbc-8796-739fdf312970" providerId="ADAL" clId="{E7325DE6-C404-514A-977E-5CF55988E7B9}" dt="2022-01-26T17:04:55.118" v="937" actId="14100"/>
          <ac:spMkLst>
            <pc:docMk/>
            <pc:sldMk cId="2344433899" sldId="265"/>
            <ac:spMk id="106" creationId="{03C3AF31-24E9-44A6-9015-BC336B3F32EC}"/>
          </ac:spMkLst>
        </pc:spChg>
        <pc:spChg chg="mod">
          <ac:chgData name="Christa Kölbener" userId="60819a71-dbee-4cbc-8796-739fdf312970" providerId="ADAL" clId="{E7325DE6-C404-514A-977E-5CF55988E7B9}" dt="2022-01-26T17:04:43.285" v="936" actId="14100"/>
          <ac:spMkLst>
            <pc:docMk/>
            <pc:sldMk cId="2344433899" sldId="265"/>
            <ac:spMk id="107" creationId="{9640ADFC-5672-47A0-BBB2-761221387E4C}"/>
          </ac:spMkLst>
        </pc:spChg>
        <pc:spChg chg="mod">
          <ac:chgData name="Christa Kölbener" userId="60819a71-dbee-4cbc-8796-739fdf312970" providerId="ADAL" clId="{E7325DE6-C404-514A-977E-5CF55988E7B9}" dt="2022-01-26T17:03:25.906" v="909" actId="14100"/>
          <ac:spMkLst>
            <pc:docMk/>
            <pc:sldMk cId="2344433899" sldId="265"/>
            <ac:spMk id="110" creationId="{3ED93628-9673-4224-9F18-306A799D6627}"/>
          </ac:spMkLst>
        </pc:spChg>
        <pc:spChg chg="mod">
          <ac:chgData name="Christa Kölbener" userId="60819a71-dbee-4cbc-8796-739fdf312970" providerId="ADAL" clId="{E7325DE6-C404-514A-977E-5CF55988E7B9}" dt="2022-01-26T17:05:30.310" v="941" actId="14100"/>
          <ac:spMkLst>
            <pc:docMk/>
            <pc:sldMk cId="2344433899" sldId="265"/>
            <ac:spMk id="111" creationId="{1955597F-DF8C-4449-8042-9B0E992B8065}"/>
          </ac:spMkLst>
        </pc:spChg>
        <pc:spChg chg="mod">
          <ac:chgData name="Christa Kölbener" userId="60819a71-dbee-4cbc-8796-739fdf312970" providerId="ADAL" clId="{E7325DE6-C404-514A-977E-5CF55988E7B9}" dt="2022-01-26T17:05:18.868" v="938" actId="14100"/>
          <ac:spMkLst>
            <pc:docMk/>
            <pc:sldMk cId="2344433899" sldId="265"/>
            <ac:spMk id="146" creationId="{AE087B22-977D-4F5C-84D2-B8079C49BA93}"/>
          </ac:spMkLst>
        </pc:spChg>
        <pc:grpChg chg="mod">
          <ac:chgData name="Christa Kölbener" userId="60819a71-dbee-4cbc-8796-739fdf312970" providerId="ADAL" clId="{E7325DE6-C404-514A-977E-5CF55988E7B9}" dt="2022-01-26T17:05:21.739" v="940" actId="1037"/>
          <ac:grpSpMkLst>
            <pc:docMk/>
            <pc:sldMk cId="2344433899" sldId="265"/>
            <ac:grpSpMk id="172" creationId="{5213513F-29B8-4558-88F7-8A82C6A8CC51}"/>
          </ac:grpSpMkLst>
        </pc:grpChg>
        <pc:grpChg chg="mod">
          <ac:chgData name="Christa Kölbener" userId="60819a71-dbee-4cbc-8796-739fdf312970" providerId="ADAL" clId="{E7325DE6-C404-514A-977E-5CF55988E7B9}" dt="2022-01-26T17:06:49.311" v="986" actId="1038"/>
          <ac:grpSpMkLst>
            <pc:docMk/>
            <pc:sldMk cId="2344433899" sldId="265"/>
            <ac:grpSpMk id="204" creationId="{5AEA6B73-5DE2-4BE8-BC0E-2DC56D878B53}"/>
          </ac:grpSpMkLst>
        </pc:grpChg>
        <pc:grpChg chg="mod">
          <ac:chgData name="Christa Kölbener" userId="60819a71-dbee-4cbc-8796-739fdf312970" providerId="ADAL" clId="{E7325DE6-C404-514A-977E-5CF55988E7B9}" dt="2022-01-26T17:05:40.696" v="945" actId="1036"/>
          <ac:grpSpMkLst>
            <pc:docMk/>
            <pc:sldMk cId="2344433899" sldId="265"/>
            <ac:grpSpMk id="236" creationId="{4C6717F4-3487-48DD-80F1-1FE8AE0398E5}"/>
          </ac:grpSpMkLst>
        </pc:grpChg>
        <pc:grpChg chg="mod">
          <ac:chgData name="Christa Kölbener" userId="60819a71-dbee-4cbc-8796-739fdf312970" providerId="ADAL" clId="{E7325DE6-C404-514A-977E-5CF55988E7B9}" dt="2022-01-26T17:04:05.818" v="917" actId="1035"/>
          <ac:grpSpMkLst>
            <pc:docMk/>
            <pc:sldMk cId="2344433899" sldId="265"/>
            <ac:grpSpMk id="265" creationId="{C03CC82E-2324-4FE3-9FF7-4C9915F7A1D8}"/>
          </ac:grpSpMkLst>
        </pc:grpChg>
        <pc:grpChg chg="mod">
          <ac:chgData name="Christa Kölbener" userId="60819a71-dbee-4cbc-8796-739fdf312970" providerId="ADAL" clId="{E7325DE6-C404-514A-977E-5CF55988E7B9}" dt="2022-01-26T17:04:37.851" v="935" actId="1038"/>
          <ac:grpSpMkLst>
            <pc:docMk/>
            <pc:sldMk cId="2344433899" sldId="265"/>
            <ac:grpSpMk id="277" creationId="{F47C1976-21FF-49B8-9EA9-ADBEAE5546AF}"/>
          </ac:grpSpMkLst>
        </pc:grpChg>
        <pc:cxnChg chg="mod">
          <ac:chgData name="Christa Kölbener" userId="60819a71-dbee-4cbc-8796-739fdf312970" providerId="ADAL" clId="{E7325DE6-C404-514A-977E-5CF55988E7B9}" dt="2022-01-26T17:04:11.165" v="927" actId="1035"/>
          <ac:cxnSpMkLst>
            <pc:docMk/>
            <pc:sldMk cId="2344433899" sldId="265"/>
            <ac:cxnSpMk id="120" creationId="{C84D29C9-0029-4AB3-A2FC-84ECA89A2EFF}"/>
          </ac:cxnSpMkLst>
        </pc:cxnChg>
        <pc:cxnChg chg="mod">
          <ac:chgData name="Christa Kölbener" userId="60819a71-dbee-4cbc-8796-739fdf312970" providerId="ADAL" clId="{E7325DE6-C404-514A-977E-5CF55988E7B9}" dt="2022-01-26T17:07:08.199" v="994" actId="1038"/>
          <ac:cxnSpMkLst>
            <pc:docMk/>
            <pc:sldMk cId="2344433899" sldId="265"/>
            <ac:cxnSpMk id="151" creationId="{2F769E40-32D6-46E3-BA05-D52590E364D7}"/>
          </ac:cxnSpMkLst>
        </pc:cxnChg>
        <pc:cxnChg chg="mod">
          <ac:chgData name="Christa Kölbener" userId="60819a71-dbee-4cbc-8796-739fdf312970" providerId="ADAL" clId="{E7325DE6-C404-514A-977E-5CF55988E7B9}" dt="2022-01-26T17:05:49.439" v="979" actId="1035"/>
          <ac:cxnSpMkLst>
            <pc:docMk/>
            <pc:sldMk cId="2344433899" sldId="265"/>
            <ac:cxnSpMk id="242" creationId="{A3BD26DB-19CA-499D-8437-38F254040737}"/>
          </ac:cxnSpMkLst>
        </pc:cxnChg>
      </pc:sldChg>
    </pc:docChg>
  </pc:docChgLst>
  <pc:docChgLst>
    <pc:chgData name="Adrian Näf (s)" userId="679e0721-05e7-4a49-a606-e041428ef3ab" providerId="ADAL" clId="{902514F1-27FE-4627-99BE-C3C584C3A3B9}"/>
    <pc:docChg chg="undo redo custSel addSld delSld modSld sldOrd">
      <pc:chgData name="Adrian Näf (s)" userId="679e0721-05e7-4a49-a606-e041428ef3ab" providerId="ADAL" clId="{902514F1-27FE-4627-99BE-C3C584C3A3B9}" dt="2022-02-17T14:01:42.622" v="1571" actId="1076"/>
      <pc:docMkLst>
        <pc:docMk/>
      </pc:docMkLst>
      <pc:sldChg chg="del">
        <pc:chgData name="Adrian Näf (s)" userId="679e0721-05e7-4a49-a606-e041428ef3ab" providerId="ADAL" clId="{902514F1-27FE-4627-99BE-C3C584C3A3B9}" dt="2022-02-15T09:48:14.746" v="1153" actId="47"/>
        <pc:sldMkLst>
          <pc:docMk/>
          <pc:sldMk cId="1577499883" sldId="256"/>
        </pc:sldMkLst>
      </pc:sldChg>
      <pc:sldChg chg="addSp delSp del mod">
        <pc:chgData name="Adrian Näf (s)" userId="679e0721-05e7-4a49-a606-e041428ef3ab" providerId="ADAL" clId="{902514F1-27FE-4627-99BE-C3C584C3A3B9}" dt="2022-02-15T09:48:13.372" v="1152" actId="47"/>
        <pc:sldMkLst>
          <pc:docMk/>
          <pc:sldMk cId="3435919595" sldId="257"/>
        </pc:sldMkLst>
        <pc:picChg chg="add">
          <ac:chgData name="Adrian Näf (s)" userId="679e0721-05e7-4a49-a606-e041428ef3ab" providerId="ADAL" clId="{902514F1-27FE-4627-99BE-C3C584C3A3B9}" dt="2022-01-26T10:25:18.813" v="3" actId="22"/>
          <ac:picMkLst>
            <pc:docMk/>
            <pc:sldMk cId="3435919595" sldId="257"/>
            <ac:picMk id="3" creationId="{6AEAD251-AEA0-47B2-8D6F-395E3311F117}"/>
          </ac:picMkLst>
        </pc:picChg>
        <pc:picChg chg="add del">
          <ac:chgData name="Adrian Näf (s)" userId="679e0721-05e7-4a49-a606-e041428ef3ab" providerId="ADAL" clId="{902514F1-27FE-4627-99BE-C3C584C3A3B9}" dt="2022-01-26T10:25:17.085" v="2" actId="478"/>
          <ac:picMkLst>
            <pc:docMk/>
            <pc:sldMk cId="3435919595" sldId="257"/>
            <ac:picMk id="1026" creationId="{CD1D1CFE-A0B5-4BCC-9F7A-89DF0678E5A4}"/>
          </ac:picMkLst>
        </pc:picChg>
      </pc:sldChg>
      <pc:sldChg chg="new">
        <pc:chgData name="Adrian Näf (s)" userId="679e0721-05e7-4a49-a606-e041428ef3ab" providerId="ADAL" clId="{902514F1-27FE-4627-99BE-C3C584C3A3B9}" dt="2022-01-26T10:24:37.052" v="1" actId="680"/>
        <pc:sldMkLst>
          <pc:docMk/>
          <pc:sldMk cId="3699418726" sldId="258"/>
        </pc:sldMkLst>
      </pc:sldChg>
      <pc:sldChg chg="addSp delSp modSp mod">
        <pc:chgData name="Adrian Näf (s)" userId="679e0721-05e7-4a49-a606-e041428ef3ab" providerId="ADAL" clId="{902514F1-27FE-4627-99BE-C3C584C3A3B9}" dt="2022-02-15T10:01:46.935" v="1160" actId="1076"/>
        <pc:sldMkLst>
          <pc:docMk/>
          <pc:sldMk cId="2351488113" sldId="259"/>
        </pc:sldMkLst>
        <pc:spChg chg="mod">
          <ac:chgData name="Adrian Näf (s)" userId="679e0721-05e7-4a49-a606-e041428ef3ab" providerId="ADAL" clId="{902514F1-27FE-4627-99BE-C3C584C3A3B9}" dt="2022-01-26T13:47:04.926" v="253" actId="14100"/>
          <ac:spMkLst>
            <pc:docMk/>
            <pc:sldMk cId="2351488113" sldId="259"/>
            <ac:spMk id="2" creationId="{490E63DC-4488-4519-859E-7AC440689ED4}"/>
          </ac:spMkLst>
        </pc:spChg>
        <pc:spChg chg="mod">
          <ac:chgData name="Adrian Näf (s)" userId="679e0721-05e7-4a49-a606-e041428ef3ab" providerId="ADAL" clId="{902514F1-27FE-4627-99BE-C3C584C3A3B9}" dt="2022-01-26T13:36:10.026" v="222" actId="14100"/>
          <ac:spMkLst>
            <pc:docMk/>
            <pc:sldMk cId="2351488113" sldId="259"/>
            <ac:spMk id="13" creationId="{6DA1DF31-9CFA-6345-A0E1-5AD424F714CB}"/>
          </ac:spMkLst>
        </pc:spChg>
        <pc:spChg chg="mod">
          <ac:chgData name="Adrian Näf (s)" userId="679e0721-05e7-4a49-a606-e041428ef3ab" providerId="ADAL" clId="{902514F1-27FE-4627-99BE-C3C584C3A3B9}" dt="2022-01-26T13:33:22.356" v="218" actId="1076"/>
          <ac:spMkLst>
            <pc:docMk/>
            <pc:sldMk cId="2351488113" sldId="259"/>
            <ac:spMk id="16" creationId="{4070951D-9690-6447-91DE-65DFC1D67F9E}"/>
          </ac:spMkLst>
        </pc:spChg>
        <pc:spChg chg="mod">
          <ac:chgData name="Adrian Näf (s)" userId="679e0721-05e7-4a49-a606-e041428ef3ab" providerId="ADAL" clId="{902514F1-27FE-4627-99BE-C3C584C3A3B9}" dt="2022-01-26T13:42:33.113" v="235" actId="14100"/>
          <ac:spMkLst>
            <pc:docMk/>
            <pc:sldMk cId="2351488113" sldId="259"/>
            <ac:spMk id="18" creationId="{280A11F2-81D2-444D-878C-DAE0BE06689F}"/>
          </ac:spMkLst>
        </pc:spChg>
        <pc:spChg chg="mod">
          <ac:chgData name="Adrian Näf (s)" userId="679e0721-05e7-4a49-a606-e041428ef3ab" providerId="ADAL" clId="{902514F1-27FE-4627-99BE-C3C584C3A3B9}" dt="2022-01-26T13:19:48.011" v="153" actId="1076"/>
          <ac:spMkLst>
            <pc:docMk/>
            <pc:sldMk cId="2351488113" sldId="259"/>
            <ac:spMk id="26" creationId="{2B408E13-E743-DC46-956F-366D3108B1B2}"/>
          </ac:spMkLst>
        </pc:spChg>
        <pc:spChg chg="mod">
          <ac:chgData name="Adrian Näf (s)" userId="679e0721-05e7-4a49-a606-e041428ef3ab" providerId="ADAL" clId="{902514F1-27FE-4627-99BE-C3C584C3A3B9}" dt="2022-01-26T14:00:09.155" v="285" actId="1076"/>
          <ac:spMkLst>
            <pc:docMk/>
            <pc:sldMk cId="2351488113" sldId="259"/>
            <ac:spMk id="27" creationId="{C5DFDAEE-069A-D742-8B96-669B4BEE5425}"/>
          </ac:spMkLst>
        </pc:spChg>
        <pc:spChg chg="mod">
          <ac:chgData name="Adrian Näf (s)" userId="679e0721-05e7-4a49-a606-e041428ef3ab" providerId="ADAL" clId="{902514F1-27FE-4627-99BE-C3C584C3A3B9}" dt="2022-01-26T13:57:56.254" v="271" actId="20577"/>
          <ac:spMkLst>
            <pc:docMk/>
            <pc:sldMk cId="2351488113" sldId="259"/>
            <ac:spMk id="36" creationId="{DAF01E3F-9AD9-574D-B789-6EC70F4F5C1B}"/>
          </ac:spMkLst>
        </pc:spChg>
        <pc:spChg chg="mod">
          <ac:chgData name="Adrian Näf (s)" userId="679e0721-05e7-4a49-a606-e041428ef3ab" providerId="ADAL" clId="{902514F1-27FE-4627-99BE-C3C584C3A3B9}" dt="2022-01-26T13:57:44.997" v="263" actId="1076"/>
          <ac:spMkLst>
            <pc:docMk/>
            <pc:sldMk cId="2351488113" sldId="259"/>
            <ac:spMk id="37" creationId="{5E523E1E-02B7-4447-AFBA-890466349F3A}"/>
          </ac:spMkLst>
        </pc:spChg>
        <pc:spChg chg="mod">
          <ac:chgData name="Adrian Näf (s)" userId="679e0721-05e7-4a49-a606-e041428ef3ab" providerId="ADAL" clId="{902514F1-27FE-4627-99BE-C3C584C3A3B9}" dt="2022-01-26T13:57:44.784" v="262" actId="1076"/>
          <ac:spMkLst>
            <pc:docMk/>
            <pc:sldMk cId="2351488113" sldId="259"/>
            <ac:spMk id="38" creationId="{E615A8C2-8498-954F-AFEE-F03214B20B91}"/>
          </ac:spMkLst>
        </pc:spChg>
        <pc:spChg chg="mod">
          <ac:chgData name="Adrian Näf (s)" userId="679e0721-05e7-4a49-a606-e041428ef3ab" providerId="ADAL" clId="{902514F1-27FE-4627-99BE-C3C584C3A3B9}" dt="2022-01-26T13:57:46.090" v="265" actId="1076"/>
          <ac:spMkLst>
            <pc:docMk/>
            <pc:sldMk cId="2351488113" sldId="259"/>
            <ac:spMk id="39" creationId="{07B20E33-88CE-DD45-B64E-474DC280D7C3}"/>
          </ac:spMkLst>
        </pc:spChg>
        <pc:spChg chg="mod">
          <ac:chgData name="Adrian Näf (s)" userId="679e0721-05e7-4a49-a606-e041428ef3ab" providerId="ADAL" clId="{902514F1-27FE-4627-99BE-C3C584C3A3B9}" dt="2022-01-26T13:37:40.477" v="225" actId="1076"/>
          <ac:spMkLst>
            <pc:docMk/>
            <pc:sldMk cId="2351488113" sldId="259"/>
            <ac:spMk id="40" creationId="{682E9C4A-EFB5-2A40-854F-41853CE27CD9}"/>
          </ac:spMkLst>
        </pc:spChg>
        <pc:spChg chg="mod">
          <ac:chgData name="Adrian Näf (s)" userId="679e0721-05e7-4a49-a606-e041428ef3ab" providerId="ADAL" clId="{902514F1-27FE-4627-99BE-C3C584C3A3B9}" dt="2022-01-26T13:42:39.751" v="236" actId="14100"/>
          <ac:spMkLst>
            <pc:docMk/>
            <pc:sldMk cId="2351488113" sldId="259"/>
            <ac:spMk id="41" creationId="{7E50E912-82A9-184B-9DFD-F4A616A3E99C}"/>
          </ac:spMkLst>
        </pc:spChg>
        <pc:spChg chg="mod">
          <ac:chgData name="Adrian Näf (s)" userId="679e0721-05e7-4a49-a606-e041428ef3ab" providerId="ADAL" clId="{902514F1-27FE-4627-99BE-C3C584C3A3B9}" dt="2022-01-26T12:34:57.615" v="41" actId="1582"/>
          <ac:spMkLst>
            <pc:docMk/>
            <pc:sldMk cId="2351488113" sldId="259"/>
            <ac:spMk id="46" creationId="{82DD9B9F-4FF8-454A-B1EA-240C6DF37F56}"/>
          </ac:spMkLst>
        </pc:spChg>
        <pc:spChg chg="mod">
          <ac:chgData name="Adrian Näf (s)" userId="679e0721-05e7-4a49-a606-e041428ef3ab" providerId="ADAL" clId="{902514F1-27FE-4627-99BE-C3C584C3A3B9}" dt="2022-01-26T12:35:22.049" v="44"/>
          <ac:spMkLst>
            <pc:docMk/>
            <pc:sldMk cId="2351488113" sldId="259"/>
            <ac:spMk id="50" creationId="{7DA58E02-0AA0-40ED-B73D-F08929955319}"/>
          </ac:spMkLst>
        </pc:spChg>
        <pc:spChg chg="mod">
          <ac:chgData name="Adrian Näf (s)" userId="679e0721-05e7-4a49-a606-e041428ef3ab" providerId="ADAL" clId="{902514F1-27FE-4627-99BE-C3C584C3A3B9}" dt="2022-01-26T12:43:09.817" v="89"/>
          <ac:spMkLst>
            <pc:docMk/>
            <pc:sldMk cId="2351488113" sldId="259"/>
            <ac:spMk id="58" creationId="{637D84EB-17AB-45E0-97B3-F72A32DE62EA}"/>
          </ac:spMkLst>
        </pc:spChg>
        <pc:spChg chg="mod">
          <ac:chgData name="Adrian Näf (s)" userId="679e0721-05e7-4a49-a606-e041428ef3ab" providerId="ADAL" clId="{902514F1-27FE-4627-99BE-C3C584C3A3B9}" dt="2022-01-26T12:43:20.429" v="91"/>
          <ac:spMkLst>
            <pc:docMk/>
            <pc:sldMk cId="2351488113" sldId="259"/>
            <ac:spMk id="74" creationId="{0B216CB7-57F7-40F8-8F18-97EA6DD7AAED}"/>
          </ac:spMkLst>
        </pc:spChg>
        <pc:spChg chg="mod">
          <ac:chgData name="Adrian Näf (s)" userId="679e0721-05e7-4a49-a606-e041428ef3ab" providerId="ADAL" clId="{902514F1-27FE-4627-99BE-C3C584C3A3B9}" dt="2022-01-26T12:43:20.429" v="91"/>
          <ac:spMkLst>
            <pc:docMk/>
            <pc:sldMk cId="2351488113" sldId="259"/>
            <ac:spMk id="78" creationId="{6F993744-B171-4E69-9619-E2E012473114}"/>
          </ac:spMkLst>
        </pc:spChg>
        <pc:spChg chg="mod">
          <ac:chgData name="Adrian Näf (s)" userId="679e0721-05e7-4a49-a606-e041428ef3ab" providerId="ADAL" clId="{902514F1-27FE-4627-99BE-C3C584C3A3B9}" dt="2022-01-26T12:53:21.444" v="97"/>
          <ac:spMkLst>
            <pc:docMk/>
            <pc:sldMk cId="2351488113" sldId="259"/>
            <ac:spMk id="83" creationId="{A9E7F324-0EA7-4900-A7FA-3A5C2D2643C3}"/>
          </ac:spMkLst>
        </pc:spChg>
        <pc:spChg chg="mod">
          <ac:chgData name="Adrian Näf (s)" userId="679e0721-05e7-4a49-a606-e041428ef3ab" providerId="ADAL" clId="{902514F1-27FE-4627-99BE-C3C584C3A3B9}" dt="2022-02-15T09:41:23.787" v="1102"/>
          <ac:spMkLst>
            <pc:docMk/>
            <pc:sldMk cId="2351488113" sldId="259"/>
            <ac:spMk id="87" creationId="{CE7871FB-C620-4675-9D09-50F5CF511DDC}"/>
          </ac:spMkLst>
        </pc:spChg>
        <pc:spChg chg="mod">
          <ac:chgData name="Adrian Näf (s)" userId="679e0721-05e7-4a49-a606-e041428ef3ab" providerId="ADAL" clId="{902514F1-27FE-4627-99BE-C3C584C3A3B9}" dt="2022-01-26T13:59:01.284" v="283" actId="14100"/>
          <ac:spMkLst>
            <pc:docMk/>
            <pc:sldMk cId="2351488113" sldId="259"/>
            <ac:spMk id="88" creationId="{E7FCAC82-9F14-496C-BD7F-5A208B7BE52B}"/>
          </ac:spMkLst>
        </pc:spChg>
        <pc:spChg chg="mod">
          <ac:chgData name="Adrian Näf (s)" userId="679e0721-05e7-4a49-a606-e041428ef3ab" providerId="ADAL" clId="{902514F1-27FE-4627-99BE-C3C584C3A3B9}" dt="2022-01-26T12:53:21.444" v="97"/>
          <ac:spMkLst>
            <pc:docMk/>
            <pc:sldMk cId="2351488113" sldId="259"/>
            <ac:spMk id="97" creationId="{F39C7E07-0670-4A58-B7FD-B17F7D0CCB42}"/>
          </ac:spMkLst>
        </pc:spChg>
        <pc:spChg chg="add mod">
          <ac:chgData name="Adrian Näf (s)" userId="679e0721-05e7-4a49-a606-e041428ef3ab" providerId="ADAL" clId="{902514F1-27FE-4627-99BE-C3C584C3A3B9}" dt="2022-01-26T13:58:29.165" v="278" actId="14100"/>
          <ac:spMkLst>
            <pc:docMk/>
            <pc:sldMk cId="2351488113" sldId="259"/>
            <ac:spMk id="102" creationId="{31DFFC2E-AC31-4B83-9812-B4A9F8AF2B3E}"/>
          </ac:spMkLst>
        </pc:spChg>
        <pc:spChg chg="mod">
          <ac:chgData name="Adrian Näf (s)" userId="679e0721-05e7-4a49-a606-e041428ef3ab" providerId="ADAL" clId="{902514F1-27FE-4627-99BE-C3C584C3A3B9}" dt="2022-02-15T09:41:23.787" v="1102"/>
          <ac:spMkLst>
            <pc:docMk/>
            <pc:sldMk cId="2351488113" sldId="259"/>
            <ac:spMk id="103" creationId="{C6650094-8EFF-4D7D-B294-16A485ED7BD3}"/>
          </ac:spMkLst>
        </pc:spChg>
        <pc:spChg chg="add del mod">
          <ac:chgData name="Adrian Näf (s)" userId="679e0721-05e7-4a49-a606-e041428ef3ab" providerId="ADAL" clId="{902514F1-27FE-4627-99BE-C3C584C3A3B9}" dt="2022-01-26T13:33:01.806" v="216" actId="478"/>
          <ac:spMkLst>
            <pc:docMk/>
            <pc:sldMk cId="2351488113" sldId="259"/>
            <ac:spMk id="103" creationId="{EE1670AA-2139-42C9-9E29-1586896094AE}"/>
          </ac:spMkLst>
        </pc:spChg>
        <pc:spChg chg="add mod">
          <ac:chgData name="Adrian Näf (s)" userId="679e0721-05e7-4a49-a606-e041428ef3ab" providerId="ADAL" clId="{902514F1-27FE-4627-99BE-C3C584C3A3B9}" dt="2022-01-26T12:57:47.424" v="137" actId="14100"/>
          <ac:spMkLst>
            <pc:docMk/>
            <pc:sldMk cId="2351488113" sldId="259"/>
            <ac:spMk id="104" creationId="{79734EBB-EF0F-4FDD-B4F5-18D0DF6C6068}"/>
          </ac:spMkLst>
        </pc:spChg>
        <pc:spChg chg="add mod">
          <ac:chgData name="Adrian Näf (s)" userId="679e0721-05e7-4a49-a606-e041428ef3ab" providerId="ADAL" clId="{902514F1-27FE-4627-99BE-C3C584C3A3B9}" dt="2022-01-26T12:59:05.815" v="143" actId="14100"/>
          <ac:spMkLst>
            <pc:docMk/>
            <pc:sldMk cId="2351488113" sldId="259"/>
            <ac:spMk id="105" creationId="{6132B4E5-5856-4AB8-B461-0CB19285E9E1}"/>
          </ac:spMkLst>
        </pc:spChg>
        <pc:spChg chg="add mod">
          <ac:chgData name="Adrian Näf (s)" userId="679e0721-05e7-4a49-a606-e041428ef3ab" providerId="ADAL" clId="{902514F1-27FE-4627-99BE-C3C584C3A3B9}" dt="2022-01-26T13:02:06.198" v="151" actId="14100"/>
          <ac:spMkLst>
            <pc:docMk/>
            <pc:sldMk cId="2351488113" sldId="259"/>
            <ac:spMk id="107" creationId="{EE999350-9BA5-4192-BE03-03EF6FA4E04E}"/>
          </ac:spMkLst>
        </pc:spChg>
        <pc:spChg chg="add mod">
          <ac:chgData name="Adrian Näf (s)" userId="679e0721-05e7-4a49-a606-e041428ef3ab" providerId="ADAL" clId="{902514F1-27FE-4627-99BE-C3C584C3A3B9}" dt="2022-01-26T13:47:08.289" v="254" actId="14100"/>
          <ac:spMkLst>
            <pc:docMk/>
            <pc:sldMk cId="2351488113" sldId="259"/>
            <ac:spMk id="110" creationId="{3ED93628-9673-4224-9F18-306A799D6627}"/>
          </ac:spMkLst>
        </pc:spChg>
        <pc:spChg chg="mod ord">
          <ac:chgData name="Adrian Näf (s)" userId="679e0721-05e7-4a49-a606-e041428ef3ab" providerId="ADAL" clId="{902514F1-27FE-4627-99BE-C3C584C3A3B9}" dt="2022-01-26T13:58:31.505" v="279" actId="14100"/>
          <ac:spMkLst>
            <pc:docMk/>
            <pc:sldMk cId="2351488113" sldId="259"/>
            <ac:spMk id="111" creationId="{1955597F-DF8C-4449-8042-9B0E992B8065}"/>
          </ac:spMkLst>
        </pc:spChg>
        <pc:spChg chg="add del mod">
          <ac:chgData name="Adrian Näf (s)" userId="679e0721-05e7-4a49-a606-e041428ef3ab" providerId="ADAL" clId="{902514F1-27FE-4627-99BE-C3C584C3A3B9}" dt="2022-01-26T13:33:41.133" v="219" actId="478"/>
          <ac:spMkLst>
            <pc:docMk/>
            <pc:sldMk cId="2351488113" sldId="259"/>
            <ac:spMk id="113" creationId="{8C3FA104-E2FA-48E9-8B5F-1E6702A5775C}"/>
          </ac:spMkLst>
        </pc:spChg>
        <pc:spChg chg="add mod">
          <ac:chgData name="Adrian Näf (s)" userId="679e0721-05e7-4a49-a606-e041428ef3ab" providerId="ADAL" clId="{902514F1-27FE-4627-99BE-C3C584C3A3B9}" dt="2022-01-26T13:32:30.449" v="215" actId="14100"/>
          <ac:spMkLst>
            <pc:docMk/>
            <pc:sldMk cId="2351488113" sldId="259"/>
            <ac:spMk id="114" creationId="{EE3401B0-B84A-4C7A-9E20-8A91B8D486C0}"/>
          </ac:spMkLst>
        </pc:spChg>
        <pc:spChg chg="mod">
          <ac:chgData name="Adrian Näf (s)" userId="679e0721-05e7-4a49-a606-e041428ef3ab" providerId="ADAL" clId="{902514F1-27FE-4627-99BE-C3C584C3A3B9}" dt="2022-01-26T13:35:48.503" v="220" actId="207"/>
          <ac:spMkLst>
            <pc:docMk/>
            <pc:sldMk cId="2351488113" sldId="259"/>
            <ac:spMk id="116" creationId="{26C45B82-DA91-AF46-82D7-8C354790D8C8}"/>
          </ac:spMkLst>
        </pc:spChg>
        <pc:spChg chg="add mod">
          <ac:chgData name="Adrian Näf (s)" userId="679e0721-05e7-4a49-a606-e041428ef3ab" providerId="ADAL" clId="{902514F1-27FE-4627-99BE-C3C584C3A3B9}" dt="2022-01-26T13:58:18.522" v="274" actId="1076"/>
          <ac:spMkLst>
            <pc:docMk/>
            <pc:sldMk cId="2351488113" sldId="259"/>
            <ac:spMk id="117" creationId="{539954B8-7002-4A34-B687-AF59CD21A566}"/>
          </ac:spMkLst>
        </pc:spChg>
        <pc:spChg chg="add mod">
          <ac:chgData name="Adrian Näf (s)" userId="679e0721-05e7-4a49-a606-e041428ef3ab" providerId="ADAL" clId="{902514F1-27FE-4627-99BE-C3C584C3A3B9}" dt="2022-01-26T16:33:10.807" v="438" actId="1076"/>
          <ac:spMkLst>
            <pc:docMk/>
            <pc:sldMk cId="2351488113" sldId="259"/>
            <ac:spMk id="118" creationId="{831AA38D-7870-4C6F-A9AB-E0131D004EDC}"/>
          </ac:spMkLst>
        </pc:spChg>
        <pc:grpChg chg="add del mod">
          <ac:chgData name="Adrian Näf (s)" userId="679e0721-05e7-4a49-a606-e041428ef3ab" providerId="ADAL" clId="{902514F1-27FE-4627-99BE-C3C584C3A3B9}" dt="2022-01-26T12:35:43.102" v="49" actId="21"/>
          <ac:grpSpMkLst>
            <pc:docMk/>
            <pc:sldMk cId="2351488113" sldId="259"/>
            <ac:grpSpMk id="45" creationId="{5C6E6719-5C51-405F-9A20-8C8D61F76B84}"/>
          </ac:grpSpMkLst>
        </pc:grpChg>
        <pc:grpChg chg="add del mod">
          <ac:chgData name="Adrian Näf (s)" userId="679e0721-05e7-4a49-a606-e041428ef3ab" providerId="ADAL" clId="{902514F1-27FE-4627-99BE-C3C584C3A3B9}" dt="2022-01-26T12:35:43.102" v="49" actId="21"/>
          <ac:grpSpMkLst>
            <pc:docMk/>
            <pc:sldMk cId="2351488113" sldId="259"/>
            <ac:grpSpMk id="49" creationId="{28ECA4C2-029C-429B-8EC8-5A9BA407AB69}"/>
          </ac:grpSpMkLst>
        </pc:grpChg>
        <pc:grpChg chg="add mod">
          <ac:chgData name="Adrian Näf (s)" userId="679e0721-05e7-4a49-a606-e041428ef3ab" providerId="ADAL" clId="{902514F1-27FE-4627-99BE-C3C584C3A3B9}" dt="2022-01-26T12:43:13.477" v="90" actId="1076"/>
          <ac:grpSpMkLst>
            <pc:docMk/>
            <pc:sldMk cId="2351488113" sldId="259"/>
            <ac:grpSpMk id="57" creationId="{7991461F-51F1-4781-B798-CAF7200C5C10}"/>
          </ac:grpSpMkLst>
        </pc:grpChg>
        <pc:grpChg chg="add mod">
          <ac:chgData name="Adrian Näf (s)" userId="679e0721-05e7-4a49-a606-e041428ef3ab" providerId="ADAL" clId="{902514F1-27FE-4627-99BE-C3C584C3A3B9}" dt="2022-01-26T12:43:23.489" v="92" actId="1076"/>
          <ac:grpSpMkLst>
            <pc:docMk/>
            <pc:sldMk cId="2351488113" sldId="259"/>
            <ac:grpSpMk id="73" creationId="{B20D4A85-99AB-4F49-A873-CFD39744AA43}"/>
          </ac:grpSpMkLst>
        </pc:grpChg>
        <pc:grpChg chg="mod">
          <ac:chgData name="Adrian Näf (s)" userId="679e0721-05e7-4a49-a606-e041428ef3ab" providerId="ADAL" clId="{902514F1-27FE-4627-99BE-C3C584C3A3B9}" dt="2022-01-26T12:43:20.429" v="91"/>
          <ac:grpSpMkLst>
            <pc:docMk/>
            <pc:sldMk cId="2351488113" sldId="259"/>
            <ac:grpSpMk id="77" creationId="{D5FF557F-40D0-4461-952A-C7423D56F4CB}"/>
          </ac:grpSpMkLst>
        </pc:grpChg>
        <pc:grpChg chg="add mod">
          <ac:chgData name="Adrian Näf (s)" userId="679e0721-05e7-4a49-a606-e041428ef3ab" providerId="ADAL" clId="{902514F1-27FE-4627-99BE-C3C584C3A3B9}" dt="2022-01-26T12:54:44.341" v="106" actId="1076"/>
          <ac:grpSpMkLst>
            <pc:docMk/>
            <pc:sldMk cId="2351488113" sldId="259"/>
            <ac:grpSpMk id="82" creationId="{A5D3B4D3-FE6C-4BFB-8F2B-D49500749DC5}"/>
          </ac:grpSpMkLst>
        </pc:grpChg>
        <pc:grpChg chg="add mod">
          <ac:chgData name="Adrian Näf (s)" userId="679e0721-05e7-4a49-a606-e041428ef3ab" providerId="ADAL" clId="{902514F1-27FE-4627-99BE-C3C584C3A3B9}" dt="2022-02-15T10:01:46.935" v="1160" actId="1076"/>
          <ac:grpSpMkLst>
            <pc:docMk/>
            <pc:sldMk cId="2351488113" sldId="259"/>
            <ac:grpSpMk id="86" creationId="{7D8F9666-19E1-4800-BE1C-888989D7E3FE}"/>
          </ac:grpSpMkLst>
        </pc:grpChg>
        <pc:grpChg chg="mod">
          <ac:chgData name="Adrian Näf (s)" userId="679e0721-05e7-4a49-a606-e041428ef3ab" providerId="ADAL" clId="{902514F1-27FE-4627-99BE-C3C584C3A3B9}" dt="2022-01-26T12:53:21.444" v="97"/>
          <ac:grpSpMkLst>
            <pc:docMk/>
            <pc:sldMk cId="2351488113" sldId="259"/>
            <ac:grpSpMk id="93" creationId="{A2B20E11-882B-4A3A-A158-65F57E46AAB7}"/>
          </ac:grpSpMkLst>
        </pc:grpChg>
        <pc:grpChg chg="add mod">
          <ac:chgData name="Adrian Näf (s)" userId="679e0721-05e7-4a49-a606-e041428ef3ab" providerId="ADAL" clId="{902514F1-27FE-4627-99BE-C3C584C3A3B9}" dt="2022-02-15T09:41:23.787" v="1102"/>
          <ac:grpSpMkLst>
            <pc:docMk/>
            <pc:sldMk cId="2351488113" sldId="259"/>
            <ac:grpSpMk id="98" creationId="{FA66C5D3-E0FB-409F-B872-0158EC518407}"/>
          </ac:grpSpMkLst>
        </pc:grpChg>
        <pc:cxnChg chg="add del mod">
          <ac:chgData name="Adrian Näf (s)" userId="679e0721-05e7-4a49-a606-e041428ef3ab" providerId="ADAL" clId="{902514F1-27FE-4627-99BE-C3C584C3A3B9}" dt="2022-01-26T12:53:16.883" v="96" actId="478"/>
          <ac:cxnSpMkLst>
            <pc:docMk/>
            <pc:sldMk cId="2351488113" sldId="259"/>
            <ac:cxnSpMk id="4" creationId="{C9664C74-EDD3-44FD-863B-4EEE752AC77B}"/>
          </ac:cxnSpMkLst>
        </pc:cxnChg>
        <pc:cxnChg chg="mod">
          <ac:chgData name="Adrian Näf (s)" userId="679e0721-05e7-4a49-a606-e041428ef3ab" providerId="ADAL" clId="{902514F1-27FE-4627-99BE-C3C584C3A3B9}" dt="2022-01-26T12:34:57.615" v="41" actId="1582"/>
          <ac:cxnSpMkLst>
            <pc:docMk/>
            <pc:sldMk cId="2351488113" sldId="259"/>
            <ac:cxnSpMk id="47" creationId="{5AA2F926-8C4C-4A3E-A9B9-05D2E60B433A}"/>
          </ac:cxnSpMkLst>
        </pc:cxnChg>
        <pc:cxnChg chg="mod">
          <ac:chgData name="Adrian Näf (s)" userId="679e0721-05e7-4a49-a606-e041428ef3ab" providerId="ADAL" clId="{902514F1-27FE-4627-99BE-C3C584C3A3B9}" dt="2022-01-26T12:34:57.615" v="41" actId="1582"/>
          <ac:cxnSpMkLst>
            <pc:docMk/>
            <pc:sldMk cId="2351488113" sldId="259"/>
            <ac:cxnSpMk id="48" creationId="{CC8F2F83-DFE8-45A6-9CD6-BD16C3FF0734}"/>
          </ac:cxnSpMkLst>
        </pc:cxnChg>
        <pc:cxnChg chg="mod">
          <ac:chgData name="Adrian Näf (s)" userId="679e0721-05e7-4a49-a606-e041428ef3ab" providerId="ADAL" clId="{902514F1-27FE-4627-99BE-C3C584C3A3B9}" dt="2022-01-26T12:35:22.049" v="44"/>
          <ac:cxnSpMkLst>
            <pc:docMk/>
            <pc:sldMk cId="2351488113" sldId="259"/>
            <ac:cxnSpMk id="51" creationId="{F67D39D2-CCA9-40FA-A7B5-A4FF6D22D4BC}"/>
          </ac:cxnSpMkLst>
        </pc:cxnChg>
        <pc:cxnChg chg="mod">
          <ac:chgData name="Adrian Näf (s)" userId="679e0721-05e7-4a49-a606-e041428ef3ab" providerId="ADAL" clId="{902514F1-27FE-4627-99BE-C3C584C3A3B9}" dt="2022-01-26T12:35:22.049" v="44"/>
          <ac:cxnSpMkLst>
            <pc:docMk/>
            <pc:sldMk cId="2351488113" sldId="259"/>
            <ac:cxnSpMk id="52" creationId="{B14C8B37-6386-4AAE-80BD-52C96E667EBF}"/>
          </ac:cxnSpMkLst>
        </pc:cxnChg>
        <pc:cxnChg chg="mod">
          <ac:chgData name="Adrian Näf (s)" userId="679e0721-05e7-4a49-a606-e041428ef3ab" providerId="ADAL" clId="{902514F1-27FE-4627-99BE-C3C584C3A3B9}" dt="2022-01-26T12:43:09.817" v="89"/>
          <ac:cxnSpMkLst>
            <pc:docMk/>
            <pc:sldMk cId="2351488113" sldId="259"/>
            <ac:cxnSpMk id="59" creationId="{C5F133A9-A646-4B17-8795-63731A71FE27}"/>
          </ac:cxnSpMkLst>
        </pc:cxnChg>
        <pc:cxnChg chg="mod">
          <ac:chgData name="Adrian Näf (s)" userId="679e0721-05e7-4a49-a606-e041428ef3ab" providerId="ADAL" clId="{902514F1-27FE-4627-99BE-C3C584C3A3B9}" dt="2022-01-26T12:43:09.817" v="89"/>
          <ac:cxnSpMkLst>
            <pc:docMk/>
            <pc:sldMk cId="2351488113" sldId="259"/>
            <ac:cxnSpMk id="65" creationId="{4AA6A507-8EBD-4D30-95EC-D975707962BE}"/>
          </ac:cxnSpMkLst>
        </pc:cxnChg>
        <pc:cxnChg chg="mod">
          <ac:chgData name="Adrian Näf (s)" userId="679e0721-05e7-4a49-a606-e041428ef3ab" providerId="ADAL" clId="{902514F1-27FE-4627-99BE-C3C584C3A3B9}" dt="2022-01-26T12:43:20.429" v="91"/>
          <ac:cxnSpMkLst>
            <pc:docMk/>
            <pc:sldMk cId="2351488113" sldId="259"/>
            <ac:cxnSpMk id="75" creationId="{6394ECD0-3A13-4990-B5A0-A61395B02FD0}"/>
          </ac:cxnSpMkLst>
        </pc:cxnChg>
        <pc:cxnChg chg="mod">
          <ac:chgData name="Adrian Näf (s)" userId="679e0721-05e7-4a49-a606-e041428ef3ab" providerId="ADAL" clId="{902514F1-27FE-4627-99BE-C3C584C3A3B9}" dt="2022-01-26T12:43:20.429" v="91"/>
          <ac:cxnSpMkLst>
            <pc:docMk/>
            <pc:sldMk cId="2351488113" sldId="259"/>
            <ac:cxnSpMk id="76" creationId="{F09EF5CB-07E1-4C43-96A9-8D0FEBAD5C21}"/>
          </ac:cxnSpMkLst>
        </pc:cxnChg>
        <pc:cxnChg chg="mod">
          <ac:chgData name="Adrian Näf (s)" userId="679e0721-05e7-4a49-a606-e041428ef3ab" providerId="ADAL" clId="{902514F1-27FE-4627-99BE-C3C584C3A3B9}" dt="2022-01-26T12:43:20.429" v="91"/>
          <ac:cxnSpMkLst>
            <pc:docMk/>
            <pc:sldMk cId="2351488113" sldId="259"/>
            <ac:cxnSpMk id="80" creationId="{8FAF12FE-56B6-4BE4-935C-122EE5E0E87E}"/>
          </ac:cxnSpMkLst>
        </pc:cxnChg>
        <pc:cxnChg chg="mod">
          <ac:chgData name="Adrian Näf (s)" userId="679e0721-05e7-4a49-a606-e041428ef3ab" providerId="ADAL" clId="{902514F1-27FE-4627-99BE-C3C584C3A3B9}" dt="2022-01-26T12:43:20.429" v="91"/>
          <ac:cxnSpMkLst>
            <pc:docMk/>
            <pc:sldMk cId="2351488113" sldId="259"/>
            <ac:cxnSpMk id="81" creationId="{9CC16C6A-F4E7-4442-AFF0-430A109CE388}"/>
          </ac:cxnSpMkLst>
        </pc:cxnChg>
        <pc:cxnChg chg="mod">
          <ac:chgData name="Adrian Näf (s)" userId="679e0721-05e7-4a49-a606-e041428ef3ab" providerId="ADAL" clId="{902514F1-27FE-4627-99BE-C3C584C3A3B9}" dt="2022-01-26T12:53:21.444" v="97"/>
          <ac:cxnSpMkLst>
            <pc:docMk/>
            <pc:sldMk cId="2351488113" sldId="259"/>
            <ac:cxnSpMk id="84" creationId="{783B56B0-7C75-4EAE-8D18-790214524F1F}"/>
          </ac:cxnSpMkLst>
        </pc:cxnChg>
        <pc:cxnChg chg="add mod">
          <ac:chgData name="Adrian Näf (s)" userId="679e0721-05e7-4a49-a606-e041428ef3ab" providerId="ADAL" clId="{902514F1-27FE-4627-99BE-C3C584C3A3B9}" dt="2022-02-15T09:41:23.787" v="1102"/>
          <ac:cxnSpMkLst>
            <pc:docMk/>
            <pc:sldMk cId="2351488113" sldId="259"/>
            <ac:cxnSpMk id="85" creationId="{397ECCD1-4CA0-4566-96AB-CE03625E717F}"/>
          </ac:cxnSpMkLst>
        </pc:cxnChg>
        <pc:cxnChg chg="mod">
          <ac:chgData name="Adrian Näf (s)" userId="679e0721-05e7-4a49-a606-e041428ef3ab" providerId="ADAL" clId="{902514F1-27FE-4627-99BE-C3C584C3A3B9}" dt="2022-02-15T09:41:23.787" v="1102"/>
          <ac:cxnSpMkLst>
            <pc:docMk/>
            <pc:sldMk cId="2351488113" sldId="259"/>
            <ac:cxnSpMk id="89" creationId="{B1B0B4F9-467D-4F04-9979-DD96365A08C8}"/>
          </ac:cxnSpMkLst>
        </pc:cxnChg>
        <pc:cxnChg chg="mod">
          <ac:chgData name="Adrian Näf (s)" userId="679e0721-05e7-4a49-a606-e041428ef3ab" providerId="ADAL" clId="{902514F1-27FE-4627-99BE-C3C584C3A3B9}" dt="2022-01-26T12:53:21.444" v="97"/>
          <ac:cxnSpMkLst>
            <pc:docMk/>
            <pc:sldMk cId="2351488113" sldId="259"/>
            <ac:cxnSpMk id="90" creationId="{EFB81088-D7E3-43A7-AF15-6650F56BFB76}"/>
          </ac:cxnSpMkLst>
        </pc:cxnChg>
        <pc:cxnChg chg="mod">
          <ac:chgData name="Adrian Näf (s)" userId="679e0721-05e7-4a49-a606-e041428ef3ab" providerId="ADAL" clId="{902514F1-27FE-4627-99BE-C3C584C3A3B9}" dt="2022-02-15T09:41:23.787" v="1102"/>
          <ac:cxnSpMkLst>
            <pc:docMk/>
            <pc:sldMk cId="2351488113" sldId="259"/>
            <ac:cxnSpMk id="91" creationId="{43986B68-BD3D-452E-AF19-CA42140A5B16}"/>
          </ac:cxnSpMkLst>
        </pc:cxnChg>
        <pc:cxnChg chg="add mod">
          <ac:chgData name="Adrian Näf (s)" userId="679e0721-05e7-4a49-a606-e041428ef3ab" providerId="ADAL" clId="{902514F1-27FE-4627-99BE-C3C584C3A3B9}" dt="2022-02-15T09:41:23.787" v="1102"/>
          <ac:cxnSpMkLst>
            <pc:docMk/>
            <pc:sldMk cId="2351488113" sldId="259"/>
            <ac:cxnSpMk id="96" creationId="{54425F0A-3FC7-4951-BAB7-C31309835612}"/>
          </ac:cxnSpMkLst>
        </pc:cxnChg>
        <pc:cxnChg chg="del">
          <ac:chgData name="Adrian Näf (s)" userId="679e0721-05e7-4a49-a606-e041428ef3ab" providerId="ADAL" clId="{902514F1-27FE-4627-99BE-C3C584C3A3B9}" dt="2022-01-26T13:00:02.620" v="146" actId="478"/>
          <ac:cxnSpMkLst>
            <pc:docMk/>
            <pc:sldMk cId="2351488113" sldId="259"/>
            <ac:cxnSpMk id="98" creationId="{3B7BEDD4-E2E3-4FD6-98EE-4C3ADD50C813}"/>
          </ac:cxnSpMkLst>
        </pc:cxnChg>
        <pc:cxnChg chg="mod">
          <ac:chgData name="Adrian Näf (s)" userId="679e0721-05e7-4a49-a606-e041428ef3ab" providerId="ADAL" clId="{902514F1-27FE-4627-99BE-C3C584C3A3B9}" dt="2022-01-26T12:53:21.444" v="97"/>
          <ac:cxnSpMkLst>
            <pc:docMk/>
            <pc:sldMk cId="2351488113" sldId="259"/>
            <ac:cxnSpMk id="99" creationId="{F9A0737E-C1A9-451D-B308-BA0A3D2620AB}"/>
          </ac:cxnSpMkLst>
        </pc:cxnChg>
        <pc:cxnChg chg="mod">
          <ac:chgData name="Adrian Näf (s)" userId="679e0721-05e7-4a49-a606-e041428ef3ab" providerId="ADAL" clId="{902514F1-27FE-4627-99BE-C3C584C3A3B9}" dt="2022-01-26T12:53:21.444" v="97"/>
          <ac:cxnSpMkLst>
            <pc:docMk/>
            <pc:sldMk cId="2351488113" sldId="259"/>
            <ac:cxnSpMk id="100" creationId="{E20DDE9E-1E7F-46C5-BD96-4D2D0B974C7B}"/>
          </ac:cxnSpMkLst>
        </pc:cxnChg>
        <pc:cxnChg chg="mod">
          <ac:chgData name="Adrian Näf (s)" userId="679e0721-05e7-4a49-a606-e041428ef3ab" providerId="ADAL" clId="{902514F1-27FE-4627-99BE-C3C584C3A3B9}" dt="2022-02-15T09:41:23.787" v="1102"/>
          <ac:cxnSpMkLst>
            <pc:docMk/>
            <pc:sldMk cId="2351488113" sldId="259"/>
            <ac:cxnSpMk id="104" creationId="{1A055F56-E1FA-4EE0-84E7-4202C79A6507}"/>
          </ac:cxnSpMkLst>
        </pc:cxnChg>
        <pc:cxnChg chg="mod">
          <ac:chgData name="Adrian Näf (s)" userId="679e0721-05e7-4a49-a606-e041428ef3ab" providerId="ADAL" clId="{902514F1-27FE-4627-99BE-C3C584C3A3B9}" dt="2022-02-15T09:41:23.787" v="1102"/>
          <ac:cxnSpMkLst>
            <pc:docMk/>
            <pc:sldMk cId="2351488113" sldId="259"/>
            <ac:cxnSpMk id="106" creationId="{093EC3A7-EDD3-4810-839E-1330BEB82CB9}"/>
          </ac:cxnSpMkLst>
        </pc:cxnChg>
      </pc:sldChg>
      <pc:sldChg chg="addSp delSp modSp new del mod">
        <pc:chgData name="Adrian Näf (s)" userId="679e0721-05e7-4a49-a606-e041428ef3ab" providerId="ADAL" clId="{902514F1-27FE-4627-99BE-C3C584C3A3B9}" dt="2022-02-15T09:47:57.723" v="1148" actId="47"/>
        <pc:sldMkLst>
          <pc:docMk/>
          <pc:sldMk cId="1720767137" sldId="260"/>
        </pc:sldMkLst>
        <pc:spChg chg="add mod topLvl">
          <ac:chgData name="Adrian Näf (s)" userId="679e0721-05e7-4a49-a606-e041428ef3ab" providerId="ADAL" clId="{902514F1-27FE-4627-99BE-C3C584C3A3B9}" dt="2022-01-26T12:40:10.389" v="85" actId="164"/>
          <ac:spMkLst>
            <pc:docMk/>
            <pc:sldMk cId="1720767137" sldId="260"/>
            <ac:spMk id="2" creationId="{4BFAAD76-BC3A-446D-824F-F8EDC1F35B39}"/>
          </ac:spMkLst>
        </pc:spChg>
        <pc:spChg chg="mod topLvl">
          <ac:chgData name="Adrian Näf (s)" userId="679e0721-05e7-4a49-a606-e041428ef3ab" providerId="ADAL" clId="{902514F1-27FE-4627-99BE-C3C584C3A3B9}" dt="2022-01-26T12:36:53.458" v="59" actId="164"/>
          <ac:spMkLst>
            <pc:docMk/>
            <pc:sldMk cId="1720767137" sldId="260"/>
            <ac:spMk id="17" creationId="{065530FD-D187-4713-816B-72E893CD65B0}"/>
          </ac:spMkLst>
        </pc:spChg>
        <pc:spChg chg="mod">
          <ac:chgData name="Adrian Näf (s)" userId="679e0721-05e7-4a49-a606-e041428ef3ab" providerId="ADAL" clId="{902514F1-27FE-4627-99BE-C3C584C3A3B9}" dt="2022-01-26T12:35:46.087" v="50"/>
          <ac:spMkLst>
            <pc:docMk/>
            <pc:sldMk cId="1720767137" sldId="260"/>
            <ac:spMk id="21" creationId="{9E1BE4EF-9037-47E0-B573-20CB0AFC87D3}"/>
          </ac:spMkLst>
        </pc:spChg>
        <pc:grpChg chg="add del mod">
          <ac:chgData name="Adrian Näf (s)" userId="679e0721-05e7-4a49-a606-e041428ef3ab" providerId="ADAL" clId="{902514F1-27FE-4627-99BE-C3C584C3A3B9}" dt="2022-01-26T12:38:01.577" v="64" actId="165"/>
          <ac:grpSpMkLst>
            <pc:docMk/>
            <pc:sldMk cId="1720767137" sldId="260"/>
            <ac:grpSpMk id="15" creationId="{B0433DE3-682D-4619-ABCD-01545A749164}"/>
          </ac:grpSpMkLst>
        </pc:grpChg>
        <pc:grpChg chg="add del mod">
          <ac:chgData name="Adrian Näf (s)" userId="679e0721-05e7-4a49-a606-e041428ef3ab" providerId="ADAL" clId="{902514F1-27FE-4627-99BE-C3C584C3A3B9}" dt="2022-01-26T12:36:44.586" v="58" actId="165"/>
          <ac:grpSpMkLst>
            <pc:docMk/>
            <pc:sldMk cId="1720767137" sldId="260"/>
            <ac:grpSpMk id="16" creationId="{B75E74AD-E1D0-4965-95EE-67BF801FD701}"/>
          </ac:grpSpMkLst>
        </pc:grpChg>
        <pc:grpChg chg="add mod">
          <ac:chgData name="Adrian Näf (s)" userId="679e0721-05e7-4a49-a606-e041428ef3ab" providerId="ADAL" clId="{902514F1-27FE-4627-99BE-C3C584C3A3B9}" dt="2022-01-26T12:36:53.458" v="59" actId="164"/>
          <ac:grpSpMkLst>
            <pc:docMk/>
            <pc:sldMk cId="1720767137" sldId="260"/>
            <ac:grpSpMk id="20" creationId="{5FB0330A-726E-4A7F-BD8A-7D4155632188}"/>
          </ac:grpSpMkLst>
        </pc:grpChg>
        <pc:grpChg chg="add mod">
          <ac:chgData name="Adrian Näf (s)" userId="679e0721-05e7-4a49-a606-e041428ef3ab" providerId="ADAL" clId="{902514F1-27FE-4627-99BE-C3C584C3A3B9}" dt="2022-01-26T12:37:34.422" v="61" actId="1076"/>
          <ac:grpSpMkLst>
            <pc:docMk/>
            <pc:sldMk cId="1720767137" sldId="260"/>
            <ac:grpSpMk id="24" creationId="{A9C88701-55FB-44E3-9084-3F0DD78CD1C6}"/>
          </ac:grpSpMkLst>
        </pc:grpChg>
        <pc:grpChg chg="add del mod">
          <ac:chgData name="Adrian Näf (s)" userId="679e0721-05e7-4a49-a606-e041428ef3ab" providerId="ADAL" clId="{902514F1-27FE-4627-99BE-C3C584C3A3B9}" dt="2022-01-26T12:39:21.406" v="75" actId="165"/>
          <ac:grpSpMkLst>
            <pc:docMk/>
            <pc:sldMk cId="1720767137" sldId="260"/>
            <ac:grpSpMk id="29" creationId="{9001B6C8-9C0C-4536-9C94-8E6E7FD71A79}"/>
          </ac:grpSpMkLst>
        </pc:grpChg>
        <pc:grpChg chg="add mod">
          <ac:chgData name="Adrian Näf (s)" userId="679e0721-05e7-4a49-a606-e041428ef3ab" providerId="ADAL" clId="{902514F1-27FE-4627-99BE-C3C584C3A3B9}" dt="2022-01-26T12:42:55.329" v="88"/>
          <ac:grpSpMkLst>
            <pc:docMk/>
            <pc:sldMk cId="1720767137" sldId="260"/>
            <ac:grpSpMk id="30" creationId="{6779B591-9CA2-45BC-8472-5DA11D19C861}"/>
          </ac:grpSpMkLst>
        </pc:grpChg>
        <pc:cxnChg chg="add mod topLvl">
          <ac:chgData name="Adrian Näf (s)" userId="679e0721-05e7-4a49-a606-e041428ef3ab" providerId="ADAL" clId="{902514F1-27FE-4627-99BE-C3C584C3A3B9}" dt="2022-01-26T12:40:10.389" v="85" actId="164"/>
          <ac:cxnSpMkLst>
            <pc:docMk/>
            <pc:sldMk cId="1720767137" sldId="260"/>
            <ac:cxnSpMk id="4" creationId="{6F3AEE7C-42E9-4038-A6AD-AB6A2583541D}"/>
          </ac:cxnSpMkLst>
        </pc:cxnChg>
        <pc:cxnChg chg="add mod topLvl">
          <ac:chgData name="Adrian Näf (s)" userId="679e0721-05e7-4a49-a606-e041428ef3ab" providerId="ADAL" clId="{902514F1-27FE-4627-99BE-C3C584C3A3B9}" dt="2022-01-26T12:40:10.389" v="85" actId="164"/>
          <ac:cxnSpMkLst>
            <pc:docMk/>
            <pc:sldMk cId="1720767137" sldId="260"/>
            <ac:cxnSpMk id="7" creationId="{645248B7-910E-40A1-8DEB-8AF9D6C2151D}"/>
          </ac:cxnSpMkLst>
        </pc:cxnChg>
        <pc:cxnChg chg="mod topLvl">
          <ac:chgData name="Adrian Näf (s)" userId="679e0721-05e7-4a49-a606-e041428ef3ab" providerId="ADAL" clId="{902514F1-27FE-4627-99BE-C3C584C3A3B9}" dt="2022-01-26T12:36:53.458" v="59" actId="164"/>
          <ac:cxnSpMkLst>
            <pc:docMk/>
            <pc:sldMk cId="1720767137" sldId="260"/>
            <ac:cxnSpMk id="18" creationId="{A59CFA92-8CC6-40DD-A1E5-B96D8018D045}"/>
          </ac:cxnSpMkLst>
        </pc:cxnChg>
        <pc:cxnChg chg="mod topLvl">
          <ac:chgData name="Adrian Näf (s)" userId="679e0721-05e7-4a49-a606-e041428ef3ab" providerId="ADAL" clId="{902514F1-27FE-4627-99BE-C3C584C3A3B9}" dt="2022-01-26T12:36:53.458" v="59" actId="164"/>
          <ac:cxnSpMkLst>
            <pc:docMk/>
            <pc:sldMk cId="1720767137" sldId="260"/>
            <ac:cxnSpMk id="19" creationId="{A6251E96-9267-406A-8B6D-1C40AA3B0EF2}"/>
          </ac:cxnSpMkLst>
        </pc:cxnChg>
        <pc:cxnChg chg="mod">
          <ac:chgData name="Adrian Näf (s)" userId="679e0721-05e7-4a49-a606-e041428ef3ab" providerId="ADAL" clId="{902514F1-27FE-4627-99BE-C3C584C3A3B9}" dt="2022-01-26T12:35:46.087" v="50"/>
          <ac:cxnSpMkLst>
            <pc:docMk/>
            <pc:sldMk cId="1720767137" sldId="260"/>
            <ac:cxnSpMk id="22" creationId="{7A21E1A6-FD87-4574-91BE-443B1DF7A3E0}"/>
          </ac:cxnSpMkLst>
        </pc:cxnChg>
        <pc:cxnChg chg="mod">
          <ac:chgData name="Adrian Näf (s)" userId="679e0721-05e7-4a49-a606-e041428ef3ab" providerId="ADAL" clId="{902514F1-27FE-4627-99BE-C3C584C3A3B9}" dt="2022-01-26T12:35:46.087" v="50"/>
          <ac:cxnSpMkLst>
            <pc:docMk/>
            <pc:sldMk cId="1720767137" sldId="260"/>
            <ac:cxnSpMk id="23" creationId="{8313065F-CB42-426D-B341-36E245ACA661}"/>
          </ac:cxnSpMkLst>
        </pc:cxnChg>
      </pc:sldChg>
      <pc:sldChg chg="del">
        <pc:chgData name="Adrian Näf (s)" userId="679e0721-05e7-4a49-a606-e041428ef3ab" providerId="ADAL" clId="{902514F1-27FE-4627-99BE-C3C584C3A3B9}" dt="2022-02-15T09:47:59.906" v="1149" actId="47"/>
        <pc:sldMkLst>
          <pc:docMk/>
          <pc:sldMk cId="4260016846" sldId="261"/>
        </pc:sldMkLst>
      </pc:sldChg>
      <pc:sldChg chg="del">
        <pc:chgData name="Adrian Näf (s)" userId="679e0721-05e7-4a49-a606-e041428ef3ab" providerId="ADAL" clId="{902514F1-27FE-4627-99BE-C3C584C3A3B9}" dt="2022-02-15T09:48:00.999" v="1150" actId="47"/>
        <pc:sldMkLst>
          <pc:docMk/>
          <pc:sldMk cId="825021276" sldId="262"/>
        </pc:sldMkLst>
      </pc:sldChg>
      <pc:sldChg chg="del">
        <pc:chgData name="Adrian Näf (s)" userId="679e0721-05e7-4a49-a606-e041428ef3ab" providerId="ADAL" clId="{902514F1-27FE-4627-99BE-C3C584C3A3B9}" dt="2022-02-15T09:48:02.289" v="1151" actId="47"/>
        <pc:sldMkLst>
          <pc:docMk/>
          <pc:sldMk cId="3202804638" sldId="263"/>
        </pc:sldMkLst>
      </pc:sldChg>
      <pc:sldChg chg="addSp delSp modSp mod ord">
        <pc:chgData name="Adrian Näf (s)" userId="679e0721-05e7-4a49-a606-e041428ef3ab" providerId="ADAL" clId="{902514F1-27FE-4627-99BE-C3C584C3A3B9}" dt="2022-02-15T09:48:21.772" v="1155"/>
        <pc:sldMkLst>
          <pc:docMk/>
          <pc:sldMk cId="2344433899" sldId="265"/>
        </pc:sldMkLst>
        <pc:spChg chg="mod">
          <ac:chgData name="Adrian Näf (s)" userId="679e0721-05e7-4a49-a606-e041428ef3ab" providerId="ADAL" clId="{902514F1-27FE-4627-99BE-C3C584C3A3B9}" dt="2022-01-26T16:40:25.006" v="468" actId="20577"/>
          <ac:spMkLst>
            <pc:docMk/>
            <pc:sldMk cId="2344433899" sldId="265"/>
            <ac:spMk id="2" creationId="{490E63DC-4488-4519-859E-7AC440689ED4}"/>
          </ac:spMkLst>
        </pc:spChg>
        <pc:spChg chg="mod">
          <ac:chgData name="Adrian Näf (s)" userId="679e0721-05e7-4a49-a606-e041428ef3ab" providerId="ADAL" clId="{902514F1-27FE-4627-99BE-C3C584C3A3B9}" dt="2022-01-26T16:38:16.315" v="459" actId="208"/>
          <ac:spMkLst>
            <pc:docMk/>
            <pc:sldMk cId="2344433899" sldId="265"/>
            <ac:spMk id="5" creationId="{F6CF4B16-1170-4A59-920F-EA08782436DC}"/>
          </ac:spMkLst>
        </pc:spChg>
        <pc:spChg chg="mod">
          <ac:chgData name="Adrian Näf (s)" userId="679e0721-05e7-4a49-a606-e041428ef3ab" providerId="ADAL" clId="{902514F1-27FE-4627-99BE-C3C584C3A3B9}" dt="2022-01-26T17:04:38.909" v="564" actId="1076"/>
          <ac:spMkLst>
            <pc:docMk/>
            <pc:sldMk cId="2344433899" sldId="265"/>
            <ac:spMk id="8" creationId="{B66B6C1E-94E7-764E-85CD-20EDB4F865E4}"/>
          </ac:spMkLst>
        </pc:spChg>
        <pc:spChg chg="mod">
          <ac:chgData name="Adrian Näf (s)" userId="679e0721-05e7-4a49-a606-e041428ef3ab" providerId="ADAL" clId="{902514F1-27FE-4627-99BE-C3C584C3A3B9}" dt="2022-01-26T16:38:16.315" v="459" actId="208"/>
          <ac:spMkLst>
            <pc:docMk/>
            <pc:sldMk cId="2344433899" sldId="265"/>
            <ac:spMk id="13" creationId="{6DA1DF31-9CFA-6345-A0E1-5AD424F714CB}"/>
          </ac:spMkLst>
        </pc:spChg>
        <pc:spChg chg="mod">
          <ac:chgData name="Adrian Näf (s)" userId="679e0721-05e7-4a49-a606-e041428ef3ab" providerId="ADAL" clId="{902514F1-27FE-4627-99BE-C3C584C3A3B9}" dt="2022-01-26T16:38:16.315" v="459" actId="208"/>
          <ac:spMkLst>
            <pc:docMk/>
            <pc:sldMk cId="2344433899" sldId="265"/>
            <ac:spMk id="16" creationId="{4070951D-9690-6447-91DE-65DFC1D67F9E}"/>
          </ac:spMkLst>
        </pc:spChg>
        <pc:spChg chg="mod">
          <ac:chgData name="Adrian Näf (s)" userId="679e0721-05e7-4a49-a606-e041428ef3ab" providerId="ADAL" clId="{902514F1-27FE-4627-99BE-C3C584C3A3B9}" dt="2022-01-26T16:38:16.315" v="459" actId="208"/>
          <ac:spMkLst>
            <pc:docMk/>
            <pc:sldMk cId="2344433899" sldId="265"/>
            <ac:spMk id="18" creationId="{280A11F2-81D2-444D-878C-DAE0BE06689F}"/>
          </ac:spMkLst>
        </pc:spChg>
        <pc:spChg chg="mod">
          <ac:chgData name="Adrian Näf (s)" userId="679e0721-05e7-4a49-a606-e041428ef3ab" providerId="ADAL" clId="{902514F1-27FE-4627-99BE-C3C584C3A3B9}" dt="2022-01-26T16:40:17.644" v="465" actId="313"/>
          <ac:spMkLst>
            <pc:docMk/>
            <pc:sldMk cId="2344433899" sldId="265"/>
            <ac:spMk id="23" creationId="{86DCA004-95E0-DA42-9FAC-C240CAF7D319}"/>
          </ac:spMkLst>
        </pc:spChg>
        <pc:spChg chg="mod">
          <ac:chgData name="Adrian Näf (s)" userId="679e0721-05e7-4a49-a606-e041428ef3ab" providerId="ADAL" clId="{902514F1-27FE-4627-99BE-C3C584C3A3B9}" dt="2022-01-26T16:15:23.773" v="341" actId="1076"/>
          <ac:spMkLst>
            <pc:docMk/>
            <pc:sldMk cId="2344433899" sldId="265"/>
            <ac:spMk id="25" creationId="{97FCDEB5-B36B-7444-9BAC-8C5EBABD175C}"/>
          </ac:spMkLst>
        </pc:spChg>
        <pc:spChg chg="mod">
          <ac:chgData name="Adrian Näf (s)" userId="679e0721-05e7-4a49-a606-e041428ef3ab" providerId="ADAL" clId="{902514F1-27FE-4627-99BE-C3C584C3A3B9}" dt="2022-01-26T16:38:16.315" v="459" actId="208"/>
          <ac:spMkLst>
            <pc:docMk/>
            <pc:sldMk cId="2344433899" sldId="265"/>
            <ac:spMk id="26" creationId="{2B408E13-E743-DC46-956F-366D3108B1B2}"/>
          </ac:spMkLst>
        </pc:spChg>
        <pc:spChg chg="mod">
          <ac:chgData name="Adrian Näf (s)" userId="679e0721-05e7-4a49-a606-e041428ef3ab" providerId="ADAL" clId="{902514F1-27FE-4627-99BE-C3C584C3A3B9}" dt="2022-01-26T16:37:51.728" v="456" actId="208"/>
          <ac:spMkLst>
            <pc:docMk/>
            <pc:sldMk cId="2344433899" sldId="265"/>
            <ac:spMk id="27" creationId="{C5DFDAEE-069A-D742-8B96-669B4BEE5425}"/>
          </ac:spMkLst>
        </pc:spChg>
        <pc:spChg chg="mod">
          <ac:chgData name="Adrian Näf (s)" userId="679e0721-05e7-4a49-a606-e041428ef3ab" providerId="ADAL" clId="{902514F1-27FE-4627-99BE-C3C584C3A3B9}" dt="2022-01-26T16:23:54.773" v="418" actId="14100"/>
          <ac:spMkLst>
            <pc:docMk/>
            <pc:sldMk cId="2344433899" sldId="265"/>
            <ac:spMk id="36" creationId="{DAF01E3F-9AD9-574D-B789-6EC70F4F5C1B}"/>
          </ac:spMkLst>
        </pc:spChg>
        <pc:spChg chg="mod">
          <ac:chgData name="Adrian Näf (s)" userId="679e0721-05e7-4a49-a606-e041428ef3ab" providerId="ADAL" clId="{902514F1-27FE-4627-99BE-C3C584C3A3B9}" dt="2022-01-26T16:38:16.315" v="459" actId="208"/>
          <ac:spMkLst>
            <pc:docMk/>
            <pc:sldMk cId="2344433899" sldId="265"/>
            <ac:spMk id="37" creationId="{5E523E1E-02B7-4447-AFBA-890466349F3A}"/>
          </ac:spMkLst>
        </pc:spChg>
        <pc:spChg chg="mod">
          <ac:chgData name="Adrian Näf (s)" userId="679e0721-05e7-4a49-a606-e041428ef3ab" providerId="ADAL" clId="{902514F1-27FE-4627-99BE-C3C584C3A3B9}" dt="2022-01-26T17:38:05.485" v="646" actId="1076"/>
          <ac:spMkLst>
            <pc:docMk/>
            <pc:sldMk cId="2344433899" sldId="265"/>
            <ac:spMk id="38" creationId="{E615A8C2-8498-954F-AFEE-F03214B20B91}"/>
          </ac:spMkLst>
        </pc:spChg>
        <pc:spChg chg="mod">
          <ac:chgData name="Adrian Näf (s)" userId="679e0721-05e7-4a49-a606-e041428ef3ab" providerId="ADAL" clId="{902514F1-27FE-4627-99BE-C3C584C3A3B9}" dt="2022-01-26T16:38:16.315" v="459" actId="208"/>
          <ac:spMkLst>
            <pc:docMk/>
            <pc:sldMk cId="2344433899" sldId="265"/>
            <ac:spMk id="39" creationId="{07B20E33-88CE-DD45-B64E-474DC280D7C3}"/>
          </ac:spMkLst>
        </pc:spChg>
        <pc:spChg chg="del">
          <ac:chgData name="Adrian Näf (s)" userId="679e0721-05e7-4a49-a606-e041428ef3ab" providerId="ADAL" clId="{902514F1-27FE-4627-99BE-C3C584C3A3B9}" dt="2022-01-26T16:24:59.253" v="421" actId="478"/>
          <ac:spMkLst>
            <pc:docMk/>
            <pc:sldMk cId="2344433899" sldId="265"/>
            <ac:spMk id="40" creationId="{682E9C4A-EFB5-2A40-854F-41853CE27CD9}"/>
          </ac:spMkLst>
        </pc:spChg>
        <pc:spChg chg="del">
          <ac:chgData name="Adrian Näf (s)" userId="679e0721-05e7-4a49-a606-e041428ef3ab" providerId="ADAL" clId="{902514F1-27FE-4627-99BE-C3C584C3A3B9}" dt="2022-01-26T16:24:56.820" v="420" actId="478"/>
          <ac:spMkLst>
            <pc:docMk/>
            <pc:sldMk cId="2344433899" sldId="265"/>
            <ac:spMk id="41" creationId="{7E50E912-82A9-184B-9DFD-F4A616A3E99C}"/>
          </ac:spMkLst>
        </pc:spChg>
        <pc:spChg chg="add mod">
          <ac:chgData name="Adrian Näf (s)" userId="679e0721-05e7-4a49-a606-e041428ef3ab" providerId="ADAL" clId="{902514F1-27FE-4627-99BE-C3C584C3A3B9}" dt="2022-01-26T17:07:06.620" v="583" actId="1076"/>
          <ac:spMkLst>
            <pc:docMk/>
            <pc:sldMk cId="2344433899" sldId="265"/>
            <ac:spMk id="85" creationId="{D658D506-D240-4C21-804C-51A45044F6B4}"/>
          </ac:spMkLst>
        </pc:spChg>
        <pc:spChg chg="add mod">
          <ac:chgData name="Adrian Näf (s)" userId="679e0721-05e7-4a49-a606-e041428ef3ab" providerId="ADAL" clId="{902514F1-27FE-4627-99BE-C3C584C3A3B9}" dt="2022-01-26T16:38:16.315" v="459" actId="208"/>
          <ac:spMkLst>
            <pc:docMk/>
            <pc:sldMk cId="2344433899" sldId="265"/>
            <ac:spMk id="86" creationId="{7F701301-1DB3-4D5B-ADC6-D249DA61EC5D}"/>
          </ac:spMkLst>
        </pc:spChg>
        <pc:spChg chg="add del mod">
          <ac:chgData name="Adrian Näf (s)" userId="679e0721-05e7-4a49-a606-e041428ef3ab" providerId="ADAL" clId="{902514F1-27FE-4627-99BE-C3C584C3A3B9}" dt="2022-01-26T16:25:04.052" v="422" actId="478"/>
          <ac:spMkLst>
            <pc:docMk/>
            <pc:sldMk cId="2344433899" sldId="265"/>
            <ac:spMk id="87" creationId="{3BBE0BA0-7796-4C9F-8E1C-C1EA8B3DE881}"/>
          </ac:spMkLst>
        </pc:spChg>
        <pc:spChg chg="mod">
          <ac:chgData name="Adrian Näf (s)" userId="679e0721-05e7-4a49-a606-e041428ef3ab" providerId="ADAL" clId="{902514F1-27FE-4627-99BE-C3C584C3A3B9}" dt="2022-01-26T16:45:30.722" v="475" actId="1076"/>
          <ac:spMkLst>
            <pc:docMk/>
            <pc:sldMk cId="2344433899" sldId="265"/>
            <ac:spMk id="88" creationId="{E7FCAC82-9F14-496C-BD7F-5A208B7BE52B}"/>
          </ac:spMkLst>
        </pc:spChg>
        <pc:spChg chg="add del mod">
          <ac:chgData name="Adrian Näf (s)" userId="679e0721-05e7-4a49-a606-e041428ef3ab" providerId="ADAL" clId="{902514F1-27FE-4627-99BE-C3C584C3A3B9}" dt="2022-01-26T16:25:46.627" v="429" actId="478"/>
          <ac:spMkLst>
            <pc:docMk/>
            <pc:sldMk cId="2344433899" sldId="265"/>
            <ac:spMk id="89" creationId="{7DC45588-F956-4069-A17F-5D59C9333809}"/>
          </ac:spMkLst>
        </pc:spChg>
        <pc:spChg chg="mod">
          <ac:chgData name="Adrian Näf (s)" userId="679e0721-05e7-4a49-a606-e041428ef3ab" providerId="ADAL" clId="{902514F1-27FE-4627-99BE-C3C584C3A3B9}" dt="2022-01-26T16:38:16.315" v="459" actId="208"/>
          <ac:spMkLst>
            <pc:docMk/>
            <pc:sldMk cId="2344433899" sldId="265"/>
            <ac:spMk id="91" creationId="{86A3D5A2-4AB3-42CE-A363-28793EEACCC0}"/>
          </ac:spMkLst>
        </pc:spChg>
        <pc:spChg chg="add mod">
          <ac:chgData name="Adrian Näf (s)" userId="679e0721-05e7-4a49-a606-e041428ef3ab" providerId="ADAL" clId="{902514F1-27FE-4627-99BE-C3C584C3A3B9}" dt="2022-01-26T16:38:16.315" v="459" actId="208"/>
          <ac:spMkLst>
            <pc:docMk/>
            <pc:sldMk cId="2344433899" sldId="265"/>
            <ac:spMk id="96" creationId="{15EC1ABB-8A3C-4D77-9122-BA61BA9080F0}"/>
          </ac:spMkLst>
        </pc:spChg>
        <pc:spChg chg="mod">
          <ac:chgData name="Adrian Näf (s)" userId="679e0721-05e7-4a49-a606-e041428ef3ab" providerId="ADAL" clId="{902514F1-27FE-4627-99BE-C3C584C3A3B9}" dt="2022-01-26T16:38:16.315" v="459" actId="208"/>
          <ac:spMkLst>
            <pc:docMk/>
            <pc:sldMk cId="2344433899" sldId="265"/>
            <ac:spMk id="98" creationId="{4211CAF2-DC84-4199-8072-4C730A6E9207}"/>
          </ac:spMkLst>
        </pc:spChg>
        <pc:spChg chg="mod ord">
          <ac:chgData name="Adrian Näf (s)" userId="679e0721-05e7-4a49-a606-e041428ef3ab" providerId="ADAL" clId="{902514F1-27FE-4627-99BE-C3C584C3A3B9}" dt="2022-01-26T16:38:16.315" v="459" actId="208"/>
          <ac:spMkLst>
            <pc:docMk/>
            <pc:sldMk cId="2344433899" sldId="265"/>
            <ac:spMk id="102" creationId="{31DFFC2E-AC31-4B83-9812-B4A9F8AF2B3E}"/>
          </ac:spMkLst>
        </pc:spChg>
        <pc:spChg chg="add mod ord">
          <ac:chgData name="Adrian Näf (s)" userId="679e0721-05e7-4a49-a606-e041428ef3ab" providerId="ADAL" clId="{902514F1-27FE-4627-99BE-C3C584C3A3B9}" dt="2022-01-26T16:38:16.315" v="459" actId="208"/>
          <ac:spMkLst>
            <pc:docMk/>
            <pc:sldMk cId="2344433899" sldId="265"/>
            <ac:spMk id="103" creationId="{B2930F98-3BC5-4D16-A585-E72FC83D64D8}"/>
          </ac:spMkLst>
        </pc:spChg>
        <pc:spChg chg="add mod">
          <ac:chgData name="Adrian Näf (s)" userId="679e0721-05e7-4a49-a606-e041428ef3ab" providerId="ADAL" clId="{902514F1-27FE-4627-99BE-C3C584C3A3B9}" dt="2022-01-26T16:39:44.760" v="464" actId="1076"/>
          <ac:spMkLst>
            <pc:docMk/>
            <pc:sldMk cId="2344433899" sldId="265"/>
            <ac:spMk id="104" creationId="{6470F9B3-E198-4874-A263-FB99FF2B5278}"/>
          </ac:spMkLst>
        </pc:spChg>
        <pc:spChg chg="mod">
          <ac:chgData name="Adrian Näf (s)" userId="679e0721-05e7-4a49-a606-e041428ef3ab" providerId="ADAL" clId="{902514F1-27FE-4627-99BE-C3C584C3A3B9}" dt="2022-01-26T16:38:16.315" v="459" actId="208"/>
          <ac:spMkLst>
            <pc:docMk/>
            <pc:sldMk cId="2344433899" sldId="265"/>
            <ac:spMk id="105" creationId="{6132B4E5-5856-4AB8-B461-0CB19285E9E1}"/>
          </ac:spMkLst>
        </pc:spChg>
        <pc:spChg chg="mod">
          <ac:chgData name="Adrian Näf (s)" userId="679e0721-05e7-4a49-a606-e041428ef3ab" providerId="ADAL" clId="{902514F1-27FE-4627-99BE-C3C584C3A3B9}" dt="2022-01-26T16:37:46.185" v="454" actId="208"/>
          <ac:spMkLst>
            <pc:docMk/>
            <pc:sldMk cId="2344433899" sldId="265"/>
            <ac:spMk id="106" creationId="{03C3AF31-24E9-44A6-9015-BC336B3F32EC}"/>
          </ac:spMkLst>
        </pc:spChg>
        <pc:spChg chg="mod">
          <ac:chgData name="Adrian Näf (s)" userId="679e0721-05e7-4a49-a606-e041428ef3ab" providerId="ADAL" clId="{902514F1-27FE-4627-99BE-C3C584C3A3B9}" dt="2022-01-26T16:37:49.301" v="455" actId="208"/>
          <ac:spMkLst>
            <pc:docMk/>
            <pc:sldMk cId="2344433899" sldId="265"/>
            <ac:spMk id="107" creationId="{9640ADFC-5672-47A0-BBB2-761221387E4C}"/>
          </ac:spMkLst>
        </pc:spChg>
        <pc:spChg chg="mod">
          <ac:chgData name="Adrian Näf (s)" userId="679e0721-05e7-4a49-a606-e041428ef3ab" providerId="ADAL" clId="{902514F1-27FE-4627-99BE-C3C584C3A3B9}" dt="2022-01-26T16:38:16.315" v="459" actId="208"/>
          <ac:spMkLst>
            <pc:docMk/>
            <pc:sldMk cId="2344433899" sldId="265"/>
            <ac:spMk id="110" creationId="{3ED93628-9673-4224-9F18-306A799D6627}"/>
          </ac:spMkLst>
        </pc:spChg>
        <pc:spChg chg="mod">
          <ac:chgData name="Adrian Näf (s)" userId="679e0721-05e7-4a49-a606-e041428ef3ab" providerId="ADAL" clId="{902514F1-27FE-4627-99BE-C3C584C3A3B9}" dt="2022-01-26T16:41:15.694" v="469" actId="14100"/>
          <ac:spMkLst>
            <pc:docMk/>
            <pc:sldMk cId="2344433899" sldId="265"/>
            <ac:spMk id="111" creationId="{1955597F-DF8C-4449-8042-9B0E992B8065}"/>
          </ac:spMkLst>
        </pc:spChg>
        <pc:spChg chg="mod">
          <ac:chgData name="Adrian Näf (s)" userId="679e0721-05e7-4a49-a606-e041428ef3ab" providerId="ADAL" clId="{902514F1-27FE-4627-99BE-C3C584C3A3B9}" dt="2022-01-26T17:35:15.329" v="610" actId="1076"/>
          <ac:spMkLst>
            <pc:docMk/>
            <pc:sldMk cId="2344433899" sldId="265"/>
            <ac:spMk id="112" creationId="{034CFFDC-90BE-4321-AAE8-099EF2AEA102}"/>
          </ac:spMkLst>
        </pc:spChg>
        <pc:spChg chg="del">
          <ac:chgData name="Adrian Näf (s)" userId="679e0721-05e7-4a49-a606-e041428ef3ab" providerId="ADAL" clId="{902514F1-27FE-4627-99BE-C3C584C3A3B9}" dt="2022-01-26T16:10:55.712" v="296" actId="478"/>
          <ac:spMkLst>
            <pc:docMk/>
            <pc:sldMk cId="2344433899" sldId="265"/>
            <ac:spMk id="114" creationId="{EE3401B0-B84A-4C7A-9E20-8A91B8D486C0}"/>
          </ac:spMkLst>
        </pc:spChg>
        <pc:spChg chg="mod">
          <ac:chgData name="Adrian Näf (s)" userId="679e0721-05e7-4a49-a606-e041428ef3ab" providerId="ADAL" clId="{902514F1-27FE-4627-99BE-C3C584C3A3B9}" dt="2022-01-26T16:12:05.862" v="303" actId="1076"/>
          <ac:spMkLst>
            <pc:docMk/>
            <pc:sldMk cId="2344433899" sldId="265"/>
            <ac:spMk id="116" creationId="{26C45B82-DA91-AF46-82D7-8C354790D8C8}"/>
          </ac:spMkLst>
        </pc:spChg>
        <pc:spChg chg="del mod">
          <ac:chgData name="Adrian Näf (s)" userId="679e0721-05e7-4a49-a606-e041428ef3ab" providerId="ADAL" clId="{902514F1-27FE-4627-99BE-C3C584C3A3B9}" dt="2022-01-26T16:29:38.216" v="437" actId="478"/>
          <ac:spMkLst>
            <pc:docMk/>
            <pc:sldMk cId="2344433899" sldId="265"/>
            <ac:spMk id="117" creationId="{539954B8-7002-4A34-B687-AF59CD21A566}"/>
          </ac:spMkLst>
        </pc:spChg>
        <pc:spChg chg="del">
          <ac:chgData name="Adrian Näf (s)" userId="679e0721-05e7-4a49-a606-e041428ef3ab" providerId="ADAL" clId="{902514F1-27FE-4627-99BE-C3C584C3A3B9}" dt="2022-01-26T16:29:33.963" v="436" actId="478"/>
          <ac:spMkLst>
            <pc:docMk/>
            <pc:sldMk cId="2344433899" sldId="265"/>
            <ac:spMk id="118" creationId="{831AA38D-7870-4C6F-A9AB-E0131D004EDC}"/>
          </ac:spMkLst>
        </pc:spChg>
        <pc:spChg chg="mod">
          <ac:chgData name="Adrian Näf (s)" userId="679e0721-05e7-4a49-a606-e041428ef3ab" providerId="ADAL" clId="{902514F1-27FE-4627-99BE-C3C584C3A3B9}" dt="2022-01-26T16:54:41.406" v="504"/>
          <ac:spMkLst>
            <pc:docMk/>
            <pc:sldMk cId="2344433899" sldId="265"/>
            <ac:spMk id="169" creationId="{505E425D-8A81-4BB4-97AA-E3DA533A2C92}"/>
          </ac:spMkLst>
        </pc:spChg>
        <pc:spChg chg="mod">
          <ac:chgData name="Adrian Näf (s)" userId="679e0721-05e7-4a49-a606-e041428ef3ab" providerId="ADAL" clId="{902514F1-27FE-4627-99BE-C3C584C3A3B9}" dt="2022-01-26T16:55:26.587" v="512"/>
          <ac:spMkLst>
            <pc:docMk/>
            <pc:sldMk cId="2344433899" sldId="265"/>
            <ac:spMk id="181" creationId="{049669CA-386E-49D4-B70B-B56061C7F1BF}"/>
          </ac:spMkLst>
        </pc:spChg>
        <pc:spChg chg="mod">
          <ac:chgData name="Adrian Näf (s)" userId="679e0721-05e7-4a49-a606-e041428ef3ab" providerId="ADAL" clId="{902514F1-27FE-4627-99BE-C3C584C3A3B9}" dt="2022-01-26T16:55:26.587" v="512"/>
          <ac:spMkLst>
            <pc:docMk/>
            <pc:sldMk cId="2344433899" sldId="265"/>
            <ac:spMk id="185" creationId="{1413710F-B65C-4D76-BCAF-EE2EA703B1A3}"/>
          </ac:spMkLst>
        </pc:spChg>
        <pc:spChg chg="mod">
          <ac:chgData name="Adrian Näf (s)" userId="679e0721-05e7-4a49-a606-e041428ef3ab" providerId="ADAL" clId="{902514F1-27FE-4627-99BE-C3C584C3A3B9}" dt="2022-01-26T16:55:37.733" v="515"/>
          <ac:spMkLst>
            <pc:docMk/>
            <pc:sldMk cId="2344433899" sldId="265"/>
            <ac:spMk id="189" creationId="{2C5E51D6-484C-44ED-85EA-AFDDCED5232F}"/>
          </ac:spMkLst>
        </pc:spChg>
        <pc:spChg chg="mod">
          <ac:chgData name="Adrian Näf (s)" userId="679e0721-05e7-4a49-a606-e041428ef3ab" providerId="ADAL" clId="{902514F1-27FE-4627-99BE-C3C584C3A3B9}" dt="2022-01-26T16:55:37.733" v="515"/>
          <ac:spMkLst>
            <pc:docMk/>
            <pc:sldMk cId="2344433899" sldId="265"/>
            <ac:spMk id="193" creationId="{31637667-4F4F-4B86-A807-DE562215BD51}"/>
          </ac:spMkLst>
        </pc:spChg>
        <pc:spChg chg="mod">
          <ac:chgData name="Adrian Näf (s)" userId="679e0721-05e7-4a49-a606-e041428ef3ab" providerId="ADAL" clId="{902514F1-27FE-4627-99BE-C3C584C3A3B9}" dt="2022-01-26T16:55:56.300" v="519"/>
          <ac:spMkLst>
            <pc:docMk/>
            <pc:sldMk cId="2344433899" sldId="265"/>
            <ac:spMk id="197" creationId="{EC18C42B-E109-4501-AB16-80EA5C0DFA97}"/>
          </ac:spMkLst>
        </pc:spChg>
        <pc:spChg chg="mod">
          <ac:chgData name="Adrian Näf (s)" userId="679e0721-05e7-4a49-a606-e041428ef3ab" providerId="ADAL" clId="{902514F1-27FE-4627-99BE-C3C584C3A3B9}" dt="2022-01-26T16:55:56.300" v="519"/>
          <ac:spMkLst>
            <pc:docMk/>
            <pc:sldMk cId="2344433899" sldId="265"/>
            <ac:spMk id="201" creationId="{DFD3E20B-263D-4BD8-BDBF-96572E0FA1F1}"/>
          </ac:spMkLst>
        </pc:spChg>
        <pc:spChg chg="mod">
          <ac:chgData name="Adrian Näf (s)" userId="679e0721-05e7-4a49-a606-e041428ef3ab" providerId="ADAL" clId="{902514F1-27FE-4627-99BE-C3C584C3A3B9}" dt="2022-01-26T16:56:37.890" v="527"/>
          <ac:spMkLst>
            <pc:docMk/>
            <pc:sldMk cId="2344433899" sldId="265"/>
            <ac:spMk id="205" creationId="{CD039A30-3950-43C4-9075-8B4FCCE81C3F}"/>
          </ac:spMkLst>
        </pc:spChg>
        <pc:spChg chg="mod">
          <ac:chgData name="Adrian Näf (s)" userId="679e0721-05e7-4a49-a606-e041428ef3ab" providerId="ADAL" clId="{902514F1-27FE-4627-99BE-C3C584C3A3B9}" dt="2022-01-26T16:56:37.890" v="527"/>
          <ac:spMkLst>
            <pc:docMk/>
            <pc:sldMk cId="2344433899" sldId="265"/>
            <ac:spMk id="209" creationId="{24D6E5F2-2779-47FA-9D22-A8B4CAA02445}"/>
          </ac:spMkLst>
        </pc:spChg>
        <pc:spChg chg="mod">
          <ac:chgData name="Adrian Näf (s)" userId="679e0721-05e7-4a49-a606-e041428ef3ab" providerId="ADAL" clId="{902514F1-27FE-4627-99BE-C3C584C3A3B9}" dt="2022-01-26T16:56:57.195" v="529"/>
          <ac:spMkLst>
            <pc:docMk/>
            <pc:sldMk cId="2344433899" sldId="265"/>
            <ac:spMk id="213" creationId="{D1BB9CC5-B59F-4249-ADA0-7B3C06D92F3D}"/>
          </ac:spMkLst>
        </pc:spChg>
        <pc:spChg chg="mod">
          <ac:chgData name="Adrian Näf (s)" userId="679e0721-05e7-4a49-a606-e041428ef3ab" providerId="ADAL" clId="{902514F1-27FE-4627-99BE-C3C584C3A3B9}" dt="2022-01-26T16:56:57.195" v="529"/>
          <ac:spMkLst>
            <pc:docMk/>
            <pc:sldMk cId="2344433899" sldId="265"/>
            <ac:spMk id="217" creationId="{09719D0F-56EC-4E69-854F-DB232C56CDAE}"/>
          </ac:spMkLst>
        </pc:spChg>
        <pc:spChg chg="mod">
          <ac:chgData name="Adrian Näf (s)" userId="679e0721-05e7-4a49-a606-e041428ef3ab" providerId="ADAL" clId="{902514F1-27FE-4627-99BE-C3C584C3A3B9}" dt="2022-01-26T16:57:12.380" v="532"/>
          <ac:spMkLst>
            <pc:docMk/>
            <pc:sldMk cId="2344433899" sldId="265"/>
            <ac:spMk id="221" creationId="{6D62CA70-2142-4774-8BF7-9CA6BA91143A}"/>
          </ac:spMkLst>
        </pc:spChg>
        <pc:spChg chg="mod">
          <ac:chgData name="Adrian Näf (s)" userId="679e0721-05e7-4a49-a606-e041428ef3ab" providerId="ADAL" clId="{902514F1-27FE-4627-99BE-C3C584C3A3B9}" dt="2022-01-26T16:57:12.380" v="532"/>
          <ac:spMkLst>
            <pc:docMk/>
            <pc:sldMk cId="2344433899" sldId="265"/>
            <ac:spMk id="225" creationId="{922ED3D9-86FA-4442-A6EA-80BA25639B8E}"/>
          </ac:spMkLst>
        </pc:spChg>
        <pc:spChg chg="mod">
          <ac:chgData name="Adrian Näf (s)" userId="679e0721-05e7-4a49-a606-e041428ef3ab" providerId="ADAL" clId="{902514F1-27FE-4627-99BE-C3C584C3A3B9}" dt="2022-01-26T16:58:05.438" v="534"/>
          <ac:spMkLst>
            <pc:docMk/>
            <pc:sldMk cId="2344433899" sldId="265"/>
            <ac:spMk id="237" creationId="{47528200-EC5C-4D4B-8504-6E5421A26030}"/>
          </ac:spMkLst>
        </pc:spChg>
        <pc:spChg chg="mod">
          <ac:chgData name="Adrian Näf (s)" userId="679e0721-05e7-4a49-a606-e041428ef3ab" providerId="ADAL" clId="{902514F1-27FE-4627-99BE-C3C584C3A3B9}" dt="2022-01-26T16:58:05.438" v="534"/>
          <ac:spMkLst>
            <pc:docMk/>
            <pc:sldMk cId="2344433899" sldId="265"/>
            <ac:spMk id="241" creationId="{1B27E20E-64E5-46AB-8EFF-5298074A88E4}"/>
          </ac:spMkLst>
        </pc:spChg>
        <pc:spChg chg="mod">
          <ac:chgData name="Adrian Näf (s)" userId="679e0721-05e7-4a49-a606-e041428ef3ab" providerId="ADAL" clId="{902514F1-27FE-4627-99BE-C3C584C3A3B9}" dt="2022-01-26T17:01:23.394" v="551"/>
          <ac:spMkLst>
            <pc:docMk/>
            <pc:sldMk cId="2344433899" sldId="265"/>
            <ac:spMk id="286" creationId="{8D4E324F-D880-4CD5-B15B-882F963DBFF3}"/>
          </ac:spMkLst>
        </pc:spChg>
        <pc:spChg chg="mod">
          <ac:chgData name="Adrian Näf (s)" userId="679e0721-05e7-4a49-a606-e041428ef3ab" providerId="ADAL" clId="{902514F1-27FE-4627-99BE-C3C584C3A3B9}" dt="2022-01-26T17:01:23.394" v="551"/>
          <ac:spMkLst>
            <pc:docMk/>
            <pc:sldMk cId="2344433899" sldId="265"/>
            <ac:spMk id="290" creationId="{E994BCDE-E95F-46B9-BA80-491729560859}"/>
          </ac:spMkLst>
        </pc:spChg>
        <pc:spChg chg="mod">
          <ac:chgData name="Adrian Näf (s)" userId="679e0721-05e7-4a49-a606-e041428ef3ab" providerId="ADAL" clId="{902514F1-27FE-4627-99BE-C3C584C3A3B9}" dt="2022-01-26T17:03:56.761" v="558"/>
          <ac:spMkLst>
            <pc:docMk/>
            <pc:sldMk cId="2344433899" sldId="265"/>
            <ac:spMk id="295" creationId="{C5E6B40D-421B-4CBA-BDF9-ED0A5DEAB91F}"/>
          </ac:spMkLst>
        </pc:spChg>
        <pc:spChg chg="mod">
          <ac:chgData name="Adrian Näf (s)" userId="679e0721-05e7-4a49-a606-e041428ef3ab" providerId="ADAL" clId="{902514F1-27FE-4627-99BE-C3C584C3A3B9}" dt="2022-01-26T17:03:56.761" v="558"/>
          <ac:spMkLst>
            <pc:docMk/>
            <pc:sldMk cId="2344433899" sldId="265"/>
            <ac:spMk id="299" creationId="{6AE91DF1-5497-4A8A-98E1-4F6C7121464F}"/>
          </ac:spMkLst>
        </pc:spChg>
        <pc:spChg chg="mod">
          <ac:chgData name="Adrian Näf (s)" userId="679e0721-05e7-4a49-a606-e041428ef3ab" providerId="ADAL" clId="{902514F1-27FE-4627-99BE-C3C584C3A3B9}" dt="2022-01-26T17:04:14.366" v="560"/>
          <ac:spMkLst>
            <pc:docMk/>
            <pc:sldMk cId="2344433899" sldId="265"/>
            <ac:spMk id="303" creationId="{CC292DB2-2793-4A08-AB8E-411D01BBA704}"/>
          </ac:spMkLst>
        </pc:spChg>
        <pc:spChg chg="mod">
          <ac:chgData name="Adrian Näf (s)" userId="679e0721-05e7-4a49-a606-e041428ef3ab" providerId="ADAL" clId="{902514F1-27FE-4627-99BE-C3C584C3A3B9}" dt="2022-01-26T17:04:14.366" v="560"/>
          <ac:spMkLst>
            <pc:docMk/>
            <pc:sldMk cId="2344433899" sldId="265"/>
            <ac:spMk id="307" creationId="{40DD7820-E3BC-4F34-93A0-48D5204E4ACE}"/>
          </ac:spMkLst>
        </pc:spChg>
        <pc:spChg chg="mod">
          <ac:chgData name="Adrian Näf (s)" userId="679e0721-05e7-4a49-a606-e041428ef3ab" providerId="ADAL" clId="{902514F1-27FE-4627-99BE-C3C584C3A3B9}" dt="2022-01-26T17:04:41.144" v="565"/>
          <ac:spMkLst>
            <pc:docMk/>
            <pc:sldMk cId="2344433899" sldId="265"/>
            <ac:spMk id="315" creationId="{22740182-CBEA-4400-9830-75D9A9197AA2}"/>
          </ac:spMkLst>
        </pc:spChg>
        <pc:spChg chg="mod">
          <ac:chgData name="Adrian Näf (s)" userId="679e0721-05e7-4a49-a606-e041428ef3ab" providerId="ADAL" clId="{902514F1-27FE-4627-99BE-C3C584C3A3B9}" dt="2022-01-26T17:04:41.144" v="565"/>
          <ac:spMkLst>
            <pc:docMk/>
            <pc:sldMk cId="2344433899" sldId="265"/>
            <ac:spMk id="319" creationId="{8376A002-DEB7-4525-B8EE-2C3FCB218092}"/>
          </ac:spMkLst>
        </pc:spChg>
        <pc:spChg chg="mod">
          <ac:chgData name="Adrian Näf (s)" userId="679e0721-05e7-4a49-a606-e041428ef3ab" providerId="ADAL" clId="{902514F1-27FE-4627-99BE-C3C584C3A3B9}" dt="2022-01-26T17:04:42.344" v="566"/>
          <ac:spMkLst>
            <pc:docMk/>
            <pc:sldMk cId="2344433899" sldId="265"/>
            <ac:spMk id="323" creationId="{9846293C-DC22-4541-B315-0514C91F1BF0}"/>
          </ac:spMkLst>
        </pc:spChg>
        <pc:spChg chg="mod">
          <ac:chgData name="Adrian Näf (s)" userId="679e0721-05e7-4a49-a606-e041428ef3ab" providerId="ADAL" clId="{902514F1-27FE-4627-99BE-C3C584C3A3B9}" dt="2022-01-26T17:04:42.344" v="566"/>
          <ac:spMkLst>
            <pc:docMk/>
            <pc:sldMk cId="2344433899" sldId="265"/>
            <ac:spMk id="327" creationId="{760408EF-08FB-4DE5-9C0F-17E5C9474E80}"/>
          </ac:spMkLst>
        </pc:spChg>
        <pc:spChg chg="mod">
          <ac:chgData name="Adrian Näf (s)" userId="679e0721-05e7-4a49-a606-e041428ef3ab" providerId="ADAL" clId="{902514F1-27FE-4627-99BE-C3C584C3A3B9}" dt="2022-01-26T17:06:42.546" v="579"/>
          <ac:spMkLst>
            <pc:docMk/>
            <pc:sldMk cId="2344433899" sldId="265"/>
            <ac:spMk id="342" creationId="{3B6A6C05-1821-4171-898B-FC5E1BA30983}"/>
          </ac:spMkLst>
        </pc:spChg>
        <pc:spChg chg="mod">
          <ac:chgData name="Adrian Näf (s)" userId="679e0721-05e7-4a49-a606-e041428ef3ab" providerId="ADAL" clId="{902514F1-27FE-4627-99BE-C3C584C3A3B9}" dt="2022-01-26T17:06:42.546" v="579"/>
          <ac:spMkLst>
            <pc:docMk/>
            <pc:sldMk cId="2344433899" sldId="265"/>
            <ac:spMk id="346" creationId="{D638D677-40B8-432D-8384-3FC4E7B3A14F}"/>
          </ac:spMkLst>
        </pc:spChg>
        <pc:spChg chg="mod">
          <ac:chgData name="Adrian Näf (s)" userId="679e0721-05e7-4a49-a606-e041428ef3ab" providerId="ADAL" clId="{902514F1-27FE-4627-99BE-C3C584C3A3B9}" dt="2022-01-26T17:07:02.487" v="581"/>
          <ac:spMkLst>
            <pc:docMk/>
            <pc:sldMk cId="2344433899" sldId="265"/>
            <ac:spMk id="350" creationId="{CEA32B5C-E4D7-4AC0-B464-C6158446C36C}"/>
          </ac:spMkLst>
        </pc:spChg>
        <pc:spChg chg="mod">
          <ac:chgData name="Adrian Näf (s)" userId="679e0721-05e7-4a49-a606-e041428ef3ab" providerId="ADAL" clId="{902514F1-27FE-4627-99BE-C3C584C3A3B9}" dt="2022-01-26T17:07:02.487" v="581"/>
          <ac:spMkLst>
            <pc:docMk/>
            <pc:sldMk cId="2344433899" sldId="265"/>
            <ac:spMk id="354" creationId="{AC64EA38-C807-4A76-8885-F47B2CE7AC14}"/>
          </ac:spMkLst>
        </pc:spChg>
        <pc:spChg chg="mod">
          <ac:chgData name="Adrian Näf (s)" userId="679e0721-05e7-4a49-a606-e041428ef3ab" providerId="ADAL" clId="{902514F1-27FE-4627-99BE-C3C584C3A3B9}" dt="2022-01-26T17:34:14.201" v="607"/>
          <ac:spMkLst>
            <pc:docMk/>
            <pc:sldMk cId="2344433899" sldId="265"/>
            <ac:spMk id="421" creationId="{85709FFC-EAE8-4E34-AF02-D4B120241BA6}"/>
          </ac:spMkLst>
        </pc:spChg>
        <pc:spChg chg="mod">
          <ac:chgData name="Adrian Näf (s)" userId="679e0721-05e7-4a49-a606-e041428ef3ab" providerId="ADAL" clId="{902514F1-27FE-4627-99BE-C3C584C3A3B9}" dt="2022-01-26T17:35:11.353" v="608"/>
          <ac:spMkLst>
            <pc:docMk/>
            <pc:sldMk cId="2344433899" sldId="265"/>
            <ac:spMk id="425" creationId="{9C11AD8A-8028-4409-9E68-A046AC68E1C7}"/>
          </ac:spMkLst>
        </pc:spChg>
        <pc:spChg chg="mod">
          <ac:chgData name="Adrian Näf (s)" userId="679e0721-05e7-4a49-a606-e041428ef3ab" providerId="ADAL" clId="{902514F1-27FE-4627-99BE-C3C584C3A3B9}" dt="2022-01-26T17:35:33.453" v="614"/>
          <ac:spMkLst>
            <pc:docMk/>
            <pc:sldMk cId="2344433899" sldId="265"/>
            <ac:spMk id="429" creationId="{20B6D805-4363-45B1-A581-27B2796E2992}"/>
          </ac:spMkLst>
        </pc:spChg>
        <pc:spChg chg="mod">
          <ac:chgData name="Adrian Näf (s)" userId="679e0721-05e7-4a49-a606-e041428ef3ab" providerId="ADAL" clId="{902514F1-27FE-4627-99BE-C3C584C3A3B9}" dt="2022-01-26T17:36:03.786" v="621"/>
          <ac:spMkLst>
            <pc:docMk/>
            <pc:sldMk cId="2344433899" sldId="265"/>
            <ac:spMk id="433" creationId="{44494840-7BEC-46A4-9E3D-CA5825B107E1}"/>
          </ac:spMkLst>
        </pc:spChg>
        <pc:spChg chg="mod">
          <ac:chgData name="Adrian Näf (s)" userId="679e0721-05e7-4a49-a606-e041428ef3ab" providerId="ADAL" clId="{902514F1-27FE-4627-99BE-C3C584C3A3B9}" dt="2022-01-26T17:36:05.651" v="622"/>
          <ac:spMkLst>
            <pc:docMk/>
            <pc:sldMk cId="2344433899" sldId="265"/>
            <ac:spMk id="437" creationId="{0300C98A-254B-4473-8283-7AC5A7E9498A}"/>
          </ac:spMkLst>
        </pc:spChg>
        <pc:spChg chg="mod">
          <ac:chgData name="Adrian Näf (s)" userId="679e0721-05e7-4a49-a606-e041428ef3ab" providerId="ADAL" clId="{902514F1-27FE-4627-99BE-C3C584C3A3B9}" dt="2022-01-26T17:36:45.304" v="629"/>
          <ac:spMkLst>
            <pc:docMk/>
            <pc:sldMk cId="2344433899" sldId="265"/>
            <ac:spMk id="442" creationId="{C9467617-DCAD-4BB0-B4AD-59B5A5A9D887}"/>
          </ac:spMkLst>
        </pc:spChg>
        <pc:spChg chg="mod">
          <ac:chgData name="Adrian Näf (s)" userId="679e0721-05e7-4a49-a606-e041428ef3ab" providerId="ADAL" clId="{902514F1-27FE-4627-99BE-C3C584C3A3B9}" dt="2022-01-26T17:36:58.243" v="632"/>
          <ac:spMkLst>
            <pc:docMk/>
            <pc:sldMk cId="2344433899" sldId="265"/>
            <ac:spMk id="446" creationId="{2BEF05D0-3D58-4858-A9E3-40F8A2B5E122}"/>
          </ac:spMkLst>
        </pc:spChg>
        <pc:spChg chg="mod">
          <ac:chgData name="Adrian Näf (s)" userId="679e0721-05e7-4a49-a606-e041428ef3ab" providerId="ADAL" clId="{902514F1-27FE-4627-99BE-C3C584C3A3B9}" dt="2022-01-26T17:37:20.089" v="636"/>
          <ac:spMkLst>
            <pc:docMk/>
            <pc:sldMk cId="2344433899" sldId="265"/>
            <ac:spMk id="450" creationId="{E26302CD-A85D-4DA7-92DB-9960B663AE1E}"/>
          </ac:spMkLst>
        </pc:spChg>
        <pc:spChg chg="mod">
          <ac:chgData name="Adrian Näf (s)" userId="679e0721-05e7-4a49-a606-e041428ef3ab" providerId="ADAL" clId="{902514F1-27FE-4627-99BE-C3C584C3A3B9}" dt="2022-01-26T17:37:33.436" v="639"/>
          <ac:spMkLst>
            <pc:docMk/>
            <pc:sldMk cId="2344433899" sldId="265"/>
            <ac:spMk id="454" creationId="{F0C92E2B-79B5-4D5D-8B87-450DC40B9C11}"/>
          </ac:spMkLst>
        </pc:spChg>
        <pc:spChg chg="mod">
          <ac:chgData name="Adrian Näf (s)" userId="679e0721-05e7-4a49-a606-e041428ef3ab" providerId="ADAL" clId="{902514F1-27FE-4627-99BE-C3C584C3A3B9}" dt="2022-01-26T17:38:32.712" v="649"/>
          <ac:spMkLst>
            <pc:docMk/>
            <pc:sldMk cId="2344433899" sldId="265"/>
            <ac:spMk id="458" creationId="{A53D1C2F-B96E-4548-B6DA-073E22D7B8ED}"/>
          </ac:spMkLst>
        </pc:spChg>
        <pc:grpChg chg="add del mod">
          <ac:chgData name="Adrian Näf (s)" userId="679e0721-05e7-4a49-a606-e041428ef3ab" providerId="ADAL" clId="{902514F1-27FE-4627-99BE-C3C584C3A3B9}" dt="2022-01-26T17:34:07.536" v="605" actId="21"/>
          <ac:grpSpMkLst>
            <pc:docMk/>
            <pc:sldMk cId="2344433899" sldId="265"/>
            <ac:grpSpMk id="4" creationId="{DB6E2BB7-2A73-4DB9-9313-FE386AC9F292}"/>
          </ac:grpSpMkLst>
        </pc:grpChg>
        <pc:grpChg chg="del">
          <ac:chgData name="Adrian Näf (s)" userId="679e0721-05e7-4a49-a606-e041428ef3ab" providerId="ADAL" clId="{902514F1-27FE-4627-99BE-C3C584C3A3B9}" dt="2022-01-26T16:29:33.963" v="436" actId="478"/>
          <ac:grpSpMkLst>
            <pc:docMk/>
            <pc:sldMk cId="2344433899" sldId="265"/>
            <ac:grpSpMk id="57" creationId="{7991461F-51F1-4781-B798-CAF7200C5C10}"/>
          </ac:grpSpMkLst>
        </pc:grpChg>
        <pc:grpChg chg="del">
          <ac:chgData name="Adrian Näf (s)" userId="679e0721-05e7-4a49-a606-e041428ef3ab" providerId="ADAL" clId="{902514F1-27FE-4627-99BE-C3C584C3A3B9}" dt="2022-01-26T16:29:33.963" v="436" actId="478"/>
          <ac:grpSpMkLst>
            <pc:docMk/>
            <pc:sldMk cId="2344433899" sldId="265"/>
            <ac:grpSpMk id="73" creationId="{B20D4A85-99AB-4F49-A873-CFD39744AA43}"/>
          </ac:grpSpMkLst>
        </pc:grpChg>
        <pc:grpChg chg="del">
          <ac:chgData name="Adrian Näf (s)" userId="679e0721-05e7-4a49-a606-e041428ef3ab" providerId="ADAL" clId="{902514F1-27FE-4627-99BE-C3C584C3A3B9}" dt="2022-01-26T16:29:33.963" v="436" actId="478"/>
          <ac:grpSpMkLst>
            <pc:docMk/>
            <pc:sldMk cId="2344433899" sldId="265"/>
            <ac:grpSpMk id="82" creationId="{A5D3B4D3-FE6C-4BFB-8F2B-D49500749DC5}"/>
          </ac:grpSpMkLst>
        </pc:grpChg>
        <pc:grpChg chg="mod">
          <ac:chgData name="Adrian Näf (s)" userId="679e0721-05e7-4a49-a606-e041428ef3ab" providerId="ADAL" clId="{902514F1-27FE-4627-99BE-C3C584C3A3B9}" dt="2022-01-26T17:05:51.266" v="575" actId="1076"/>
          <ac:grpSpMkLst>
            <pc:docMk/>
            <pc:sldMk cId="2344433899" sldId="265"/>
            <ac:grpSpMk id="156" creationId="{474335BD-8739-4526-94A9-35A9CD06D554}"/>
          </ac:grpSpMkLst>
        </pc:grpChg>
        <pc:grpChg chg="add del mod">
          <ac:chgData name="Adrian Näf (s)" userId="679e0721-05e7-4a49-a606-e041428ef3ab" providerId="ADAL" clId="{902514F1-27FE-4627-99BE-C3C584C3A3B9}" dt="2022-01-26T17:35:23.889" v="612" actId="478"/>
          <ac:grpSpMkLst>
            <pc:docMk/>
            <pc:sldMk cId="2344433899" sldId="265"/>
            <ac:grpSpMk id="168" creationId="{742055B9-FA22-41D7-846B-594AAF5E9A30}"/>
          </ac:grpSpMkLst>
        </pc:grpChg>
        <pc:grpChg chg="add del mod">
          <ac:chgData name="Adrian Näf (s)" userId="679e0721-05e7-4a49-a606-e041428ef3ab" providerId="ADAL" clId="{902514F1-27FE-4627-99BE-C3C584C3A3B9}" dt="2022-01-26T16:55:33.640" v="514" actId="478"/>
          <ac:grpSpMkLst>
            <pc:docMk/>
            <pc:sldMk cId="2344433899" sldId="265"/>
            <ac:grpSpMk id="180" creationId="{09A712AD-4BC9-4684-AA66-11EF694AC960}"/>
          </ac:grpSpMkLst>
        </pc:grpChg>
        <pc:grpChg chg="mod">
          <ac:chgData name="Adrian Näf (s)" userId="679e0721-05e7-4a49-a606-e041428ef3ab" providerId="ADAL" clId="{902514F1-27FE-4627-99BE-C3C584C3A3B9}" dt="2022-01-26T16:55:26.587" v="512"/>
          <ac:grpSpMkLst>
            <pc:docMk/>
            <pc:sldMk cId="2344433899" sldId="265"/>
            <ac:grpSpMk id="184" creationId="{79135B7B-A6B0-4022-88B4-F269733CFDA4}"/>
          </ac:grpSpMkLst>
        </pc:grpChg>
        <pc:grpChg chg="add mod">
          <ac:chgData name="Adrian Näf (s)" userId="679e0721-05e7-4a49-a606-e041428ef3ab" providerId="ADAL" clId="{902514F1-27FE-4627-99BE-C3C584C3A3B9}" dt="2022-01-26T16:55:51.887" v="518" actId="1076"/>
          <ac:grpSpMkLst>
            <pc:docMk/>
            <pc:sldMk cId="2344433899" sldId="265"/>
            <ac:grpSpMk id="188" creationId="{B4D66CB4-8ADE-4C3F-A7EE-3BB03E840DF6}"/>
          </ac:grpSpMkLst>
        </pc:grpChg>
        <pc:grpChg chg="mod">
          <ac:chgData name="Adrian Näf (s)" userId="679e0721-05e7-4a49-a606-e041428ef3ab" providerId="ADAL" clId="{902514F1-27FE-4627-99BE-C3C584C3A3B9}" dt="2022-01-26T16:55:37.733" v="515"/>
          <ac:grpSpMkLst>
            <pc:docMk/>
            <pc:sldMk cId="2344433899" sldId="265"/>
            <ac:grpSpMk id="192" creationId="{F86D1354-4C73-4C12-988C-2FF3CCD20A59}"/>
          </ac:grpSpMkLst>
        </pc:grpChg>
        <pc:grpChg chg="add mod">
          <ac:chgData name="Adrian Näf (s)" userId="679e0721-05e7-4a49-a606-e041428ef3ab" providerId="ADAL" clId="{902514F1-27FE-4627-99BE-C3C584C3A3B9}" dt="2022-01-26T16:56:30.047" v="526" actId="1076"/>
          <ac:grpSpMkLst>
            <pc:docMk/>
            <pc:sldMk cId="2344433899" sldId="265"/>
            <ac:grpSpMk id="196" creationId="{0F599ECD-1D32-41F1-BD58-ED44C0B81EE7}"/>
          </ac:grpSpMkLst>
        </pc:grpChg>
        <pc:grpChg chg="mod">
          <ac:chgData name="Adrian Näf (s)" userId="679e0721-05e7-4a49-a606-e041428ef3ab" providerId="ADAL" clId="{902514F1-27FE-4627-99BE-C3C584C3A3B9}" dt="2022-01-26T16:55:56.300" v="519"/>
          <ac:grpSpMkLst>
            <pc:docMk/>
            <pc:sldMk cId="2344433899" sldId="265"/>
            <ac:grpSpMk id="200" creationId="{B446FA5C-A8E7-4F93-AB86-4D2AD0CFA664}"/>
          </ac:grpSpMkLst>
        </pc:grpChg>
        <pc:grpChg chg="add del mod">
          <ac:chgData name="Adrian Näf (s)" userId="679e0721-05e7-4a49-a606-e041428ef3ab" providerId="ADAL" clId="{902514F1-27FE-4627-99BE-C3C584C3A3B9}" dt="2022-01-26T17:00:56.382" v="547" actId="478"/>
          <ac:grpSpMkLst>
            <pc:docMk/>
            <pc:sldMk cId="2344433899" sldId="265"/>
            <ac:grpSpMk id="204" creationId="{5AEA6B73-5DE2-4BE8-BC0E-2DC56D878B53}"/>
          </ac:grpSpMkLst>
        </pc:grpChg>
        <pc:grpChg chg="mod">
          <ac:chgData name="Adrian Näf (s)" userId="679e0721-05e7-4a49-a606-e041428ef3ab" providerId="ADAL" clId="{902514F1-27FE-4627-99BE-C3C584C3A3B9}" dt="2022-01-26T16:56:37.890" v="527"/>
          <ac:grpSpMkLst>
            <pc:docMk/>
            <pc:sldMk cId="2344433899" sldId="265"/>
            <ac:grpSpMk id="208" creationId="{E28F2964-CB93-4CB1-9570-B42262759522}"/>
          </ac:grpSpMkLst>
        </pc:grpChg>
        <pc:grpChg chg="add mod">
          <ac:chgData name="Adrian Näf (s)" userId="679e0721-05e7-4a49-a606-e041428ef3ab" providerId="ADAL" clId="{902514F1-27FE-4627-99BE-C3C584C3A3B9}" dt="2022-01-26T16:57:07.959" v="531" actId="1076"/>
          <ac:grpSpMkLst>
            <pc:docMk/>
            <pc:sldMk cId="2344433899" sldId="265"/>
            <ac:grpSpMk id="212" creationId="{040ADB7F-9A5B-4652-A281-614C14416516}"/>
          </ac:grpSpMkLst>
        </pc:grpChg>
        <pc:grpChg chg="mod">
          <ac:chgData name="Adrian Näf (s)" userId="679e0721-05e7-4a49-a606-e041428ef3ab" providerId="ADAL" clId="{902514F1-27FE-4627-99BE-C3C584C3A3B9}" dt="2022-01-26T16:56:57.195" v="529"/>
          <ac:grpSpMkLst>
            <pc:docMk/>
            <pc:sldMk cId="2344433899" sldId="265"/>
            <ac:grpSpMk id="216" creationId="{D10679BD-C985-453A-BAF9-C7FABF55F0C0}"/>
          </ac:grpSpMkLst>
        </pc:grpChg>
        <pc:grpChg chg="add mod">
          <ac:chgData name="Adrian Näf (s)" userId="679e0721-05e7-4a49-a606-e041428ef3ab" providerId="ADAL" clId="{902514F1-27FE-4627-99BE-C3C584C3A3B9}" dt="2022-01-26T16:57:19.660" v="533" actId="1076"/>
          <ac:grpSpMkLst>
            <pc:docMk/>
            <pc:sldMk cId="2344433899" sldId="265"/>
            <ac:grpSpMk id="220" creationId="{09DCC230-63BD-47DF-9DC4-16F73BDCAFAA}"/>
          </ac:grpSpMkLst>
        </pc:grpChg>
        <pc:grpChg chg="mod">
          <ac:chgData name="Adrian Näf (s)" userId="679e0721-05e7-4a49-a606-e041428ef3ab" providerId="ADAL" clId="{902514F1-27FE-4627-99BE-C3C584C3A3B9}" dt="2022-01-26T16:57:12.380" v="532"/>
          <ac:grpSpMkLst>
            <pc:docMk/>
            <pc:sldMk cId="2344433899" sldId="265"/>
            <ac:grpSpMk id="224" creationId="{D891C74E-07C4-4522-8037-762302DC56CF}"/>
          </ac:grpSpMkLst>
        </pc:grpChg>
        <pc:grpChg chg="del">
          <ac:chgData name="Adrian Näf (s)" userId="679e0721-05e7-4a49-a606-e041428ef3ab" providerId="ADAL" clId="{902514F1-27FE-4627-99BE-C3C584C3A3B9}" dt="2022-01-26T17:35:46.903" v="618" actId="478"/>
          <ac:grpSpMkLst>
            <pc:docMk/>
            <pc:sldMk cId="2344433899" sldId="265"/>
            <ac:grpSpMk id="228" creationId="{82E74B6F-ED35-4204-86F9-F9D72B12EF3D}"/>
          </ac:grpSpMkLst>
        </pc:grpChg>
        <pc:grpChg chg="del mod">
          <ac:chgData name="Adrian Näf (s)" userId="679e0721-05e7-4a49-a606-e041428ef3ab" providerId="ADAL" clId="{902514F1-27FE-4627-99BE-C3C584C3A3B9}" dt="2022-01-26T17:37:17.255" v="635" actId="478"/>
          <ac:grpSpMkLst>
            <pc:docMk/>
            <pc:sldMk cId="2344433899" sldId="265"/>
            <ac:grpSpMk id="232" creationId="{BA78F3AF-CC33-4230-B214-F944D700DFE6}"/>
          </ac:grpSpMkLst>
        </pc:grpChg>
        <pc:grpChg chg="add mod ord">
          <ac:chgData name="Adrian Näf (s)" userId="679e0721-05e7-4a49-a606-e041428ef3ab" providerId="ADAL" clId="{902514F1-27FE-4627-99BE-C3C584C3A3B9}" dt="2022-01-26T17:00:02.538" v="545" actId="1076"/>
          <ac:grpSpMkLst>
            <pc:docMk/>
            <pc:sldMk cId="2344433899" sldId="265"/>
            <ac:grpSpMk id="236" creationId="{4C6717F4-3487-48DD-80F1-1FE8AE0398E5}"/>
          </ac:grpSpMkLst>
        </pc:grpChg>
        <pc:grpChg chg="mod">
          <ac:chgData name="Adrian Näf (s)" userId="679e0721-05e7-4a49-a606-e041428ef3ab" providerId="ADAL" clId="{902514F1-27FE-4627-99BE-C3C584C3A3B9}" dt="2022-01-26T16:58:05.438" v="534"/>
          <ac:grpSpMkLst>
            <pc:docMk/>
            <pc:sldMk cId="2344433899" sldId="265"/>
            <ac:grpSpMk id="240" creationId="{133CAA42-CC8C-4B8A-A847-70A2B56DA221}"/>
          </ac:grpSpMkLst>
        </pc:grpChg>
        <pc:grpChg chg="add mod">
          <ac:chgData name="Adrian Näf (s)" userId="679e0721-05e7-4a49-a606-e041428ef3ab" providerId="ADAL" clId="{902514F1-27FE-4627-99BE-C3C584C3A3B9}" dt="2022-01-26T17:03:05.677" v="556" actId="1076"/>
          <ac:grpSpMkLst>
            <pc:docMk/>
            <pc:sldMk cId="2344433899" sldId="265"/>
            <ac:grpSpMk id="285" creationId="{387E37CE-2D7C-45B3-A3C2-FD40DFBF4CC3}"/>
          </ac:grpSpMkLst>
        </pc:grpChg>
        <pc:grpChg chg="mod">
          <ac:chgData name="Adrian Näf (s)" userId="679e0721-05e7-4a49-a606-e041428ef3ab" providerId="ADAL" clId="{902514F1-27FE-4627-99BE-C3C584C3A3B9}" dt="2022-01-26T17:01:23.394" v="551"/>
          <ac:grpSpMkLst>
            <pc:docMk/>
            <pc:sldMk cId="2344433899" sldId="265"/>
            <ac:grpSpMk id="289" creationId="{DE959128-D7BB-4946-A0F2-B0739145C768}"/>
          </ac:grpSpMkLst>
        </pc:grpChg>
        <pc:grpChg chg="add mod">
          <ac:chgData name="Adrian Näf (s)" userId="679e0721-05e7-4a49-a606-e041428ef3ab" providerId="ADAL" clId="{902514F1-27FE-4627-99BE-C3C584C3A3B9}" dt="2022-01-26T17:04:04.571" v="559" actId="1076"/>
          <ac:grpSpMkLst>
            <pc:docMk/>
            <pc:sldMk cId="2344433899" sldId="265"/>
            <ac:grpSpMk id="294" creationId="{424410BD-7982-46F8-AEC3-A28CB9BE7181}"/>
          </ac:grpSpMkLst>
        </pc:grpChg>
        <pc:grpChg chg="mod">
          <ac:chgData name="Adrian Näf (s)" userId="679e0721-05e7-4a49-a606-e041428ef3ab" providerId="ADAL" clId="{902514F1-27FE-4627-99BE-C3C584C3A3B9}" dt="2022-01-26T17:03:56.761" v="558"/>
          <ac:grpSpMkLst>
            <pc:docMk/>
            <pc:sldMk cId="2344433899" sldId="265"/>
            <ac:grpSpMk id="298" creationId="{BA4D0D6A-AA03-4EFB-B280-7F1F74ADFD79}"/>
          </ac:grpSpMkLst>
        </pc:grpChg>
        <pc:grpChg chg="add del mod">
          <ac:chgData name="Adrian Näf (s)" userId="679e0721-05e7-4a49-a606-e041428ef3ab" providerId="ADAL" clId="{902514F1-27FE-4627-99BE-C3C584C3A3B9}" dt="2022-01-26T17:04:30.737" v="562" actId="478"/>
          <ac:grpSpMkLst>
            <pc:docMk/>
            <pc:sldMk cId="2344433899" sldId="265"/>
            <ac:grpSpMk id="302" creationId="{3C748041-6BB7-4FA1-A1C1-55FDFA29D849}"/>
          </ac:grpSpMkLst>
        </pc:grpChg>
        <pc:grpChg chg="mod">
          <ac:chgData name="Adrian Näf (s)" userId="679e0721-05e7-4a49-a606-e041428ef3ab" providerId="ADAL" clId="{902514F1-27FE-4627-99BE-C3C584C3A3B9}" dt="2022-01-26T17:04:14.366" v="560"/>
          <ac:grpSpMkLst>
            <pc:docMk/>
            <pc:sldMk cId="2344433899" sldId="265"/>
            <ac:grpSpMk id="306" creationId="{F6E0FF9C-B0AC-4657-93A5-D473D360AEBD}"/>
          </ac:grpSpMkLst>
        </pc:grpChg>
        <pc:grpChg chg="add mod">
          <ac:chgData name="Adrian Näf (s)" userId="679e0721-05e7-4a49-a606-e041428ef3ab" providerId="ADAL" clId="{902514F1-27FE-4627-99BE-C3C584C3A3B9}" dt="2022-01-26T17:04:53.317" v="569" actId="1076"/>
          <ac:grpSpMkLst>
            <pc:docMk/>
            <pc:sldMk cId="2344433899" sldId="265"/>
            <ac:grpSpMk id="314" creationId="{26B7D10D-A5C7-47E8-B708-E5375F0C977B}"/>
          </ac:grpSpMkLst>
        </pc:grpChg>
        <pc:grpChg chg="mod">
          <ac:chgData name="Adrian Näf (s)" userId="679e0721-05e7-4a49-a606-e041428ef3ab" providerId="ADAL" clId="{902514F1-27FE-4627-99BE-C3C584C3A3B9}" dt="2022-01-26T17:04:41.144" v="565"/>
          <ac:grpSpMkLst>
            <pc:docMk/>
            <pc:sldMk cId="2344433899" sldId="265"/>
            <ac:grpSpMk id="318" creationId="{9EF82C89-93C8-4EBA-9177-D45B83D37AF5}"/>
          </ac:grpSpMkLst>
        </pc:grpChg>
        <pc:grpChg chg="add mod">
          <ac:chgData name="Adrian Näf (s)" userId="679e0721-05e7-4a49-a606-e041428ef3ab" providerId="ADAL" clId="{902514F1-27FE-4627-99BE-C3C584C3A3B9}" dt="2022-01-26T17:05:04.591" v="571" actId="1076"/>
          <ac:grpSpMkLst>
            <pc:docMk/>
            <pc:sldMk cId="2344433899" sldId="265"/>
            <ac:grpSpMk id="322" creationId="{AEEBBC9A-F4FE-4E4A-A381-7245E5E7980A}"/>
          </ac:grpSpMkLst>
        </pc:grpChg>
        <pc:grpChg chg="mod">
          <ac:chgData name="Adrian Näf (s)" userId="679e0721-05e7-4a49-a606-e041428ef3ab" providerId="ADAL" clId="{902514F1-27FE-4627-99BE-C3C584C3A3B9}" dt="2022-01-26T17:04:42.344" v="566"/>
          <ac:grpSpMkLst>
            <pc:docMk/>
            <pc:sldMk cId="2344433899" sldId="265"/>
            <ac:grpSpMk id="326" creationId="{3DAA772B-0F53-4CD7-93B4-CAA9E7600348}"/>
          </ac:grpSpMkLst>
        </pc:grpChg>
        <pc:grpChg chg="add mod">
          <ac:chgData name="Adrian Näf (s)" userId="679e0721-05e7-4a49-a606-e041428ef3ab" providerId="ADAL" clId="{902514F1-27FE-4627-99BE-C3C584C3A3B9}" dt="2022-01-26T17:06:50.066" v="580" actId="1076"/>
          <ac:grpSpMkLst>
            <pc:docMk/>
            <pc:sldMk cId="2344433899" sldId="265"/>
            <ac:grpSpMk id="341" creationId="{415E0346-DC8A-439B-B52C-A0DC1C94F5AE}"/>
          </ac:grpSpMkLst>
        </pc:grpChg>
        <pc:grpChg chg="mod">
          <ac:chgData name="Adrian Näf (s)" userId="679e0721-05e7-4a49-a606-e041428ef3ab" providerId="ADAL" clId="{902514F1-27FE-4627-99BE-C3C584C3A3B9}" dt="2022-01-26T17:06:42.546" v="579"/>
          <ac:grpSpMkLst>
            <pc:docMk/>
            <pc:sldMk cId="2344433899" sldId="265"/>
            <ac:grpSpMk id="345" creationId="{F0370A95-009C-4DBF-9AEE-98CF1C4D3D99}"/>
          </ac:grpSpMkLst>
        </pc:grpChg>
        <pc:grpChg chg="add mod">
          <ac:chgData name="Adrian Näf (s)" userId="679e0721-05e7-4a49-a606-e041428ef3ab" providerId="ADAL" clId="{902514F1-27FE-4627-99BE-C3C584C3A3B9}" dt="2022-01-26T17:07:46.456" v="586" actId="1076"/>
          <ac:grpSpMkLst>
            <pc:docMk/>
            <pc:sldMk cId="2344433899" sldId="265"/>
            <ac:grpSpMk id="349" creationId="{5205451D-21FC-441D-85B0-C6257A6F5D99}"/>
          </ac:grpSpMkLst>
        </pc:grpChg>
        <pc:grpChg chg="mod">
          <ac:chgData name="Adrian Näf (s)" userId="679e0721-05e7-4a49-a606-e041428ef3ab" providerId="ADAL" clId="{902514F1-27FE-4627-99BE-C3C584C3A3B9}" dt="2022-01-26T17:07:02.487" v="581"/>
          <ac:grpSpMkLst>
            <pc:docMk/>
            <pc:sldMk cId="2344433899" sldId="265"/>
            <ac:grpSpMk id="353" creationId="{F249FFBA-2760-49C9-A205-749475A1B53C}"/>
          </ac:grpSpMkLst>
        </pc:grpChg>
        <pc:grpChg chg="del">
          <ac:chgData name="Adrian Näf (s)" userId="679e0721-05e7-4a49-a606-e041428ef3ab" providerId="ADAL" clId="{902514F1-27FE-4627-99BE-C3C584C3A3B9}" dt="2022-01-26T17:36:56.701" v="631" actId="478"/>
          <ac:grpSpMkLst>
            <pc:docMk/>
            <pc:sldMk cId="2344433899" sldId="265"/>
            <ac:grpSpMk id="361" creationId="{189718F9-6989-40F1-87DC-BCF7D08111F4}"/>
          </ac:grpSpMkLst>
        </pc:grpChg>
        <pc:grpChg chg="del">
          <ac:chgData name="Adrian Näf (s)" userId="679e0721-05e7-4a49-a606-e041428ef3ab" providerId="ADAL" clId="{902514F1-27FE-4627-99BE-C3C584C3A3B9}" dt="2022-01-26T17:36:44.120" v="628" actId="478"/>
          <ac:grpSpMkLst>
            <pc:docMk/>
            <pc:sldMk cId="2344433899" sldId="265"/>
            <ac:grpSpMk id="367" creationId="{932A0212-2D82-4292-8095-5865193EBE15}"/>
          </ac:grpSpMkLst>
        </pc:grpChg>
        <pc:grpChg chg="del">
          <ac:chgData name="Adrian Näf (s)" userId="679e0721-05e7-4a49-a606-e041428ef3ab" providerId="ADAL" clId="{902514F1-27FE-4627-99BE-C3C584C3A3B9}" dt="2022-01-26T17:37:45.247" v="641" actId="478"/>
          <ac:grpSpMkLst>
            <pc:docMk/>
            <pc:sldMk cId="2344433899" sldId="265"/>
            <ac:grpSpMk id="371" creationId="{2CF7A0A3-C54B-48A2-97A0-0CBE00827AA3}"/>
          </ac:grpSpMkLst>
        </pc:grpChg>
        <pc:grpChg chg="del">
          <ac:chgData name="Adrian Näf (s)" userId="679e0721-05e7-4a49-a606-e041428ef3ab" providerId="ADAL" clId="{902514F1-27FE-4627-99BE-C3C584C3A3B9}" dt="2022-01-26T17:36:19.767" v="625" actId="478"/>
          <ac:grpSpMkLst>
            <pc:docMk/>
            <pc:sldMk cId="2344433899" sldId="265"/>
            <ac:grpSpMk id="399" creationId="{64297AD0-00A1-415A-9992-FD20D73902F2}"/>
          </ac:grpSpMkLst>
        </pc:grpChg>
        <pc:grpChg chg="del">
          <ac:chgData name="Adrian Näf (s)" userId="679e0721-05e7-4a49-a606-e041428ef3ab" providerId="ADAL" clId="{902514F1-27FE-4627-99BE-C3C584C3A3B9}" dt="2022-01-26T17:36:01.641" v="620" actId="478"/>
          <ac:grpSpMkLst>
            <pc:docMk/>
            <pc:sldMk cId="2344433899" sldId="265"/>
            <ac:grpSpMk id="403" creationId="{72871706-5167-4373-83C0-7E7B4AB29ACC}"/>
          </ac:grpSpMkLst>
        </pc:grpChg>
        <pc:grpChg chg="add del mod">
          <ac:chgData name="Adrian Näf (s)" userId="679e0721-05e7-4a49-a606-e041428ef3ab" providerId="ADAL" clId="{902514F1-27FE-4627-99BE-C3C584C3A3B9}" dt="2022-01-26T17:38:31.155" v="648" actId="478"/>
          <ac:grpSpMkLst>
            <pc:docMk/>
            <pc:sldMk cId="2344433899" sldId="265"/>
            <ac:grpSpMk id="407" creationId="{D290FCC4-08CE-4EC3-8474-438EDF475875}"/>
          </ac:grpSpMkLst>
        </pc:grpChg>
        <pc:grpChg chg="add mod">
          <ac:chgData name="Adrian Näf (s)" userId="679e0721-05e7-4a49-a606-e041428ef3ab" providerId="ADAL" clId="{902514F1-27FE-4627-99BE-C3C584C3A3B9}" dt="2022-01-26T17:35:30.583" v="613" actId="1076"/>
          <ac:grpSpMkLst>
            <pc:docMk/>
            <pc:sldMk cId="2344433899" sldId="265"/>
            <ac:grpSpMk id="424" creationId="{AFEB9DC4-04CF-48E6-BA05-0E81C224DC9C}"/>
          </ac:grpSpMkLst>
        </pc:grpChg>
        <pc:grpChg chg="add mod">
          <ac:chgData name="Adrian Näf (s)" userId="679e0721-05e7-4a49-a606-e041428ef3ab" providerId="ADAL" clId="{902514F1-27FE-4627-99BE-C3C584C3A3B9}" dt="2022-01-26T17:35:55.232" v="619" actId="1076"/>
          <ac:grpSpMkLst>
            <pc:docMk/>
            <pc:sldMk cId="2344433899" sldId="265"/>
            <ac:grpSpMk id="428" creationId="{F4462880-81E3-42EF-BFD8-837FB849DB98}"/>
          </ac:grpSpMkLst>
        </pc:grpChg>
        <pc:grpChg chg="add mod">
          <ac:chgData name="Adrian Näf (s)" userId="679e0721-05e7-4a49-a606-e041428ef3ab" providerId="ADAL" clId="{902514F1-27FE-4627-99BE-C3C584C3A3B9}" dt="2022-01-26T17:36:32.750" v="627" actId="1076"/>
          <ac:grpSpMkLst>
            <pc:docMk/>
            <pc:sldMk cId="2344433899" sldId="265"/>
            <ac:grpSpMk id="432" creationId="{4DDA8592-666E-4287-AA8B-15B91AEBB542}"/>
          </ac:grpSpMkLst>
        </pc:grpChg>
        <pc:grpChg chg="add mod">
          <ac:chgData name="Adrian Näf (s)" userId="679e0721-05e7-4a49-a606-e041428ef3ab" providerId="ADAL" clId="{902514F1-27FE-4627-99BE-C3C584C3A3B9}" dt="2022-01-26T17:36:10.712" v="623" actId="1076"/>
          <ac:grpSpMkLst>
            <pc:docMk/>
            <pc:sldMk cId="2344433899" sldId="265"/>
            <ac:grpSpMk id="436" creationId="{35DB83C8-7D4C-4393-9E00-B39A99DCFFE0}"/>
          </ac:grpSpMkLst>
        </pc:grpChg>
        <pc:grpChg chg="add mod">
          <ac:chgData name="Adrian Näf (s)" userId="679e0721-05e7-4a49-a606-e041428ef3ab" providerId="ADAL" clId="{902514F1-27FE-4627-99BE-C3C584C3A3B9}" dt="2022-01-26T17:36:52.779" v="630" actId="1076"/>
          <ac:grpSpMkLst>
            <pc:docMk/>
            <pc:sldMk cId="2344433899" sldId="265"/>
            <ac:grpSpMk id="441" creationId="{2398823E-2655-4B1F-B07D-6959D02B7942}"/>
          </ac:grpSpMkLst>
        </pc:grpChg>
        <pc:grpChg chg="add mod">
          <ac:chgData name="Adrian Näf (s)" userId="679e0721-05e7-4a49-a606-e041428ef3ab" providerId="ADAL" clId="{902514F1-27FE-4627-99BE-C3C584C3A3B9}" dt="2022-01-26T17:37:09.954" v="634" actId="1076"/>
          <ac:grpSpMkLst>
            <pc:docMk/>
            <pc:sldMk cId="2344433899" sldId="265"/>
            <ac:grpSpMk id="445" creationId="{3F20D81D-C6E0-41B5-BE6A-D0891EE2F9AE}"/>
          </ac:grpSpMkLst>
        </pc:grpChg>
        <pc:grpChg chg="add mod">
          <ac:chgData name="Adrian Näf (s)" userId="679e0721-05e7-4a49-a606-e041428ef3ab" providerId="ADAL" clId="{902514F1-27FE-4627-99BE-C3C584C3A3B9}" dt="2022-01-26T17:38:13.821" v="647" actId="1076"/>
          <ac:grpSpMkLst>
            <pc:docMk/>
            <pc:sldMk cId="2344433899" sldId="265"/>
            <ac:grpSpMk id="449" creationId="{420CFA37-D962-4CC9-B287-C9913908EDAC}"/>
          </ac:grpSpMkLst>
        </pc:grpChg>
        <pc:grpChg chg="add mod">
          <ac:chgData name="Adrian Näf (s)" userId="679e0721-05e7-4a49-a606-e041428ef3ab" providerId="ADAL" clId="{902514F1-27FE-4627-99BE-C3C584C3A3B9}" dt="2022-01-26T17:37:39.711" v="640" actId="1076"/>
          <ac:grpSpMkLst>
            <pc:docMk/>
            <pc:sldMk cId="2344433899" sldId="265"/>
            <ac:grpSpMk id="453" creationId="{B6A50C2D-7C02-4198-BDDC-BDD9DCC4A7F6}"/>
          </ac:grpSpMkLst>
        </pc:grpChg>
        <pc:grpChg chg="add mod">
          <ac:chgData name="Adrian Näf (s)" userId="679e0721-05e7-4a49-a606-e041428ef3ab" providerId="ADAL" clId="{902514F1-27FE-4627-99BE-C3C584C3A3B9}" dt="2022-01-26T17:38:37.941" v="650" actId="1076"/>
          <ac:grpSpMkLst>
            <pc:docMk/>
            <pc:sldMk cId="2344433899" sldId="265"/>
            <ac:grpSpMk id="457" creationId="{AC265754-DB56-487F-80D6-C4C4E503A2CC}"/>
          </ac:grpSpMkLst>
        </pc:grpChg>
        <pc:picChg chg="add mod">
          <ac:chgData name="Adrian Näf (s)" userId="679e0721-05e7-4a49-a606-e041428ef3ab" providerId="ADAL" clId="{902514F1-27FE-4627-99BE-C3C584C3A3B9}" dt="2022-01-26T16:38:56.531" v="463" actId="14100"/>
          <ac:picMkLst>
            <pc:docMk/>
            <pc:sldMk cId="2344433899" sldId="265"/>
            <ac:picMk id="12" creationId="{33615290-0D8E-4DDF-81F7-C1DDE01C603B}"/>
          </ac:picMkLst>
        </pc:picChg>
        <pc:cxnChg chg="mod">
          <ac:chgData name="Adrian Näf (s)" userId="679e0721-05e7-4a49-a606-e041428ef3ab" providerId="ADAL" clId="{902514F1-27FE-4627-99BE-C3C584C3A3B9}" dt="2022-01-26T16:46:18.839" v="484" actId="1076"/>
          <ac:cxnSpMkLst>
            <pc:docMk/>
            <pc:sldMk cId="2344433899" sldId="265"/>
            <ac:cxnSpMk id="3" creationId="{09F25167-DA24-4B17-BAD0-CC276FFD23EF}"/>
          </ac:cxnSpMkLst>
        </pc:cxnChg>
        <pc:cxnChg chg="add del mod">
          <ac:chgData name="Adrian Näf (s)" userId="679e0721-05e7-4a49-a606-e041428ef3ab" providerId="ADAL" clId="{902514F1-27FE-4627-99BE-C3C584C3A3B9}" dt="2022-01-26T16:45:46.616" v="479" actId="478"/>
          <ac:cxnSpMkLst>
            <pc:docMk/>
            <pc:sldMk cId="2344433899" sldId="265"/>
            <ac:cxnSpMk id="131" creationId="{1863C057-9DF3-4C06-BD45-20128B27C9FE}"/>
          </ac:cxnSpMkLst>
        </pc:cxnChg>
        <pc:cxnChg chg="add del mod">
          <ac:chgData name="Adrian Näf (s)" userId="679e0721-05e7-4a49-a606-e041428ef3ab" providerId="ADAL" clId="{902514F1-27FE-4627-99BE-C3C584C3A3B9}" dt="2022-01-26T17:34:11.675" v="606" actId="1076"/>
          <ac:cxnSpMkLst>
            <pc:docMk/>
            <pc:sldMk cId="2344433899" sldId="265"/>
            <ac:cxnSpMk id="132" creationId="{170A670C-E495-4351-8B62-D4D6C739B738}"/>
          </ac:cxnSpMkLst>
        </pc:cxnChg>
        <pc:cxnChg chg="add mod">
          <ac:chgData name="Adrian Näf (s)" userId="679e0721-05e7-4a49-a606-e041428ef3ab" providerId="ADAL" clId="{902514F1-27FE-4627-99BE-C3C584C3A3B9}" dt="2022-01-26T16:45:58.677" v="481" actId="1076"/>
          <ac:cxnSpMkLst>
            <pc:docMk/>
            <pc:sldMk cId="2344433899" sldId="265"/>
            <ac:cxnSpMk id="133" creationId="{37911B66-4761-4762-A59B-A901AC63107B}"/>
          </ac:cxnSpMkLst>
        </pc:cxnChg>
        <pc:cxnChg chg="add mod">
          <ac:chgData name="Adrian Näf (s)" userId="679e0721-05e7-4a49-a606-e041428ef3ab" providerId="ADAL" clId="{902514F1-27FE-4627-99BE-C3C584C3A3B9}" dt="2022-01-26T16:46:05.763" v="482"/>
          <ac:cxnSpMkLst>
            <pc:docMk/>
            <pc:sldMk cId="2344433899" sldId="265"/>
            <ac:cxnSpMk id="135" creationId="{09F25167-DA24-4B17-BAD0-CC276FFD23EF}"/>
          </ac:cxnSpMkLst>
        </pc:cxnChg>
        <pc:cxnChg chg="add del mod">
          <ac:chgData name="Adrian Näf (s)" userId="679e0721-05e7-4a49-a606-e041428ef3ab" providerId="ADAL" clId="{902514F1-27FE-4627-99BE-C3C584C3A3B9}" dt="2022-01-26T16:46:33.559" v="487" actId="478"/>
          <ac:cxnSpMkLst>
            <pc:docMk/>
            <pc:sldMk cId="2344433899" sldId="265"/>
            <ac:cxnSpMk id="136" creationId="{F4CFBA53-B4CC-4E12-932D-AC4E37C473ED}"/>
          </ac:cxnSpMkLst>
        </pc:cxnChg>
        <pc:cxnChg chg="add mod">
          <ac:chgData name="Adrian Näf (s)" userId="679e0721-05e7-4a49-a606-e041428ef3ab" providerId="ADAL" clId="{902514F1-27FE-4627-99BE-C3C584C3A3B9}" dt="2022-01-26T16:46:45.893" v="489" actId="1076"/>
          <ac:cxnSpMkLst>
            <pc:docMk/>
            <pc:sldMk cId="2344433899" sldId="265"/>
            <ac:cxnSpMk id="137" creationId="{B39FCED6-3533-4965-9E07-2AC1D3888199}"/>
          </ac:cxnSpMkLst>
        </pc:cxnChg>
        <pc:cxnChg chg="add mod">
          <ac:chgData name="Adrian Näf (s)" userId="679e0721-05e7-4a49-a606-e041428ef3ab" providerId="ADAL" clId="{902514F1-27FE-4627-99BE-C3C584C3A3B9}" dt="2022-01-26T16:47:11.600" v="492" actId="1076"/>
          <ac:cxnSpMkLst>
            <pc:docMk/>
            <pc:sldMk cId="2344433899" sldId="265"/>
            <ac:cxnSpMk id="138" creationId="{197F64D7-C6CA-49A5-BFA3-77AF74E10F99}"/>
          </ac:cxnSpMkLst>
        </pc:cxnChg>
        <pc:cxnChg chg="add mod">
          <ac:chgData name="Adrian Näf (s)" userId="679e0721-05e7-4a49-a606-e041428ef3ab" providerId="ADAL" clId="{902514F1-27FE-4627-99BE-C3C584C3A3B9}" dt="2022-01-26T16:47:55.295" v="495" actId="1076"/>
          <ac:cxnSpMkLst>
            <pc:docMk/>
            <pc:sldMk cId="2344433899" sldId="265"/>
            <ac:cxnSpMk id="140" creationId="{A799060B-ECD4-4229-96DF-D00C5885ACB8}"/>
          </ac:cxnSpMkLst>
        </pc:cxnChg>
        <pc:cxnChg chg="add mod">
          <ac:chgData name="Adrian Näf (s)" userId="679e0721-05e7-4a49-a606-e041428ef3ab" providerId="ADAL" clId="{902514F1-27FE-4627-99BE-C3C584C3A3B9}" dt="2022-01-26T17:05:09.056" v="572" actId="1076"/>
          <ac:cxnSpMkLst>
            <pc:docMk/>
            <pc:sldMk cId="2344433899" sldId="265"/>
            <ac:cxnSpMk id="144" creationId="{83CD9101-CED8-426A-B109-414AE8BFD20D}"/>
          </ac:cxnSpMkLst>
        </pc:cxnChg>
        <pc:cxnChg chg="add mod">
          <ac:chgData name="Adrian Näf (s)" userId="679e0721-05e7-4a49-a606-e041428ef3ab" providerId="ADAL" clId="{902514F1-27FE-4627-99BE-C3C584C3A3B9}" dt="2022-01-26T17:04:57.446" v="570" actId="1076"/>
          <ac:cxnSpMkLst>
            <pc:docMk/>
            <pc:sldMk cId="2344433899" sldId="265"/>
            <ac:cxnSpMk id="145" creationId="{9745E6DB-46BE-459C-8F57-C55CDD7BCC03}"/>
          </ac:cxnSpMkLst>
        </pc:cxnChg>
        <pc:cxnChg chg="add mod">
          <ac:chgData name="Adrian Näf (s)" userId="679e0721-05e7-4a49-a606-e041428ef3ab" providerId="ADAL" clId="{902514F1-27FE-4627-99BE-C3C584C3A3B9}" dt="2022-01-26T17:02:58.298" v="555" actId="1076"/>
          <ac:cxnSpMkLst>
            <pc:docMk/>
            <pc:sldMk cId="2344433899" sldId="265"/>
            <ac:cxnSpMk id="149" creationId="{7BFBFD0C-936E-4761-AA9A-A65D7D08E79B}"/>
          </ac:cxnSpMkLst>
        </pc:cxnChg>
        <pc:cxnChg chg="mod">
          <ac:chgData name="Adrian Näf (s)" userId="679e0721-05e7-4a49-a606-e041428ef3ab" providerId="ADAL" clId="{902514F1-27FE-4627-99BE-C3C584C3A3B9}" dt="2022-01-26T16:54:41.406" v="504"/>
          <ac:cxnSpMkLst>
            <pc:docMk/>
            <pc:sldMk cId="2344433899" sldId="265"/>
            <ac:cxnSpMk id="170" creationId="{1D30128B-8219-43E7-91CE-D02740B6B932}"/>
          </ac:cxnSpMkLst>
        </pc:cxnChg>
        <pc:cxnChg chg="mod">
          <ac:chgData name="Adrian Näf (s)" userId="679e0721-05e7-4a49-a606-e041428ef3ab" providerId="ADAL" clId="{902514F1-27FE-4627-99BE-C3C584C3A3B9}" dt="2022-01-26T16:54:41.406" v="504"/>
          <ac:cxnSpMkLst>
            <pc:docMk/>
            <pc:sldMk cId="2344433899" sldId="265"/>
            <ac:cxnSpMk id="171" creationId="{8E6BCE07-22A1-40D0-827D-57431DF4AB4D}"/>
          </ac:cxnSpMkLst>
        </pc:cxnChg>
        <pc:cxnChg chg="mod">
          <ac:chgData name="Adrian Näf (s)" userId="679e0721-05e7-4a49-a606-e041428ef3ab" providerId="ADAL" clId="{902514F1-27FE-4627-99BE-C3C584C3A3B9}" dt="2022-01-26T16:55:26.587" v="512"/>
          <ac:cxnSpMkLst>
            <pc:docMk/>
            <pc:sldMk cId="2344433899" sldId="265"/>
            <ac:cxnSpMk id="182" creationId="{5D5C4CF6-09F2-4BEA-B8BA-67228293BE5F}"/>
          </ac:cxnSpMkLst>
        </pc:cxnChg>
        <pc:cxnChg chg="mod">
          <ac:chgData name="Adrian Näf (s)" userId="679e0721-05e7-4a49-a606-e041428ef3ab" providerId="ADAL" clId="{902514F1-27FE-4627-99BE-C3C584C3A3B9}" dt="2022-01-26T16:55:26.587" v="512"/>
          <ac:cxnSpMkLst>
            <pc:docMk/>
            <pc:sldMk cId="2344433899" sldId="265"/>
            <ac:cxnSpMk id="183" creationId="{D56AF1F0-300E-4B30-BC67-AC46D28C479E}"/>
          </ac:cxnSpMkLst>
        </pc:cxnChg>
        <pc:cxnChg chg="mod">
          <ac:chgData name="Adrian Näf (s)" userId="679e0721-05e7-4a49-a606-e041428ef3ab" providerId="ADAL" clId="{902514F1-27FE-4627-99BE-C3C584C3A3B9}" dt="2022-01-26T16:55:26.587" v="512"/>
          <ac:cxnSpMkLst>
            <pc:docMk/>
            <pc:sldMk cId="2344433899" sldId="265"/>
            <ac:cxnSpMk id="186" creationId="{5B4B88A5-90F3-4710-B323-FF63B7D47C9E}"/>
          </ac:cxnSpMkLst>
        </pc:cxnChg>
        <pc:cxnChg chg="mod">
          <ac:chgData name="Adrian Näf (s)" userId="679e0721-05e7-4a49-a606-e041428ef3ab" providerId="ADAL" clId="{902514F1-27FE-4627-99BE-C3C584C3A3B9}" dt="2022-01-26T16:55:26.587" v="512"/>
          <ac:cxnSpMkLst>
            <pc:docMk/>
            <pc:sldMk cId="2344433899" sldId="265"/>
            <ac:cxnSpMk id="187" creationId="{4E49F828-DF53-4CED-95C6-59C4CE4A99E2}"/>
          </ac:cxnSpMkLst>
        </pc:cxnChg>
        <pc:cxnChg chg="mod">
          <ac:chgData name="Adrian Näf (s)" userId="679e0721-05e7-4a49-a606-e041428ef3ab" providerId="ADAL" clId="{902514F1-27FE-4627-99BE-C3C584C3A3B9}" dt="2022-01-26T16:55:37.733" v="515"/>
          <ac:cxnSpMkLst>
            <pc:docMk/>
            <pc:sldMk cId="2344433899" sldId="265"/>
            <ac:cxnSpMk id="190" creationId="{743D9818-7976-410E-B4A4-58B7A3213B4D}"/>
          </ac:cxnSpMkLst>
        </pc:cxnChg>
        <pc:cxnChg chg="mod">
          <ac:chgData name="Adrian Näf (s)" userId="679e0721-05e7-4a49-a606-e041428ef3ab" providerId="ADAL" clId="{902514F1-27FE-4627-99BE-C3C584C3A3B9}" dt="2022-01-26T16:55:37.733" v="515"/>
          <ac:cxnSpMkLst>
            <pc:docMk/>
            <pc:sldMk cId="2344433899" sldId="265"/>
            <ac:cxnSpMk id="191" creationId="{50998E62-EBD7-40DD-B8AA-964A374787A9}"/>
          </ac:cxnSpMkLst>
        </pc:cxnChg>
        <pc:cxnChg chg="mod">
          <ac:chgData name="Adrian Näf (s)" userId="679e0721-05e7-4a49-a606-e041428ef3ab" providerId="ADAL" clId="{902514F1-27FE-4627-99BE-C3C584C3A3B9}" dt="2022-01-26T16:55:37.733" v="515"/>
          <ac:cxnSpMkLst>
            <pc:docMk/>
            <pc:sldMk cId="2344433899" sldId="265"/>
            <ac:cxnSpMk id="194" creationId="{5B7B3C2E-063C-47C5-9BD4-C180142300FB}"/>
          </ac:cxnSpMkLst>
        </pc:cxnChg>
        <pc:cxnChg chg="mod">
          <ac:chgData name="Adrian Näf (s)" userId="679e0721-05e7-4a49-a606-e041428ef3ab" providerId="ADAL" clId="{902514F1-27FE-4627-99BE-C3C584C3A3B9}" dt="2022-01-26T16:55:37.733" v="515"/>
          <ac:cxnSpMkLst>
            <pc:docMk/>
            <pc:sldMk cId="2344433899" sldId="265"/>
            <ac:cxnSpMk id="195" creationId="{B26E782A-9C6F-4656-BCC7-B41B9DBBB286}"/>
          </ac:cxnSpMkLst>
        </pc:cxnChg>
        <pc:cxnChg chg="mod">
          <ac:chgData name="Adrian Näf (s)" userId="679e0721-05e7-4a49-a606-e041428ef3ab" providerId="ADAL" clId="{902514F1-27FE-4627-99BE-C3C584C3A3B9}" dt="2022-01-26T16:55:56.300" v="519"/>
          <ac:cxnSpMkLst>
            <pc:docMk/>
            <pc:sldMk cId="2344433899" sldId="265"/>
            <ac:cxnSpMk id="198" creationId="{7299C3EE-8256-4BFE-A3F6-18CA300EB219}"/>
          </ac:cxnSpMkLst>
        </pc:cxnChg>
        <pc:cxnChg chg="mod">
          <ac:chgData name="Adrian Näf (s)" userId="679e0721-05e7-4a49-a606-e041428ef3ab" providerId="ADAL" clId="{902514F1-27FE-4627-99BE-C3C584C3A3B9}" dt="2022-01-26T16:55:56.300" v="519"/>
          <ac:cxnSpMkLst>
            <pc:docMk/>
            <pc:sldMk cId="2344433899" sldId="265"/>
            <ac:cxnSpMk id="199" creationId="{A351FDCE-13A3-4613-AB2E-C91FB24A6743}"/>
          </ac:cxnSpMkLst>
        </pc:cxnChg>
        <pc:cxnChg chg="mod">
          <ac:chgData name="Adrian Näf (s)" userId="679e0721-05e7-4a49-a606-e041428ef3ab" providerId="ADAL" clId="{902514F1-27FE-4627-99BE-C3C584C3A3B9}" dt="2022-01-26T16:55:56.300" v="519"/>
          <ac:cxnSpMkLst>
            <pc:docMk/>
            <pc:sldMk cId="2344433899" sldId="265"/>
            <ac:cxnSpMk id="202" creationId="{6181CE9B-55A1-4EFB-B808-068E10DFD3B5}"/>
          </ac:cxnSpMkLst>
        </pc:cxnChg>
        <pc:cxnChg chg="mod">
          <ac:chgData name="Adrian Näf (s)" userId="679e0721-05e7-4a49-a606-e041428ef3ab" providerId="ADAL" clId="{902514F1-27FE-4627-99BE-C3C584C3A3B9}" dt="2022-01-26T16:55:56.300" v="519"/>
          <ac:cxnSpMkLst>
            <pc:docMk/>
            <pc:sldMk cId="2344433899" sldId="265"/>
            <ac:cxnSpMk id="203" creationId="{EDE001BA-2400-43F6-847D-2FC03A6AF414}"/>
          </ac:cxnSpMkLst>
        </pc:cxnChg>
        <pc:cxnChg chg="mod">
          <ac:chgData name="Adrian Näf (s)" userId="679e0721-05e7-4a49-a606-e041428ef3ab" providerId="ADAL" clId="{902514F1-27FE-4627-99BE-C3C584C3A3B9}" dt="2022-01-26T16:56:37.890" v="527"/>
          <ac:cxnSpMkLst>
            <pc:docMk/>
            <pc:sldMk cId="2344433899" sldId="265"/>
            <ac:cxnSpMk id="206" creationId="{FCE7DBE5-168F-4176-89B0-EF4AFADCF94C}"/>
          </ac:cxnSpMkLst>
        </pc:cxnChg>
        <pc:cxnChg chg="mod">
          <ac:chgData name="Adrian Näf (s)" userId="679e0721-05e7-4a49-a606-e041428ef3ab" providerId="ADAL" clId="{902514F1-27FE-4627-99BE-C3C584C3A3B9}" dt="2022-01-26T16:56:37.890" v="527"/>
          <ac:cxnSpMkLst>
            <pc:docMk/>
            <pc:sldMk cId="2344433899" sldId="265"/>
            <ac:cxnSpMk id="207" creationId="{DF8A273F-2E33-4277-9E8F-815E72566C95}"/>
          </ac:cxnSpMkLst>
        </pc:cxnChg>
        <pc:cxnChg chg="mod">
          <ac:chgData name="Adrian Näf (s)" userId="679e0721-05e7-4a49-a606-e041428ef3ab" providerId="ADAL" clId="{902514F1-27FE-4627-99BE-C3C584C3A3B9}" dt="2022-01-26T16:56:37.890" v="527"/>
          <ac:cxnSpMkLst>
            <pc:docMk/>
            <pc:sldMk cId="2344433899" sldId="265"/>
            <ac:cxnSpMk id="210" creationId="{B15B5E9E-A85B-496F-8D0D-3A2B71A5B486}"/>
          </ac:cxnSpMkLst>
        </pc:cxnChg>
        <pc:cxnChg chg="mod">
          <ac:chgData name="Adrian Näf (s)" userId="679e0721-05e7-4a49-a606-e041428ef3ab" providerId="ADAL" clId="{902514F1-27FE-4627-99BE-C3C584C3A3B9}" dt="2022-01-26T16:56:37.890" v="527"/>
          <ac:cxnSpMkLst>
            <pc:docMk/>
            <pc:sldMk cId="2344433899" sldId="265"/>
            <ac:cxnSpMk id="211" creationId="{B16E8808-97E9-4B32-B669-8BDA6521BB35}"/>
          </ac:cxnSpMkLst>
        </pc:cxnChg>
        <pc:cxnChg chg="mod">
          <ac:chgData name="Adrian Näf (s)" userId="679e0721-05e7-4a49-a606-e041428ef3ab" providerId="ADAL" clId="{902514F1-27FE-4627-99BE-C3C584C3A3B9}" dt="2022-01-26T16:56:57.195" v="529"/>
          <ac:cxnSpMkLst>
            <pc:docMk/>
            <pc:sldMk cId="2344433899" sldId="265"/>
            <ac:cxnSpMk id="214" creationId="{7A389F9D-4429-48B7-8B0F-BE2ED2B54093}"/>
          </ac:cxnSpMkLst>
        </pc:cxnChg>
        <pc:cxnChg chg="mod">
          <ac:chgData name="Adrian Näf (s)" userId="679e0721-05e7-4a49-a606-e041428ef3ab" providerId="ADAL" clId="{902514F1-27FE-4627-99BE-C3C584C3A3B9}" dt="2022-01-26T16:56:57.195" v="529"/>
          <ac:cxnSpMkLst>
            <pc:docMk/>
            <pc:sldMk cId="2344433899" sldId="265"/>
            <ac:cxnSpMk id="215" creationId="{FED1ACA6-8055-4231-9562-A10A6A41E0ED}"/>
          </ac:cxnSpMkLst>
        </pc:cxnChg>
        <pc:cxnChg chg="mod">
          <ac:chgData name="Adrian Näf (s)" userId="679e0721-05e7-4a49-a606-e041428ef3ab" providerId="ADAL" clId="{902514F1-27FE-4627-99BE-C3C584C3A3B9}" dt="2022-01-26T16:56:57.195" v="529"/>
          <ac:cxnSpMkLst>
            <pc:docMk/>
            <pc:sldMk cId="2344433899" sldId="265"/>
            <ac:cxnSpMk id="218" creationId="{41F0B33E-547A-4A56-A7B3-F9B44D9F7E37}"/>
          </ac:cxnSpMkLst>
        </pc:cxnChg>
        <pc:cxnChg chg="mod">
          <ac:chgData name="Adrian Näf (s)" userId="679e0721-05e7-4a49-a606-e041428ef3ab" providerId="ADAL" clId="{902514F1-27FE-4627-99BE-C3C584C3A3B9}" dt="2022-01-26T16:56:57.195" v="529"/>
          <ac:cxnSpMkLst>
            <pc:docMk/>
            <pc:sldMk cId="2344433899" sldId="265"/>
            <ac:cxnSpMk id="219" creationId="{BFCB064A-8483-40F5-9590-4226333B20CB}"/>
          </ac:cxnSpMkLst>
        </pc:cxnChg>
        <pc:cxnChg chg="mod">
          <ac:chgData name="Adrian Näf (s)" userId="679e0721-05e7-4a49-a606-e041428ef3ab" providerId="ADAL" clId="{902514F1-27FE-4627-99BE-C3C584C3A3B9}" dt="2022-01-26T16:57:12.380" v="532"/>
          <ac:cxnSpMkLst>
            <pc:docMk/>
            <pc:sldMk cId="2344433899" sldId="265"/>
            <ac:cxnSpMk id="222" creationId="{5538F22B-1F71-4925-A4EE-7171646F4579}"/>
          </ac:cxnSpMkLst>
        </pc:cxnChg>
        <pc:cxnChg chg="mod">
          <ac:chgData name="Adrian Näf (s)" userId="679e0721-05e7-4a49-a606-e041428ef3ab" providerId="ADAL" clId="{902514F1-27FE-4627-99BE-C3C584C3A3B9}" dt="2022-01-26T16:57:12.380" v="532"/>
          <ac:cxnSpMkLst>
            <pc:docMk/>
            <pc:sldMk cId="2344433899" sldId="265"/>
            <ac:cxnSpMk id="223" creationId="{2B12FCF1-BBAA-4BD2-AA62-1EC6BB50D974}"/>
          </ac:cxnSpMkLst>
        </pc:cxnChg>
        <pc:cxnChg chg="mod">
          <ac:chgData name="Adrian Näf (s)" userId="679e0721-05e7-4a49-a606-e041428ef3ab" providerId="ADAL" clId="{902514F1-27FE-4627-99BE-C3C584C3A3B9}" dt="2022-01-26T16:57:12.380" v="532"/>
          <ac:cxnSpMkLst>
            <pc:docMk/>
            <pc:sldMk cId="2344433899" sldId="265"/>
            <ac:cxnSpMk id="226" creationId="{D465F842-3C93-45E7-B1B1-A87F3020E33E}"/>
          </ac:cxnSpMkLst>
        </pc:cxnChg>
        <pc:cxnChg chg="mod">
          <ac:chgData name="Adrian Näf (s)" userId="679e0721-05e7-4a49-a606-e041428ef3ab" providerId="ADAL" clId="{902514F1-27FE-4627-99BE-C3C584C3A3B9}" dt="2022-01-26T16:57:12.380" v="532"/>
          <ac:cxnSpMkLst>
            <pc:docMk/>
            <pc:sldMk cId="2344433899" sldId="265"/>
            <ac:cxnSpMk id="227" creationId="{640A42DE-E3E9-4B6D-9407-10948511CE4C}"/>
          </ac:cxnSpMkLst>
        </pc:cxnChg>
        <pc:cxnChg chg="mod">
          <ac:chgData name="Adrian Näf (s)" userId="679e0721-05e7-4a49-a606-e041428ef3ab" providerId="ADAL" clId="{902514F1-27FE-4627-99BE-C3C584C3A3B9}" dt="2022-01-26T16:58:05.438" v="534"/>
          <ac:cxnSpMkLst>
            <pc:docMk/>
            <pc:sldMk cId="2344433899" sldId="265"/>
            <ac:cxnSpMk id="238" creationId="{9E24F651-C47C-4BBA-ACE8-49BE672F5D54}"/>
          </ac:cxnSpMkLst>
        </pc:cxnChg>
        <pc:cxnChg chg="mod">
          <ac:chgData name="Adrian Näf (s)" userId="679e0721-05e7-4a49-a606-e041428ef3ab" providerId="ADAL" clId="{902514F1-27FE-4627-99BE-C3C584C3A3B9}" dt="2022-01-26T16:58:05.438" v="534"/>
          <ac:cxnSpMkLst>
            <pc:docMk/>
            <pc:sldMk cId="2344433899" sldId="265"/>
            <ac:cxnSpMk id="239" creationId="{BCB60906-8C88-4C84-8EB5-73062C6A1DC5}"/>
          </ac:cxnSpMkLst>
        </pc:cxnChg>
        <pc:cxnChg chg="mod">
          <ac:chgData name="Adrian Näf (s)" userId="679e0721-05e7-4a49-a606-e041428ef3ab" providerId="ADAL" clId="{902514F1-27FE-4627-99BE-C3C584C3A3B9}" dt="2022-01-26T16:58:05.438" v="534"/>
          <ac:cxnSpMkLst>
            <pc:docMk/>
            <pc:sldMk cId="2344433899" sldId="265"/>
            <ac:cxnSpMk id="242" creationId="{A3BD26DB-19CA-499D-8437-38F254040737}"/>
          </ac:cxnSpMkLst>
        </pc:cxnChg>
        <pc:cxnChg chg="mod">
          <ac:chgData name="Adrian Näf (s)" userId="679e0721-05e7-4a49-a606-e041428ef3ab" providerId="ADAL" clId="{902514F1-27FE-4627-99BE-C3C584C3A3B9}" dt="2022-01-26T16:58:05.438" v="534"/>
          <ac:cxnSpMkLst>
            <pc:docMk/>
            <pc:sldMk cId="2344433899" sldId="265"/>
            <ac:cxnSpMk id="243" creationId="{52AD9309-295E-4CBA-B3E2-2B6C1561AFBC}"/>
          </ac:cxnSpMkLst>
        </pc:cxnChg>
        <pc:cxnChg chg="add mod ord">
          <ac:chgData name="Adrian Näf (s)" userId="679e0721-05e7-4a49-a606-e041428ef3ab" providerId="ADAL" clId="{902514F1-27FE-4627-99BE-C3C584C3A3B9}" dt="2022-01-26T16:59:23.466" v="541" actId="167"/>
          <ac:cxnSpMkLst>
            <pc:docMk/>
            <pc:sldMk cId="2344433899" sldId="265"/>
            <ac:cxnSpMk id="244" creationId="{2C159B30-94FE-4B0A-ACCE-B6901C3FB854}"/>
          </ac:cxnSpMkLst>
        </pc:cxnChg>
        <pc:cxnChg chg="add mod">
          <ac:chgData name="Adrian Näf (s)" userId="679e0721-05e7-4a49-a606-e041428ef3ab" providerId="ADAL" clId="{902514F1-27FE-4627-99BE-C3C584C3A3B9}" dt="2022-01-26T17:02:54.889" v="554" actId="1076"/>
          <ac:cxnSpMkLst>
            <pc:docMk/>
            <pc:sldMk cId="2344433899" sldId="265"/>
            <ac:cxnSpMk id="273" creationId="{25112068-E49B-40F9-9883-C13F7734727D}"/>
          </ac:cxnSpMkLst>
        </pc:cxnChg>
        <pc:cxnChg chg="mod">
          <ac:chgData name="Adrian Näf (s)" userId="679e0721-05e7-4a49-a606-e041428ef3ab" providerId="ADAL" clId="{902514F1-27FE-4627-99BE-C3C584C3A3B9}" dt="2022-01-26T17:01:23.394" v="551"/>
          <ac:cxnSpMkLst>
            <pc:docMk/>
            <pc:sldMk cId="2344433899" sldId="265"/>
            <ac:cxnSpMk id="287" creationId="{E4563476-AE15-4F2C-9273-A1A80C5FC7C8}"/>
          </ac:cxnSpMkLst>
        </pc:cxnChg>
        <pc:cxnChg chg="mod">
          <ac:chgData name="Adrian Näf (s)" userId="679e0721-05e7-4a49-a606-e041428ef3ab" providerId="ADAL" clId="{902514F1-27FE-4627-99BE-C3C584C3A3B9}" dt="2022-01-26T17:01:23.394" v="551"/>
          <ac:cxnSpMkLst>
            <pc:docMk/>
            <pc:sldMk cId="2344433899" sldId="265"/>
            <ac:cxnSpMk id="288" creationId="{A563F4FA-D62A-46C7-9E28-E33F34F9CE16}"/>
          </ac:cxnSpMkLst>
        </pc:cxnChg>
        <pc:cxnChg chg="mod">
          <ac:chgData name="Adrian Näf (s)" userId="679e0721-05e7-4a49-a606-e041428ef3ab" providerId="ADAL" clId="{902514F1-27FE-4627-99BE-C3C584C3A3B9}" dt="2022-01-26T17:01:23.394" v="551"/>
          <ac:cxnSpMkLst>
            <pc:docMk/>
            <pc:sldMk cId="2344433899" sldId="265"/>
            <ac:cxnSpMk id="291" creationId="{7DF35898-C68C-4AB8-A485-AB88A3832C10}"/>
          </ac:cxnSpMkLst>
        </pc:cxnChg>
        <pc:cxnChg chg="mod">
          <ac:chgData name="Adrian Näf (s)" userId="679e0721-05e7-4a49-a606-e041428ef3ab" providerId="ADAL" clId="{902514F1-27FE-4627-99BE-C3C584C3A3B9}" dt="2022-01-26T17:01:23.394" v="551"/>
          <ac:cxnSpMkLst>
            <pc:docMk/>
            <pc:sldMk cId="2344433899" sldId="265"/>
            <ac:cxnSpMk id="292" creationId="{318D4CEB-CFC1-498F-911F-F6AF46917967}"/>
          </ac:cxnSpMkLst>
        </pc:cxnChg>
        <pc:cxnChg chg="mod">
          <ac:chgData name="Adrian Näf (s)" userId="679e0721-05e7-4a49-a606-e041428ef3ab" providerId="ADAL" clId="{902514F1-27FE-4627-99BE-C3C584C3A3B9}" dt="2022-01-26T17:03:56.761" v="558"/>
          <ac:cxnSpMkLst>
            <pc:docMk/>
            <pc:sldMk cId="2344433899" sldId="265"/>
            <ac:cxnSpMk id="296" creationId="{416967C9-D689-4802-86B8-684EA690D030}"/>
          </ac:cxnSpMkLst>
        </pc:cxnChg>
        <pc:cxnChg chg="mod">
          <ac:chgData name="Adrian Näf (s)" userId="679e0721-05e7-4a49-a606-e041428ef3ab" providerId="ADAL" clId="{902514F1-27FE-4627-99BE-C3C584C3A3B9}" dt="2022-01-26T17:03:56.761" v="558"/>
          <ac:cxnSpMkLst>
            <pc:docMk/>
            <pc:sldMk cId="2344433899" sldId="265"/>
            <ac:cxnSpMk id="297" creationId="{2FDEDD51-2461-4AA8-8AA7-BF497E9C45A3}"/>
          </ac:cxnSpMkLst>
        </pc:cxnChg>
        <pc:cxnChg chg="mod">
          <ac:chgData name="Adrian Näf (s)" userId="679e0721-05e7-4a49-a606-e041428ef3ab" providerId="ADAL" clId="{902514F1-27FE-4627-99BE-C3C584C3A3B9}" dt="2022-01-26T17:03:56.761" v="558"/>
          <ac:cxnSpMkLst>
            <pc:docMk/>
            <pc:sldMk cId="2344433899" sldId="265"/>
            <ac:cxnSpMk id="300" creationId="{7D898B6A-4FB3-4E7D-82CD-C6F75A0C5D17}"/>
          </ac:cxnSpMkLst>
        </pc:cxnChg>
        <pc:cxnChg chg="mod">
          <ac:chgData name="Adrian Näf (s)" userId="679e0721-05e7-4a49-a606-e041428ef3ab" providerId="ADAL" clId="{902514F1-27FE-4627-99BE-C3C584C3A3B9}" dt="2022-01-26T17:03:56.761" v="558"/>
          <ac:cxnSpMkLst>
            <pc:docMk/>
            <pc:sldMk cId="2344433899" sldId="265"/>
            <ac:cxnSpMk id="301" creationId="{73B3BFA0-B78E-4603-84E0-1F8F55E4749E}"/>
          </ac:cxnSpMkLst>
        </pc:cxnChg>
        <pc:cxnChg chg="mod">
          <ac:chgData name="Adrian Näf (s)" userId="679e0721-05e7-4a49-a606-e041428ef3ab" providerId="ADAL" clId="{902514F1-27FE-4627-99BE-C3C584C3A3B9}" dt="2022-01-26T17:04:14.366" v="560"/>
          <ac:cxnSpMkLst>
            <pc:docMk/>
            <pc:sldMk cId="2344433899" sldId="265"/>
            <ac:cxnSpMk id="304" creationId="{E44586E3-E722-47E3-997C-4ED6B604C207}"/>
          </ac:cxnSpMkLst>
        </pc:cxnChg>
        <pc:cxnChg chg="mod">
          <ac:chgData name="Adrian Näf (s)" userId="679e0721-05e7-4a49-a606-e041428ef3ab" providerId="ADAL" clId="{902514F1-27FE-4627-99BE-C3C584C3A3B9}" dt="2022-01-26T17:04:14.366" v="560"/>
          <ac:cxnSpMkLst>
            <pc:docMk/>
            <pc:sldMk cId="2344433899" sldId="265"/>
            <ac:cxnSpMk id="305" creationId="{C6DC2FC0-E0D3-49A2-9943-334B80553FF3}"/>
          </ac:cxnSpMkLst>
        </pc:cxnChg>
        <pc:cxnChg chg="mod">
          <ac:chgData name="Adrian Näf (s)" userId="679e0721-05e7-4a49-a606-e041428ef3ab" providerId="ADAL" clId="{902514F1-27FE-4627-99BE-C3C584C3A3B9}" dt="2022-01-26T17:04:14.366" v="560"/>
          <ac:cxnSpMkLst>
            <pc:docMk/>
            <pc:sldMk cId="2344433899" sldId="265"/>
            <ac:cxnSpMk id="308" creationId="{0784E332-DBDC-4A4A-851B-6A112601C4F0}"/>
          </ac:cxnSpMkLst>
        </pc:cxnChg>
        <pc:cxnChg chg="mod">
          <ac:chgData name="Adrian Näf (s)" userId="679e0721-05e7-4a49-a606-e041428ef3ab" providerId="ADAL" clId="{902514F1-27FE-4627-99BE-C3C584C3A3B9}" dt="2022-01-26T17:04:14.366" v="560"/>
          <ac:cxnSpMkLst>
            <pc:docMk/>
            <pc:sldMk cId="2344433899" sldId="265"/>
            <ac:cxnSpMk id="309" creationId="{06DB1EF7-F803-43A4-B0C4-1CD6022A3813}"/>
          </ac:cxnSpMkLst>
        </pc:cxnChg>
        <pc:cxnChg chg="mod">
          <ac:chgData name="Adrian Näf (s)" userId="679e0721-05e7-4a49-a606-e041428ef3ab" providerId="ADAL" clId="{902514F1-27FE-4627-99BE-C3C584C3A3B9}" dt="2022-01-26T17:04:41.144" v="565"/>
          <ac:cxnSpMkLst>
            <pc:docMk/>
            <pc:sldMk cId="2344433899" sldId="265"/>
            <ac:cxnSpMk id="316" creationId="{B783F5BA-19EB-4669-864C-A40349AAF4A1}"/>
          </ac:cxnSpMkLst>
        </pc:cxnChg>
        <pc:cxnChg chg="mod">
          <ac:chgData name="Adrian Näf (s)" userId="679e0721-05e7-4a49-a606-e041428ef3ab" providerId="ADAL" clId="{902514F1-27FE-4627-99BE-C3C584C3A3B9}" dt="2022-01-26T17:04:41.144" v="565"/>
          <ac:cxnSpMkLst>
            <pc:docMk/>
            <pc:sldMk cId="2344433899" sldId="265"/>
            <ac:cxnSpMk id="317" creationId="{71A5D7E8-2F56-4D8A-AC75-5D0CAEDD72C0}"/>
          </ac:cxnSpMkLst>
        </pc:cxnChg>
        <pc:cxnChg chg="mod">
          <ac:chgData name="Adrian Näf (s)" userId="679e0721-05e7-4a49-a606-e041428ef3ab" providerId="ADAL" clId="{902514F1-27FE-4627-99BE-C3C584C3A3B9}" dt="2022-01-26T17:04:41.144" v="565"/>
          <ac:cxnSpMkLst>
            <pc:docMk/>
            <pc:sldMk cId="2344433899" sldId="265"/>
            <ac:cxnSpMk id="320" creationId="{50C5C3FC-B27A-40E1-B7D6-6EC777DA9E85}"/>
          </ac:cxnSpMkLst>
        </pc:cxnChg>
        <pc:cxnChg chg="mod">
          <ac:chgData name="Adrian Näf (s)" userId="679e0721-05e7-4a49-a606-e041428ef3ab" providerId="ADAL" clId="{902514F1-27FE-4627-99BE-C3C584C3A3B9}" dt="2022-01-26T17:04:41.144" v="565"/>
          <ac:cxnSpMkLst>
            <pc:docMk/>
            <pc:sldMk cId="2344433899" sldId="265"/>
            <ac:cxnSpMk id="321" creationId="{693E52A8-2765-4CB2-BD39-80F6D9C160FE}"/>
          </ac:cxnSpMkLst>
        </pc:cxnChg>
        <pc:cxnChg chg="mod">
          <ac:chgData name="Adrian Näf (s)" userId="679e0721-05e7-4a49-a606-e041428ef3ab" providerId="ADAL" clId="{902514F1-27FE-4627-99BE-C3C584C3A3B9}" dt="2022-01-26T17:04:42.344" v="566"/>
          <ac:cxnSpMkLst>
            <pc:docMk/>
            <pc:sldMk cId="2344433899" sldId="265"/>
            <ac:cxnSpMk id="324" creationId="{D2CF4EF6-8065-458E-8B3D-4AD13B6D7409}"/>
          </ac:cxnSpMkLst>
        </pc:cxnChg>
        <pc:cxnChg chg="mod">
          <ac:chgData name="Adrian Näf (s)" userId="679e0721-05e7-4a49-a606-e041428ef3ab" providerId="ADAL" clId="{902514F1-27FE-4627-99BE-C3C584C3A3B9}" dt="2022-01-26T17:04:42.344" v="566"/>
          <ac:cxnSpMkLst>
            <pc:docMk/>
            <pc:sldMk cId="2344433899" sldId="265"/>
            <ac:cxnSpMk id="325" creationId="{CAE3F9BC-6703-4062-9922-5FDC9E6DCE9F}"/>
          </ac:cxnSpMkLst>
        </pc:cxnChg>
        <pc:cxnChg chg="mod">
          <ac:chgData name="Adrian Näf (s)" userId="679e0721-05e7-4a49-a606-e041428ef3ab" providerId="ADAL" clId="{902514F1-27FE-4627-99BE-C3C584C3A3B9}" dt="2022-01-26T17:04:42.344" v="566"/>
          <ac:cxnSpMkLst>
            <pc:docMk/>
            <pc:sldMk cId="2344433899" sldId="265"/>
            <ac:cxnSpMk id="328" creationId="{92E3F49E-91B0-4C51-983D-45D34B4F1072}"/>
          </ac:cxnSpMkLst>
        </pc:cxnChg>
        <pc:cxnChg chg="mod">
          <ac:chgData name="Adrian Näf (s)" userId="679e0721-05e7-4a49-a606-e041428ef3ab" providerId="ADAL" clId="{902514F1-27FE-4627-99BE-C3C584C3A3B9}" dt="2022-01-26T17:04:42.344" v="566"/>
          <ac:cxnSpMkLst>
            <pc:docMk/>
            <pc:sldMk cId="2344433899" sldId="265"/>
            <ac:cxnSpMk id="329" creationId="{F60B3602-B259-4D5C-AA1E-8594B65292A4}"/>
          </ac:cxnSpMkLst>
        </pc:cxnChg>
        <pc:cxnChg chg="mod">
          <ac:chgData name="Adrian Näf (s)" userId="679e0721-05e7-4a49-a606-e041428ef3ab" providerId="ADAL" clId="{902514F1-27FE-4627-99BE-C3C584C3A3B9}" dt="2022-01-26T17:06:42.546" v="579"/>
          <ac:cxnSpMkLst>
            <pc:docMk/>
            <pc:sldMk cId="2344433899" sldId="265"/>
            <ac:cxnSpMk id="343" creationId="{38995347-00B5-4B7A-BFAC-2D56076DA376}"/>
          </ac:cxnSpMkLst>
        </pc:cxnChg>
        <pc:cxnChg chg="mod">
          <ac:chgData name="Adrian Näf (s)" userId="679e0721-05e7-4a49-a606-e041428ef3ab" providerId="ADAL" clId="{902514F1-27FE-4627-99BE-C3C584C3A3B9}" dt="2022-01-26T17:06:42.546" v="579"/>
          <ac:cxnSpMkLst>
            <pc:docMk/>
            <pc:sldMk cId="2344433899" sldId="265"/>
            <ac:cxnSpMk id="344" creationId="{5DE62F76-58D9-4D9F-8713-E5B252FF964A}"/>
          </ac:cxnSpMkLst>
        </pc:cxnChg>
        <pc:cxnChg chg="mod">
          <ac:chgData name="Adrian Näf (s)" userId="679e0721-05e7-4a49-a606-e041428ef3ab" providerId="ADAL" clId="{902514F1-27FE-4627-99BE-C3C584C3A3B9}" dt="2022-01-26T17:06:42.546" v="579"/>
          <ac:cxnSpMkLst>
            <pc:docMk/>
            <pc:sldMk cId="2344433899" sldId="265"/>
            <ac:cxnSpMk id="347" creationId="{39C027FB-FFBB-4F69-A555-17EA4C583269}"/>
          </ac:cxnSpMkLst>
        </pc:cxnChg>
        <pc:cxnChg chg="mod">
          <ac:chgData name="Adrian Näf (s)" userId="679e0721-05e7-4a49-a606-e041428ef3ab" providerId="ADAL" clId="{902514F1-27FE-4627-99BE-C3C584C3A3B9}" dt="2022-01-26T17:06:42.546" v="579"/>
          <ac:cxnSpMkLst>
            <pc:docMk/>
            <pc:sldMk cId="2344433899" sldId="265"/>
            <ac:cxnSpMk id="348" creationId="{88C231C4-30A1-4C4E-9C04-FEDFA387BE5D}"/>
          </ac:cxnSpMkLst>
        </pc:cxnChg>
        <pc:cxnChg chg="mod">
          <ac:chgData name="Adrian Näf (s)" userId="679e0721-05e7-4a49-a606-e041428ef3ab" providerId="ADAL" clId="{902514F1-27FE-4627-99BE-C3C584C3A3B9}" dt="2022-01-26T17:07:02.487" v="581"/>
          <ac:cxnSpMkLst>
            <pc:docMk/>
            <pc:sldMk cId="2344433899" sldId="265"/>
            <ac:cxnSpMk id="351" creationId="{DC1737E8-2884-4172-A950-F55C836C7B78}"/>
          </ac:cxnSpMkLst>
        </pc:cxnChg>
        <pc:cxnChg chg="mod">
          <ac:chgData name="Adrian Näf (s)" userId="679e0721-05e7-4a49-a606-e041428ef3ab" providerId="ADAL" clId="{902514F1-27FE-4627-99BE-C3C584C3A3B9}" dt="2022-01-26T17:07:02.487" v="581"/>
          <ac:cxnSpMkLst>
            <pc:docMk/>
            <pc:sldMk cId="2344433899" sldId="265"/>
            <ac:cxnSpMk id="352" creationId="{9D820573-5C60-46C9-80EA-C0D22F048BD2}"/>
          </ac:cxnSpMkLst>
        </pc:cxnChg>
        <pc:cxnChg chg="mod">
          <ac:chgData name="Adrian Näf (s)" userId="679e0721-05e7-4a49-a606-e041428ef3ab" providerId="ADAL" clId="{902514F1-27FE-4627-99BE-C3C584C3A3B9}" dt="2022-01-26T17:07:02.487" v="581"/>
          <ac:cxnSpMkLst>
            <pc:docMk/>
            <pc:sldMk cId="2344433899" sldId="265"/>
            <ac:cxnSpMk id="355" creationId="{4C992A66-8411-43FE-B64B-59EA16F711BD}"/>
          </ac:cxnSpMkLst>
        </pc:cxnChg>
        <pc:cxnChg chg="mod">
          <ac:chgData name="Adrian Näf (s)" userId="679e0721-05e7-4a49-a606-e041428ef3ab" providerId="ADAL" clId="{902514F1-27FE-4627-99BE-C3C584C3A3B9}" dt="2022-01-26T17:07:02.487" v="581"/>
          <ac:cxnSpMkLst>
            <pc:docMk/>
            <pc:sldMk cId="2344433899" sldId="265"/>
            <ac:cxnSpMk id="356" creationId="{1B9D6F2F-ACA5-45B8-B328-9AF5C2892CC1}"/>
          </ac:cxnSpMkLst>
        </pc:cxnChg>
        <pc:cxnChg chg="mod">
          <ac:chgData name="Adrian Näf (s)" userId="679e0721-05e7-4a49-a606-e041428ef3ab" providerId="ADAL" clId="{902514F1-27FE-4627-99BE-C3C584C3A3B9}" dt="2022-01-26T17:34:14.201" v="607"/>
          <ac:cxnSpMkLst>
            <pc:docMk/>
            <pc:sldMk cId="2344433899" sldId="265"/>
            <ac:cxnSpMk id="422" creationId="{5BACFB63-3A80-4B56-8E7C-2377F82A699B}"/>
          </ac:cxnSpMkLst>
        </pc:cxnChg>
        <pc:cxnChg chg="mod">
          <ac:chgData name="Adrian Näf (s)" userId="679e0721-05e7-4a49-a606-e041428ef3ab" providerId="ADAL" clId="{902514F1-27FE-4627-99BE-C3C584C3A3B9}" dt="2022-01-26T17:34:14.201" v="607"/>
          <ac:cxnSpMkLst>
            <pc:docMk/>
            <pc:sldMk cId="2344433899" sldId="265"/>
            <ac:cxnSpMk id="423" creationId="{C1A6AE3F-0462-46AE-A468-4967D178BFD2}"/>
          </ac:cxnSpMkLst>
        </pc:cxnChg>
        <pc:cxnChg chg="mod">
          <ac:chgData name="Adrian Näf (s)" userId="679e0721-05e7-4a49-a606-e041428ef3ab" providerId="ADAL" clId="{902514F1-27FE-4627-99BE-C3C584C3A3B9}" dt="2022-01-26T17:35:11.353" v="608"/>
          <ac:cxnSpMkLst>
            <pc:docMk/>
            <pc:sldMk cId="2344433899" sldId="265"/>
            <ac:cxnSpMk id="426" creationId="{DB1470AB-AE59-4CDF-81F5-29D1C0DBF0BA}"/>
          </ac:cxnSpMkLst>
        </pc:cxnChg>
        <pc:cxnChg chg="mod">
          <ac:chgData name="Adrian Näf (s)" userId="679e0721-05e7-4a49-a606-e041428ef3ab" providerId="ADAL" clId="{902514F1-27FE-4627-99BE-C3C584C3A3B9}" dt="2022-01-26T17:35:11.353" v="608"/>
          <ac:cxnSpMkLst>
            <pc:docMk/>
            <pc:sldMk cId="2344433899" sldId="265"/>
            <ac:cxnSpMk id="427" creationId="{3AB37D3F-022A-410B-8269-288F90EC4F97}"/>
          </ac:cxnSpMkLst>
        </pc:cxnChg>
        <pc:cxnChg chg="mod">
          <ac:chgData name="Adrian Näf (s)" userId="679e0721-05e7-4a49-a606-e041428ef3ab" providerId="ADAL" clId="{902514F1-27FE-4627-99BE-C3C584C3A3B9}" dt="2022-01-26T17:35:33.453" v="614"/>
          <ac:cxnSpMkLst>
            <pc:docMk/>
            <pc:sldMk cId="2344433899" sldId="265"/>
            <ac:cxnSpMk id="430" creationId="{7660FF74-89E2-493D-B317-C1521DFAF3B0}"/>
          </ac:cxnSpMkLst>
        </pc:cxnChg>
        <pc:cxnChg chg="mod">
          <ac:chgData name="Adrian Näf (s)" userId="679e0721-05e7-4a49-a606-e041428ef3ab" providerId="ADAL" clId="{902514F1-27FE-4627-99BE-C3C584C3A3B9}" dt="2022-01-26T17:35:33.453" v="614"/>
          <ac:cxnSpMkLst>
            <pc:docMk/>
            <pc:sldMk cId="2344433899" sldId="265"/>
            <ac:cxnSpMk id="431" creationId="{B3513750-756B-4DA1-ABAF-436C8D307B52}"/>
          </ac:cxnSpMkLst>
        </pc:cxnChg>
        <pc:cxnChg chg="mod">
          <ac:chgData name="Adrian Näf (s)" userId="679e0721-05e7-4a49-a606-e041428ef3ab" providerId="ADAL" clId="{902514F1-27FE-4627-99BE-C3C584C3A3B9}" dt="2022-01-26T17:36:03.786" v="621"/>
          <ac:cxnSpMkLst>
            <pc:docMk/>
            <pc:sldMk cId="2344433899" sldId="265"/>
            <ac:cxnSpMk id="434" creationId="{DE2BF0CC-D76D-45C1-869D-4BB51521A51A}"/>
          </ac:cxnSpMkLst>
        </pc:cxnChg>
        <pc:cxnChg chg="mod">
          <ac:chgData name="Adrian Näf (s)" userId="679e0721-05e7-4a49-a606-e041428ef3ab" providerId="ADAL" clId="{902514F1-27FE-4627-99BE-C3C584C3A3B9}" dt="2022-01-26T17:36:03.786" v="621"/>
          <ac:cxnSpMkLst>
            <pc:docMk/>
            <pc:sldMk cId="2344433899" sldId="265"/>
            <ac:cxnSpMk id="435" creationId="{21B145F2-665D-48F3-8AD8-C8F411D68317}"/>
          </ac:cxnSpMkLst>
        </pc:cxnChg>
        <pc:cxnChg chg="mod">
          <ac:chgData name="Adrian Näf (s)" userId="679e0721-05e7-4a49-a606-e041428ef3ab" providerId="ADAL" clId="{902514F1-27FE-4627-99BE-C3C584C3A3B9}" dt="2022-01-26T17:36:05.651" v="622"/>
          <ac:cxnSpMkLst>
            <pc:docMk/>
            <pc:sldMk cId="2344433899" sldId="265"/>
            <ac:cxnSpMk id="438" creationId="{155828C0-FB53-41CF-A619-869F02E22646}"/>
          </ac:cxnSpMkLst>
        </pc:cxnChg>
        <pc:cxnChg chg="mod">
          <ac:chgData name="Adrian Näf (s)" userId="679e0721-05e7-4a49-a606-e041428ef3ab" providerId="ADAL" clId="{902514F1-27FE-4627-99BE-C3C584C3A3B9}" dt="2022-01-26T17:36:05.651" v="622"/>
          <ac:cxnSpMkLst>
            <pc:docMk/>
            <pc:sldMk cId="2344433899" sldId="265"/>
            <ac:cxnSpMk id="439" creationId="{671E6474-F42E-49CB-9D73-D361EA353EBF}"/>
          </ac:cxnSpMkLst>
        </pc:cxnChg>
        <pc:cxnChg chg="mod">
          <ac:chgData name="Adrian Näf (s)" userId="679e0721-05e7-4a49-a606-e041428ef3ab" providerId="ADAL" clId="{902514F1-27FE-4627-99BE-C3C584C3A3B9}" dt="2022-01-26T17:36:45.304" v="629"/>
          <ac:cxnSpMkLst>
            <pc:docMk/>
            <pc:sldMk cId="2344433899" sldId="265"/>
            <ac:cxnSpMk id="443" creationId="{DC1EA2FD-96F5-4A0C-9281-417D7E43C28F}"/>
          </ac:cxnSpMkLst>
        </pc:cxnChg>
        <pc:cxnChg chg="mod">
          <ac:chgData name="Adrian Näf (s)" userId="679e0721-05e7-4a49-a606-e041428ef3ab" providerId="ADAL" clId="{902514F1-27FE-4627-99BE-C3C584C3A3B9}" dt="2022-01-26T17:36:45.304" v="629"/>
          <ac:cxnSpMkLst>
            <pc:docMk/>
            <pc:sldMk cId="2344433899" sldId="265"/>
            <ac:cxnSpMk id="444" creationId="{13FA090F-9EE0-474A-84D8-EE891F544EA4}"/>
          </ac:cxnSpMkLst>
        </pc:cxnChg>
        <pc:cxnChg chg="mod">
          <ac:chgData name="Adrian Näf (s)" userId="679e0721-05e7-4a49-a606-e041428ef3ab" providerId="ADAL" clId="{902514F1-27FE-4627-99BE-C3C584C3A3B9}" dt="2022-01-26T17:36:58.243" v="632"/>
          <ac:cxnSpMkLst>
            <pc:docMk/>
            <pc:sldMk cId="2344433899" sldId="265"/>
            <ac:cxnSpMk id="447" creationId="{4196C89F-4D9C-40CF-A28C-227E6C5E01F9}"/>
          </ac:cxnSpMkLst>
        </pc:cxnChg>
        <pc:cxnChg chg="mod">
          <ac:chgData name="Adrian Näf (s)" userId="679e0721-05e7-4a49-a606-e041428ef3ab" providerId="ADAL" clId="{902514F1-27FE-4627-99BE-C3C584C3A3B9}" dt="2022-01-26T17:36:58.243" v="632"/>
          <ac:cxnSpMkLst>
            <pc:docMk/>
            <pc:sldMk cId="2344433899" sldId="265"/>
            <ac:cxnSpMk id="448" creationId="{185B0DF9-C690-48C1-BB42-9BACAC163B68}"/>
          </ac:cxnSpMkLst>
        </pc:cxnChg>
        <pc:cxnChg chg="mod">
          <ac:chgData name="Adrian Näf (s)" userId="679e0721-05e7-4a49-a606-e041428ef3ab" providerId="ADAL" clId="{902514F1-27FE-4627-99BE-C3C584C3A3B9}" dt="2022-01-26T17:37:20.089" v="636"/>
          <ac:cxnSpMkLst>
            <pc:docMk/>
            <pc:sldMk cId="2344433899" sldId="265"/>
            <ac:cxnSpMk id="451" creationId="{BD768A86-168F-4009-A9E7-EAB6EDC33417}"/>
          </ac:cxnSpMkLst>
        </pc:cxnChg>
        <pc:cxnChg chg="mod">
          <ac:chgData name="Adrian Näf (s)" userId="679e0721-05e7-4a49-a606-e041428ef3ab" providerId="ADAL" clId="{902514F1-27FE-4627-99BE-C3C584C3A3B9}" dt="2022-01-26T17:37:20.089" v="636"/>
          <ac:cxnSpMkLst>
            <pc:docMk/>
            <pc:sldMk cId="2344433899" sldId="265"/>
            <ac:cxnSpMk id="452" creationId="{49EC5D08-1566-46C7-90F4-F1AC780179D3}"/>
          </ac:cxnSpMkLst>
        </pc:cxnChg>
        <pc:cxnChg chg="mod">
          <ac:chgData name="Adrian Näf (s)" userId="679e0721-05e7-4a49-a606-e041428ef3ab" providerId="ADAL" clId="{902514F1-27FE-4627-99BE-C3C584C3A3B9}" dt="2022-01-26T17:37:33.436" v="639"/>
          <ac:cxnSpMkLst>
            <pc:docMk/>
            <pc:sldMk cId="2344433899" sldId="265"/>
            <ac:cxnSpMk id="455" creationId="{0BFAC37B-7324-46F3-9219-290B6A8E99D4}"/>
          </ac:cxnSpMkLst>
        </pc:cxnChg>
        <pc:cxnChg chg="mod">
          <ac:chgData name="Adrian Näf (s)" userId="679e0721-05e7-4a49-a606-e041428ef3ab" providerId="ADAL" clId="{902514F1-27FE-4627-99BE-C3C584C3A3B9}" dt="2022-01-26T17:37:33.436" v="639"/>
          <ac:cxnSpMkLst>
            <pc:docMk/>
            <pc:sldMk cId="2344433899" sldId="265"/>
            <ac:cxnSpMk id="456" creationId="{CFA8D445-AC1C-4F88-954F-3FF8C314C7EB}"/>
          </ac:cxnSpMkLst>
        </pc:cxnChg>
        <pc:cxnChg chg="mod">
          <ac:chgData name="Adrian Näf (s)" userId="679e0721-05e7-4a49-a606-e041428ef3ab" providerId="ADAL" clId="{902514F1-27FE-4627-99BE-C3C584C3A3B9}" dt="2022-01-26T17:38:32.712" v="649"/>
          <ac:cxnSpMkLst>
            <pc:docMk/>
            <pc:sldMk cId="2344433899" sldId="265"/>
            <ac:cxnSpMk id="459" creationId="{A30415EC-25AF-44E5-82CF-D26CDF18ADC4}"/>
          </ac:cxnSpMkLst>
        </pc:cxnChg>
        <pc:cxnChg chg="mod">
          <ac:chgData name="Adrian Näf (s)" userId="679e0721-05e7-4a49-a606-e041428ef3ab" providerId="ADAL" clId="{902514F1-27FE-4627-99BE-C3C584C3A3B9}" dt="2022-01-26T17:38:32.712" v="649"/>
          <ac:cxnSpMkLst>
            <pc:docMk/>
            <pc:sldMk cId="2344433899" sldId="265"/>
            <ac:cxnSpMk id="460" creationId="{19A25726-724E-4D97-B24E-E979D5967D45}"/>
          </ac:cxnSpMkLst>
        </pc:cxnChg>
      </pc:sldChg>
      <pc:sldChg chg="addSp modSp new ord">
        <pc:chgData name="Adrian Näf (s)" userId="679e0721-05e7-4a49-a606-e041428ef3ab" providerId="ADAL" clId="{902514F1-27FE-4627-99BE-C3C584C3A3B9}" dt="2022-02-15T09:48:26.461" v="1157"/>
        <pc:sldMkLst>
          <pc:docMk/>
          <pc:sldMk cId="2192078901" sldId="269"/>
        </pc:sldMkLst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" creationId="{EBB9A7CC-DE97-4BBA-AF41-A51245A24B19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" creationId="{71071FB7-2994-46C9-A734-D2D13C32FB7B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4" creationId="{F2002D07-C64E-4F75-A846-F2FC76D4BCB7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5" creationId="{DFD29884-12F6-4024-A8B0-B2FAA3D74323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6" creationId="{B75AE7E6-12D5-42FF-95D1-415023557F57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7" creationId="{12492396-AA9E-4B8F-AADB-C3A3256C32BB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8" creationId="{144966A1-9B6B-4967-A2AE-E0FDED13706E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9" creationId="{B3A11257-A2F6-4E37-87DE-EBF4B15BB1C3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0" creationId="{FBAFD936-3829-4DD7-BBA3-1BB89BD19092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1" creationId="{47626A9A-A531-4339-9442-3BE6052DE299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2" creationId="{9ADD296B-24FA-4ACE-A16C-5D1CB4DEADB9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3" creationId="{D9050213-FBF5-45EA-8BC9-87ABE4EE0DD9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4" creationId="{1C08E1B8-7E3A-4A0F-A162-3FDF5253DC61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5" creationId="{CF0BAF69-F2AA-49FA-832C-6E882787AD00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6" creationId="{CC8F535E-9524-4727-BED2-EDF70AABE5D4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0" creationId="{157916AD-09BD-4DE8-9C06-53BE10498A92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1" creationId="{538822C5-BB93-47C3-B9DC-F70675DCEE5C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2" creationId="{A495EF99-D07E-4D72-9486-3E8DA3E1A332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3" creationId="{1260847A-68A8-4AF0-B97C-F1EE0D4D5510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5" creationId="{4852600D-6BFA-45D3-BFA2-27B5A5453E15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6" creationId="{63364FC2-57B0-4C4D-8CCF-71764355F0E1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7" creationId="{359D1A2D-1D4C-478A-A6AF-F288A908D4B6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8" creationId="{EE85AB2F-1247-4A2A-8522-2D733FCCFCD3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9" creationId="{F4AB5D0F-B6CD-427E-A2FD-780CDCAAC11F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0" creationId="{F80EFE37-46C0-45F6-B9EC-A239ACD6C51D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1" creationId="{60931BC2-A12E-4EAA-B243-200659AE70D9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2" creationId="{F1A43E4A-5587-41E4-B1D9-146F79F0A41A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3" creationId="{3A9C6389-CD49-4DE2-8C49-ECEAD89CD91A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4" creationId="{8D7A9F95-2EB6-4491-BB02-886451A021EA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5" creationId="{8C76B542-77B7-4496-8BEF-8C6B904E2A8A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6" creationId="{EB028905-E730-46C4-AE35-A47E5FE3EB52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63" creationId="{A76481D8-55C1-4A0C-8B47-AF6EB3EF135A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67" creationId="{1DC63122-0EC7-4E51-8AFF-E0078CBE379D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71" creationId="{14C47664-8FB6-4A91-B2EC-E520C369CAE3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75" creationId="{BC95157F-6EEC-47F3-A2F2-191DCC0FDBAD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79" creationId="{191D84CF-1F40-486F-AAAF-7907B82EABA9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83" creationId="{4801214C-B63B-466F-A95A-AFDD66730F30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87" creationId="{8B141BA1-0E2B-4425-ADB8-EE6B4BFCAADE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91" creationId="{0459C1D3-C772-4104-BEBC-4ABD800838EA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95" creationId="{E9261E86-36AE-409C-B6D3-145C1451AC50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99" creationId="{3B650BE4-707F-4AE8-A22E-2D1C5C66AB58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03" creationId="{E55A289C-129E-4189-8E90-8319067FB8DE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08" creationId="{174404DD-2D11-4EA4-8010-AC4B3D1A0D3D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12" creationId="{83C323C4-D226-4E09-8450-32BAC0A39FE4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16" creationId="{0480CB7D-E6B7-45F1-8EBA-F11C258A787A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20" creationId="{27471E17-FB84-46BD-9652-4C9FF81F3EB2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24" creationId="{4641C713-5CDA-41E6-9F35-CDC1145E47C9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28" creationId="{1E84B1FB-DD1F-4B14-8234-3386EAAB8D55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32" creationId="{B5006A4F-89EF-47BE-B3C8-53A1427C7476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36" creationId="{7F9DF3F0-935F-403B-9502-C67C0655C299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40" creationId="{EE90EEE0-9A09-42D0-8B17-12421C5FA3EC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44" creationId="{FADAF753-6DA3-41D2-A489-4F2528AB19F5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49" creationId="{7E794209-8B1F-47AC-A665-B9B786E5DAB2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53" creationId="{61A0B094-BBB9-4D0F-9F2F-0F69851F64E6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57" creationId="{A8618023-D68F-44D1-9518-BB1C3F961E63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61" creationId="{926F715D-B2BB-484A-8145-F6DDE8A021CF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65" creationId="{6DEE9E99-D143-480A-99D6-9CA8C9B3B401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69" creationId="{7E6AFAC2-823F-4825-9346-3D705F1FEBD1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73" creationId="{E97CD35E-1BCD-4F39-A707-E424BC6DA24C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77" creationId="{CB86349A-D11E-47E3-8026-07CD172549C2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82" creationId="{0334CD88-DC74-4C80-B2EA-6876113A9D0A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86" creationId="{74BB77F2-2B4C-465B-B82F-5238B66AEECE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92" creationId="{07F49FEE-94B6-47CF-8A8E-16BABF4DCE21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196" creationId="{BD7D43DE-E896-4EFB-86C7-A5D59AD91932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00" creationId="{85D2A3BE-F57A-4F5E-9C29-86DCB3F045FF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04" creationId="{BE3E4268-9C01-4136-955C-A896C0BBBB42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08" creationId="{CE32FB47-8368-4441-AF77-BA48EAFA111E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12" creationId="{244CE900-0E3B-4BE3-A8D1-A8CC8C86A11B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21" creationId="{9B2DA2AD-EFFC-48B4-8237-BF1F2BD6BEBE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25" creationId="{18FD1AAC-6AC0-434A-8FDB-AB84C9A3287F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36" creationId="{FF65CEFD-5ED8-4E9D-8E4E-4300887FB1D8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38" creationId="{38436075-068E-47F1-A830-E21EA8933D53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40" creationId="{72C07953-942D-49AC-9784-5203999F75F5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44" creationId="{690A7B03-080E-4B99-90C3-E9AED365B379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48" creationId="{4EDF3619-88CD-4039-8297-7333C0042B50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52" creationId="{EA055D6E-6DC2-4170-A805-236FDC138E59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64" creationId="{62D738B2-62E3-422F-92C7-610A41CB8DA6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65" creationId="{4417345D-41B6-4D84-BC73-F9C2DFDF4393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66" creationId="{1953AED4-4D1A-4AD1-BB2F-449968A452CE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67" creationId="{7F7343F4-1708-4DC3-9705-6D8ACC4BD4FA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68" creationId="{6F7F105D-F05C-4F59-BECF-AFBEC5D725CA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69" creationId="{8014F635-A4E0-4E1F-B534-F90D3047DED1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71" creationId="{6FB6D413-40A1-4CB7-878F-96CC26F4A388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72" creationId="{7A48A819-B648-4A5E-AE83-0D61D73E6A40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73" creationId="{512D6111-8D54-42B3-B956-1609D2CBD499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274" creationId="{A2837CBB-A2AC-4170-A824-6FAC7E57F314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15" creationId="{29E80113-3798-4023-A053-D59DB786E048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17" creationId="{FCB3A834-0FB4-427B-AEB3-22490B4A07B9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21" creationId="{A3C7F75D-2FE2-4749-8308-96B20A2089BE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28" creationId="{9612CD93-B596-4D74-9C7E-E5D7A7E1E711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29" creationId="{79464490-349C-4567-B8C8-EE147C32C332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31" creationId="{8983F38F-20D9-4915-9C11-EDFA7115CDC2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34" creationId="{86FE2487-5E81-4728-A373-16E8F4CCA737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35" creationId="{32AD9699-F7F4-4467-8C64-E4EF69F1CE89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37" creationId="{A073421A-EB09-4CFF-933B-124200A3DCA1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42" creationId="{30BD1D32-DF8A-4A0D-AB38-D1A9DE85DA98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46" creationId="{8C0E795E-6ED6-47A2-9D4D-A0090BEAA31D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50" creationId="{0E27A730-01FE-4346-B589-1D1C8537E35F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54" creationId="{53CB2D1F-045E-4214-BD70-A4ACACB5EA1C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67" creationId="{9BC6E860-551F-4FC1-BD35-A5B8656FCF19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71" creationId="{8B916DC7-029C-4796-8F7C-6516B3C07FFA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76" creationId="{48C127C8-5556-4942-A0B9-DCDA7BFD9C6C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77" creationId="{66E17F57-19E7-40FE-81EB-F40C079C1700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79" creationId="{70E12428-94C9-45F5-970E-7E738A7C3F89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83" creationId="{313B885A-2AAB-4667-AD5C-29E517C2F483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89" creationId="{A95E7F38-38FF-4A30-B00C-10D7FFBF3E4F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93" creationId="{B0B1DF21-EE9D-4390-9A74-86E1A70EA464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399" creationId="{33844615-CAFC-4550-9CCA-00D6273F23BD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403" creationId="{6E6025C7-AB1C-4FBD-8D89-9E8CBBAC136F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409" creationId="{134AAD31-820D-49D4-9F84-61C9DE93EA86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412" creationId="{9B02DB2B-5B84-4455-8377-1993F2243807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414" creationId="{8D4FFF78-9FF7-4589-B39A-4B422F962E89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418" creationId="{30E7A5D8-50CE-46DA-B253-907305FDFA92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424" creationId="{7E32DFA8-5A20-492F-A4A7-C203E15C7E1F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428" creationId="{D25436BA-234B-497E-912E-90F241B5DF74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435" creationId="{65034012-131F-453E-9E39-0F9D64E7A10D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437" creationId="{8C7BE927-5C30-4A86-8A82-0E80027ACAFD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441" creationId="{41826E66-AE42-461E-8FF4-3C8DD2582723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447" creationId="{BB5ADD55-CCF6-4BF7-B915-696908E5BE03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451" creationId="{246131F5-C62A-4DC3-8991-E3A786788F5B}"/>
          </ac:spMkLst>
        </pc:spChg>
        <pc:spChg chg="add 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456" creationId="{38B238DD-C32B-4745-AA38-F6886CB7F063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458" creationId="{C539310A-1CAD-49B8-8C08-2E91BB038959}"/>
          </ac:spMkLst>
        </pc:spChg>
        <pc:spChg chg="mod">
          <ac:chgData name="Adrian Näf (s)" userId="679e0721-05e7-4a49-a606-e041428ef3ab" providerId="ADAL" clId="{902514F1-27FE-4627-99BE-C3C584C3A3B9}" dt="2022-02-15T08:14:05.022" v="652"/>
          <ac:spMkLst>
            <pc:docMk/>
            <pc:sldMk cId="2192078901" sldId="269"/>
            <ac:spMk id="462" creationId="{E2B8EF06-E767-42D0-B10A-3DB3386B23E3}"/>
          </ac:spMkLst>
        </pc:s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62" creationId="{743B2539-0FBC-4C9A-BD93-693592840BAE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66" creationId="{4E82F5AF-4123-4D69-996A-B1BFE86F74F0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70" creationId="{4E2AEF77-381B-445B-8014-666FD1E232F0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74" creationId="{CE66BA3A-72FA-4400-88D1-78AC26DCEB73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78" creationId="{C2DFC715-EB77-4F92-B54B-0736CED19C1B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82" creationId="{8A78A346-50EB-472B-9E82-968E8A869ABE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86" creationId="{DE95DD8B-56C7-46BF-9BC4-9D491212320C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90" creationId="{B6310DBF-4B74-4087-B171-10E40826212E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94" creationId="{CBF4296D-58AF-41D5-944D-84F90919FA63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98" creationId="{D2259F52-2C7F-4577-9688-0A99B4A382B4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102" creationId="{71597CBC-5ECA-42F1-AC46-5F6116F260D2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107" creationId="{CD985144-D2F7-49B6-BE49-357A2E54C711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111" creationId="{F1636FC3-0919-438D-855C-BD90E9B6B910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115" creationId="{4B6954E1-FAF3-4126-AE32-E252CA4FABCC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119" creationId="{32A55149-88B2-4CEF-B852-DBA943C0A3F9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123" creationId="{EBC91C7E-1328-4DE2-B30A-E9E965E04155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127" creationId="{FDE56B2B-B656-4779-85F9-AD8B3D8D733F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131" creationId="{6A618918-3690-4722-9B88-FC5CBE557B1E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135" creationId="{62C3D64C-2704-4B9F-8F84-9893F6984C8E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139" creationId="{F8541461-1D62-4304-B434-A00937B10B88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143" creationId="{EAB58875-E3DA-4659-8F6B-0CC2BD7A1FB9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148" creationId="{F19B89FD-69A6-44CC-9560-9252166533D2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152" creationId="{83BA5577-70F5-4DF6-8C6D-00DFABE44AA5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156" creationId="{36F5C135-8853-4E60-9103-AF48FBE9A50E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160" creationId="{ED100BC1-51C9-4837-9F31-ED750159EB42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164" creationId="{A92C1ED3-A689-44AC-BCF9-D0F444A5039B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168" creationId="{911F711D-DE37-4DB9-936A-0CCDB4F721DE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172" creationId="{83698044-CD8F-4CD2-9C93-D00BD2588E46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176" creationId="{7771A126-2B3E-41CB-9D9E-27D6C641ABAF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181" creationId="{CA55E3E3-5F59-47ED-B838-2FDE89507928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185" creationId="{4C8B0F2E-84CE-488E-B50B-2ABBF8528B63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191" creationId="{5E0A4C42-9CD7-40A5-A34F-F530C772852F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195" creationId="{1859BEC4-7407-4287-AC02-23A9750FE5BF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199" creationId="{D0FF9866-7AFD-4401-AC01-A85BFDD50D2E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203" creationId="{0ED912CE-2D85-4677-90AD-C6483A8C607C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207" creationId="{396C2B5B-823E-40EF-87B7-DD6BF8EBC4CD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211" creationId="{B499B727-0226-46DC-AAE0-0378401FFD6C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220" creationId="{AFAAD03E-DE3E-48E5-8BFF-9A4D632094BF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224" creationId="{37CA9867-F58E-448B-BEB5-5B3FAAC10994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235" creationId="{DB8535F4-9021-40B6-82D1-CE461A6CA8FB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239" creationId="{BEDE296E-4834-4772-B95B-BF15714D38A6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243" creationId="{C5428801-EE20-4676-AF78-D4C92101010D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247" creationId="{F6163D90-1CD1-4F50-AAD5-A0C622709580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251" creationId="{DB43028C-BA8C-4365-AC8E-C739472B7415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316" creationId="{077A46A7-B252-453E-9F5E-0F346F0B1734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320" creationId="{0751004C-D3C9-43A4-A1BF-A060B586036D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330" creationId="{F811D8AF-C362-461F-B79C-D2B9D22183FC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336" creationId="{8CDBCFA9-9382-42DB-981E-885E0C0E4346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341" creationId="{AC8AB606-2640-4157-B297-1EAB0A7BD1CA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345" creationId="{7459FD4D-1307-4B97-B8E5-58E6934727E1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349" creationId="{1DE2DC57-D45E-43C1-8AC2-29AD72552000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353" creationId="{BC44CD06-5FBC-4898-9495-EC9EDA714FB1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366" creationId="{A4CEA8CE-3FEC-495A-972E-2AA90204C1F9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370" creationId="{407CDCFC-2173-46B0-BEB6-03E2A31CC9F7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378" creationId="{4BC3179A-09C2-4BF8-B6CA-AF5CF4199B9B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382" creationId="{AB8F5703-7BB0-44F5-B372-DF4857635C1D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388" creationId="{3973A060-8052-4806-AFC3-ABDDEA6519D4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392" creationId="{F5BA3D9E-F701-41AD-AB16-82D56757C801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398" creationId="{89C241EE-735D-476F-BDE1-B64BFF16492A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402" creationId="{F7AB5431-0EDD-4CED-AA3E-DB3BC1CA0357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408" creationId="{5248622D-861C-467C-87AE-A4CBB8911601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413" creationId="{AEDDE86D-327E-462D-A89B-34B957177335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417" creationId="{69AFA308-C803-447C-AA1C-BF3D399752DB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423" creationId="{EAC3A805-AF3A-46D7-9EFE-43F81A44C02D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427" creationId="{FD841BED-B67C-4C33-81B2-52023D9D3F33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436" creationId="{49F78CD4-7963-4E86-8C0C-92988792944B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440" creationId="{8BC69C20-C9B6-452E-8E74-3F8388997DB9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446" creationId="{B1896A4F-A45F-4DC8-B83B-B938269D83E3}"/>
          </ac:grpSpMkLst>
        </pc:grpChg>
        <pc:grpChg chg="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450" creationId="{8B25BBC0-FA7E-41D6-951F-CF3E6DED64D4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457" creationId="{44C7E784-FEA1-4D38-971A-B0D1B895D698}"/>
          </ac:grpSpMkLst>
        </pc:grpChg>
        <pc:grpChg chg="add mod">
          <ac:chgData name="Adrian Näf (s)" userId="679e0721-05e7-4a49-a606-e041428ef3ab" providerId="ADAL" clId="{902514F1-27FE-4627-99BE-C3C584C3A3B9}" dt="2022-02-15T08:14:05.022" v="652"/>
          <ac:grpSpMkLst>
            <pc:docMk/>
            <pc:sldMk cId="2192078901" sldId="269"/>
            <ac:grpSpMk id="461" creationId="{4D8C1F89-21B2-406C-9F77-A5C0BF7F5E24}"/>
          </ac:grpSpMkLst>
        </pc:grp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39" creationId="{E3805202-A573-4741-A638-BBA8189A3052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61" creationId="{E6D95FB6-BD1E-47FE-A039-6521FED4986D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55" creationId="{02B388F2-9DCE-48B2-AB38-ED62BCB00BFE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56" creationId="{D38A570A-FAA4-48EB-B5F7-A1ACDD8A3E11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57" creationId="{94B11235-9EEF-46D6-8ADF-91EB281C5E41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58" creationId="{18B2AD1E-5C40-44F7-B975-7A1584DA1DFC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59" creationId="{666333CB-48EE-4858-B960-CC331F1DC44C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60" creationId="{C42733AD-D82C-49A8-9E1B-D52D6943E2ED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61" creationId="{A47F62F5-CF6A-46BD-AB66-415CA3E2E863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62" creationId="{AC3AE6E3-FF58-4649-BC7E-15B87E94F88B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63" creationId="{3126779E-505B-4A5F-9ABD-51010AD33787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70" creationId="{39419B71-FE5C-4F32-9F1C-ADED9A8B76B6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75" creationId="{21E464CF-2556-4A19-95EC-B82B92C536DB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76" creationId="{37B094E2-0D81-442A-B84F-7DB2893E4116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77" creationId="{666117DA-1C11-4A16-83D2-47B5338B46F6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78" creationId="{A9D84E37-7C69-4D81-A832-F69E5560D188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79" creationId="{99F393EA-168A-4E4C-B14D-011781D526F0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80" creationId="{F54E5178-25D3-47FD-AC99-8461420A194D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81" creationId="{CBB72DB1-C77F-4219-9E73-6CB57639C98E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82" creationId="{DFAE8E5F-3BC0-447B-97D0-F5A625FF9CA1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83" creationId="{BBFAB4BE-B250-43FC-B325-721CF387D2A4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84" creationId="{F8831B91-49BE-4D6B-816B-4BFE286A3066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85" creationId="{32591D40-32AF-4D3A-8D03-1026B4ACF74F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86" creationId="{8CC5D91E-71B4-4F1D-BE58-30B6262F51B5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87" creationId="{8EBB1B16-6A0E-442A-85B7-9EDE4A419381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88" creationId="{8E040B4D-22BB-4A5E-8E98-7D90ADEE87B8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89" creationId="{64C0DD5A-8BB4-4804-8913-0CF4B20E2158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90" creationId="{49019F0E-BC4A-4167-871E-1974730759A8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91" creationId="{42B55D03-F455-4870-88D5-E2D12669058F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92" creationId="{B2E5E35A-3DB5-4807-915A-E15F946EAF9F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93" creationId="{53DAB197-D86D-4B30-95D2-A3A3CA4D7A3A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94" creationId="{2958B423-72C6-4FC4-ADFB-1DB95CFCB834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95" creationId="{8B74B675-ED0D-4B88-9E26-994E5C568623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96" creationId="{D50263CE-9C4A-45FF-8C28-F14D2DE66E75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97" creationId="{A58C5508-7FCC-4C67-809B-C07631CD04D8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98" creationId="{3AB901A3-7FC6-452C-AF71-F67F793E8380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299" creationId="{649E2C3C-59DB-470D-A08E-4F6B399ABEB3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300" creationId="{44C1AD28-4984-41E5-8D50-C9562AC5CEEB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301" creationId="{991AC61A-2CBB-440B-AB10-B5040C079957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302" creationId="{02D841A7-01F1-41E4-89C1-3A107C829C69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303" creationId="{046B06BA-13F9-4475-80A9-441FC72FAB40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304" creationId="{067D5AF0-5DE1-4BF7-B0B4-B59D08B1859D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305" creationId="{D1F64D66-E30F-4E1D-9CDF-51A259A27877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306" creationId="{A9392167-9DB6-4E0E-BB34-A254BA829DD2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307" creationId="{728FF15D-1390-4134-A625-5FE38CD270AC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308" creationId="{67468621-C718-48E8-9190-90726FC07B05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309" creationId="{8CE08BE0-5E3C-4FAD-B16F-73E77C6A35B3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310" creationId="{25E60ACE-FC1E-4EAD-8B73-922D81977595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311" creationId="{37564CEF-8C68-46BD-9BC9-FBFABE7DA9B5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312" creationId="{71784532-B0E0-43D4-B056-86398EFE2139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313" creationId="{16B31DBD-F32D-420B-913D-FBA53E5D0DAB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314" creationId="{6F7CEC03-2846-4B9A-AB94-99BFAC988FCE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363" creationId="{13A102BC-C8DF-426A-B754-84CB090C646E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364" creationId="{A309AACE-33E3-492F-BD46-24B33EA41665}"/>
          </ac:picMkLst>
        </pc:picChg>
        <pc:picChg chg="add mod">
          <ac:chgData name="Adrian Näf (s)" userId="679e0721-05e7-4a49-a606-e041428ef3ab" providerId="ADAL" clId="{902514F1-27FE-4627-99BE-C3C584C3A3B9}" dt="2022-02-15T08:14:05.022" v="652"/>
          <ac:picMkLst>
            <pc:docMk/>
            <pc:sldMk cId="2192078901" sldId="269"/>
            <ac:picMk id="365" creationId="{11652A9B-E914-46C5-BAE3-2D36FDE1B33B}"/>
          </ac:picMkLst>
        </pc:pic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7" creationId="{3543EEB7-A7FB-4AF3-A446-FBC44210EA6C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8" creationId="{DF738489-E5E8-430B-9E7F-61355F9E2A70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9" creationId="{35F9FEC7-6F33-4D06-B686-C33F484C646A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4" creationId="{BA8A2F26-E331-4F8B-ADEA-184ECF94FB0B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7" creationId="{D9FB7661-B621-4E13-A5F9-3A012924C0A6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8" creationId="{2645DB9B-E8D0-4966-B46C-6BEA3974DEB2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0" creationId="{15252068-6EBD-4086-B117-F8EF8A116B06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1" creationId="{F8C42B57-B32A-491E-9DF5-5EB78D3105B9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2" creationId="{49D26B71-8DAA-43BC-8A0A-AEB1EFB9E418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3" creationId="{B9CB438F-D57C-423A-BF42-BA054709587D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4" creationId="{E443FDE2-42C3-4061-8307-AF00A542AD19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5" creationId="{FD18F1E4-FF3C-4FBC-8B36-18B4872CC423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6" creationId="{4565BB07-F43D-4857-8ED5-9CF53D551286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7" creationId="{F8578165-B33E-4FAC-8215-FA6993D1304A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8" creationId="{02E5B8B5-F74B-45B4-9DCA-4F87853FB2AF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9" creationId="{4E1706AA-B30B-4EBA-AF8E-4B203CF2113F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50" creationId="{AF36C38E-FD5C-43B5-9172-4A9052F8D43A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51" creationId="{9DEA0323-A10F-4DCA-B1CA-ED1D5BF1CCCF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52" creationId="{CACA3265-2AA4-4441-B1F8-E5E83073F553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53" creationId="{C4D3A779-F408-4FAC-BF1C-072A6A3A30DB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54" creationId="{5CA96565-357D-4BC6-B413-9624778D11FE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55" creationId="{16358D23-5B34-45FA-BCCF-9208ECD191D5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56" creationId="{6C557D0D-28B3-4CFB-9B25-6D2C9E347106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57" creationId="{681E7892-3A89-4768-8320-9F21A2B0099E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58" creationId="{151D6C46-5BA0-44D5-A1CE-253D5FAA1D8E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59" creationId="{C533B903-DA9C-4FB5-92FA-C5D7DB807C1F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60" creationId="{66ED27B5-087F-4250-AC2F-0AC89EC99F67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64" creationId="{560265DF-D6E7-4885-B092-58B7BF5B04BD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65" creationId="{7471A596-4780-4B77-A87F-6E36DCD809D2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68" creationId="{F9FFA00D-64D3-460E-8067-86154E997169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69" creationId="{8BB3F2B7-433D-4864-B12E-C75446DF051C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72" creationId="{23CB4842-1BF7-4DE8-9592-AFCB616CEF3B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73" creationId="{0DE87E7B-43C5-476A-99B4-915079ED6AE1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76" creationId="{A03F6602-DEF7-4C21-9D62-A68D27D37815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77" creationId="{4850518A-C7F0-4BFE-9AD3-47D928507564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80" creationId="{6094C6F3-6D96-4E81-A47C-774A4001A9E1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81" creationId="{1FC44BF0-B991-4EA3-907D-2366CE917B04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84" creationId="{3670C6A6-E5D2-47A1-833A-046877559E98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85" creationId="{780F1DD5-E7A9-4680-A03C-6012ABF70E1B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88" creationId="{8C258B5F-1940-4A9A-9DB1-78FB9A36B618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89" creationId="{F2468D87-444D-48D9-A7B8-E73E887901C1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92" creationId="{2B08C272-EECE-4B93-BD1A-203AE4F41F9C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93" creationId="{E635E266-3DD6-4135-B514-F633CF91EFEC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96" creationId="{B330A2EA-2A42-467F-8E6A-709FDB820992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97" creationId="{C54BD5F5-F5F5-4D15-8F32-0B4630030BAD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00" creationId="{2072A9D4-9F5F-4326-8BD9-863C6F47EAFE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01" creationId="{8974C567-7664-4481-A542-E89C1F1569AC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04" creationId="{8C91D213-913C-47B3-A7A5-875FB54F7B20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05" creationId="{B30A0281-53DF-4F3F-A266-9D1600133A6A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06" creationId="{90FA6FBA-4119-4A84-815E-C18C909CC8D9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09" creationId="{7B804F11-BB58-41BC-8B50-759010DAFE76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10" creationId="{EEE2A7D3-866D-481A-8272-B1164BD09B82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13" creationId="{3253EDA8-1445-4980-9517-84A91EEBF742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14" creationId="{DCD61FDF-66FD-47A4-8F73-AD56A7FB4674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17" creationId="{B6F5F3D7-E641-42CC-8D48-0E6876AD8133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18" creationId="{C6F065E2-CFD9-41BA-AAE7-3BD61E1A847E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21" creationId="{90815AA7-419A-406A-A30E-9D11C86AD363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22" creationId="{51FF2BDF-079B-46C5-A1D5-0EC596CB214C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25" creationId="{9E915552-1D89-4BB4-90BF-056B91BBAB17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26" creationId="{DF5EAE9E-A572-4AB1-96E1-BA4FCB1615CE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29" creationId="{F3A4906B-4530-445A-A91C-E6CAB9BE2EA4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30" creationId="{D061E3EC-B5F6-41C3-906A-F29C79C55684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33" creationId="{CE320E91-F009-4F27-94A6-D59A38369996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34" creationId="{EB8B4D3C-1464-4EC1-A81E-6D45072B4975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37" creationId="{2F3DE36B-0915-4068-A8D4-C349A85B9BC4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38" creationId="{A2A2CAA4-7D9C-4324-A238-91493CD8DF5C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41" creationId="{21DC6001-2AD4-4A98-A002-D44840CA3CC6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42" creationId="{C290D9DF-CDE5-4E34-A855-68A4C4892357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45" creationId="{F2142DFE-0042-48F9-AE74-9B45B98290CE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46" creationId="{96F906AD-1491-4EF6-A2F7-B1CFE493E4FD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47" creationId="{75387A59-4F3E-4D80-9EE3-36490BB90D31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50" creationId="{21B58A89-1AFF-464B-8D90-22B92CFB04C6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51" creationId="{5594F966-BD2E-41CC-BF73-2CF0956D9073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54" creationId="{234232C1-9AAC-4BCA-8A5F-7C58098BE824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55" creationId="{58EF2B4F-CCE4-413B-8420-92E9199F31ED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58" creationId="{34AC91B3-456B-48F5-A222-40DE71874FF6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59" creationId="{BA99885A-49C4-41B9-881F-83A1C05CC132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62" creationId="{1372CD9F-A12A-4F90-8AED-4D966E5D19EE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63" creationId="{FBEA9CEF-B4AA-45D0-8FAF-68686CC31364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66" creationId="{29DF5E79-1698-4B43-B9DC-A535525A7A71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67" creationId="{A6CE874F-4598-4087-958F-B2F8B1D42128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70" creationId="{32AD8FDF-4644-469A-B171-27486227884E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71" creationId="{75358404-1E63-4D53-A134-10937A737AEC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74" creationId="{E5F096A0-547C-46F7-BF13-6994E097FF4E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75" creationId="{5CA3FB2C-7EB3-46A2-B689-08E40A5CC439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78" creationId="{CE96A7B4-3C71-4827-882F-3C5A9DCC3B72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79" creationId="{ED894F4F-40FE-4C08-B623-67B7DB2E1838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80" creationId="{45D3BF19-54F0-4F7B-9500-E5EB0EBC514B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83" creationId="{2E54677E-9099-42FA-874F-EF9550FFFE31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84" creationId="{02621FEA-75EC-4567-9A4D-977D630A49E6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87" creationId="{2EA81179-9C85-4E58-BC6C-28FFBEBE6674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88" creationId="{A978F6A2-22A8-43EE-8105-AAC121AE411D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89" creationId="{A318E121-DE94-4AC4-9964-4E0B9645F5A1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90" creationId="{8FE13DDD-49E0-4264-9B1B-7C75667A1976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93" creationId="{8B98F730-7779-44C9-BB94-1D9AC1026D68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94" creationId="{50F3E242-909C-434B-948F-60508EB3A61A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97" creationId="{4C6D652E-0598-4ED8-8256-3280A03C6F96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198" creationId="{D875427C-7F13-4BE4-9B2E-AAC3D4F4700D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01" creationId="{C23D4ADB-CBD9-42B8-ADC8-2F90D4CD821C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02" creationId="{C2BD3DEB-FBD8-4966-8FFF-94ADA0E518DA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05" creationId="{E30779E9-492F-41FC-B0CA-A5728EE6E18A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06" creationId="{F53AD1BC-2213-4F7B-AB86-CDDDF2924301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09" creationId="{DC5B164D-5A04-47BC-A508-2A15A5273538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10" creationId="{957A129E-96ED-4C3F-BAEA-E1A257C6B230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13" creationId="{1A49D75D-CE83-4597-8538-D70E8115BE98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14" creationId="{436B58A9-FA33-4E23-9E2F-9A440C9433A5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15" creationId="{65AF2BFE-5E32-46D5-B2E7-9427CD4C8050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16" creationId="{83D9F7B1-BB8B-4EBA-846D-4D56D927FBC7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17" creationId="{E33C5D6F-1340-4523-8B70-6ADED5B2B468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18" creationId="{A36DCA1D-EA1B-4FE6-B2FF-0884A63DDE21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19" creationId="{80762640-8C42-4393-B4A3-FC69DDDE48DF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22" creationId="{0DFE5189-F23E-47F1-BD68-600B53D884D0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23" creationId="{A1725F12-318F-4DFB-A3DE-1E401BCEFF84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26" creationId="{7564616C-4585-4C4B-B9B4-477CEAD83647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27" creationId="{25525815-E781-44F2-BE9A-CD17E66B9D91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28" creationId="{2DEC6B68-B565-4C07-BD4A-F0A0DCB0F26E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29" creationId="{47AD9970-E1F7-4CD7-92A1-549F84E8362A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30" creationId="{32E64E53-49FD-4E4C-9E0C-94D111ECCC46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31" creationId="{4ABC4B7D-6CC0-4AC1-A808-BA855D57C499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32" creationId="{DB09E55F-08DD-4E5F-931C-7DC04EF76918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33" creationId="{0DC146A7-0A6C-48C6-84F0-D059C6CFB582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34" creationId="{DCD11F61-4BF0-42B8-8832-97D6122218DC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37" creationId="{D2F1874A-7B08-4031-9CAB-AE9D8FCD51B0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41" creationId="{17F3692F-3F05-4563-9D21-41866141248C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42" creationId="{895165E6-FB35-4BEA-BE99-49EEE2EF19D9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45" creationId="{9C2D2DBD-041C-48AE-B959-421D8451F71A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46" creationId="{D67610E8-3D23-4A48-AF66-BBACA7B0FCFE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49" creationId="{7B1F54E0-6423-469F-BE2A-D0735CE8CB7F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50" creationId="{8DD765C3-B4D1-4EA2-BA15-ABBDC2335B2D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53" creationId="{ECC0649E-7CEE-4920-B981-9F2AE7860E73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254" creationId="{CBFA53A0-37FE-40BA-A82A-E2FC5120076E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18" creationId="{590310FE-F8B7-4493-804A-A6698DCA26B1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19" creationId="{D2592D65-C15D-41E9-A8C3-0931DAFF44B5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22" creationId="{3D8D2CF3-0D43-4385-8A24-99CCACC03D76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23" creationId="{FC4E6B2C-EE69-4DB1-9C05-98D2AFAFB31D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24" creationId="{94327DF7-4CFB-499E-8F51-E91D7E1E65A6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25" creationId="{77E0A3F4-9F78-4B42-B45D-06B6557EB87F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26" creationId="{1177E3BD-51CE-4B38-A85F-CAA5DB59E7A1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27" creationId="{0D788AED-878F-48FF-B6AB-8238B6AB763E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32" creationId="{1CF6550F-EA7E-4DED-BCE6-AFFFBF3BF27F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33" creationId="{6F382766-EEA2-4758-9BF0-952BFDDD2F51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38" creationId="{827B24FE-F274-402D-8B3B-BD0CE6DC751E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39" creationId="{5FC0E1F4-DD36-418B-A3D4-8A47E38C51F6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40" creationId="{66E3F4E2-E555-4DDA-A87B-32DDB49CA42C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43" creationId="{17DB834B-FDB8-485F-9ED9-00A6B67ADE8A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44" creationId="{F569AB55-65FF-4EDA-90FE-7165D6AB82B4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47" creationId="{8E3FC3C9-6DC5-42B6-A931-4A33B07B819C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48" creationId="{D2E622FA-559E-43F2-BEDE-316F26F516A5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51" creationId="{478030C1-7FE4-4D8A-BD10-8D690D47450B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52" creationId="{97803A3E-1E13-472A-827A-C001A7A70A75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55" creationId="{CECD15B7-A461-4274-A08D-F541D6DEC6F4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56" creationId="{54EBDD59-0BD8-4514-B95E-8764D28D47B1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57" creationId="{DB338A5E-BBC2-42E2-A2EF-85DA5B34E574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58" creationId="{DA449F4C-606A-4834-AD99-79EF52C8C9FE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59" creationId="{046F3C2D-47C9-4CE4-8156-66B49D685704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60" creationId="{436CD144-31A7-4881-BB18-3A197D2A3E30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61" creationId="{E77FBB2E-94BF-4DA1-BE02-58EAF5EAD4C3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62" creationId="{F0A2F1C8-92AA-479F-8EB5-DFFE24FAD295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68" creationId="{E494F953-CF62-44C4-9099-14A3CB452706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69" creationId="{204870EE-149B-4E97-A8BB-318688B614EB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72" creationId="{A0380648-4997-43CE-A3B9-32A501BCC39D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73" creationId="{4F713C9B-1739-40AC-A54E-C5D0304CE556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74" creationId="{A2167E61-4F3C-4116-AF41-1D7E11170675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75" creationId="{F5FEF321-D095-4CF9-958B-ED04CB5CA9A0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80" creationId="{F24E7356-A01B-4E0F-BA26-6B32E6F6F5A3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81" creationId="{347622EB-F0F2-4448-B472-843DFED98BCF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84" creationId="{B825C30E-3DB5-420D-953A-3026ABC24114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85" creationId="{B155C6E3-D087-4709-882F-50B68B90A8CD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86" creationId="{3C2113B2-3D22-47D1-853A-3E64DB63FDDE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87" creationId="{5B2ED0C3-9F9C-4FE4-93E5-4DFE1506FF1A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90" creationId="{36436857-E657-4FF0-9A40-528824BE1CC4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91" creationId="{AFFE2842-09F2-4CC8-929E-0A9EA07B1C6C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94" creationId="{2FEB245B-0A5B-43A7-BAD8-423B2166488A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95" creationId="{A97446C1-5E87-4E15-9D4C-094BC730FCC6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96" creationId="{998634A1-B8F7-485C-B2CA-A2F989230AF9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397" creationId="{7B618A46-4B11-4A5F-B526-5DAF9B438CDC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00" creationId="{3903B5E0-E6A1-4F2B-B0AD-E8D2B31629AD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01" creationId="{9EF150F1-677B-4FFF-8D9A-93967A87FFFC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04" creationId="{14B6F7FD-B7DB-4E10-9D87-987644A196A2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05" creationId="{1793AB41-CBE3-4552-BAD8-B4ACC843E5DC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06" creationId="{0EE20C3D-0BCA-415E-9528-95FA3A90FEC2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07" creationId="{181BADDD-26EE-431A-A6C2-8EFDF55237A7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10" creationId="{CC15D012-8712-4B32-B38F-847B5A4372A4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11" creationId="{12B19AF7-A67D-4052-9F73-0666598F50FF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15" creationId="{290871CF-AF21-4FB6-AC6B-3A2F187C42EC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16" creationId="{6863B47F-B986-4C2B-ACAB-490E7D695C18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19" creationId="{FCE22389-669A-47C2-B611-C06452274E76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20" creationId="{BB0C33B2-067F-4AE1-BE22-ECDEE1624BFC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21" creationId="{93662E81-D3C3-4B3B-8B60-00F09ECD9FF9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22" creationId="{D73C7F4B-5651-4581-AF0D-B810A0D164DF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25" creationId="{89B1A275-A21D-441B-A9B3-BB070134F798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26" creationId="{2B75D1EE-02AA-4643-B4DC-9A34D6DF2436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29" creationId="{AFFDDB4C-C386-4E0B-A150-1D03AE7DD225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30" creationId="{6A075BA3-8265-48A6-B599-AA2316BEA36D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31" creationId="{3C651E2A-3FB8-4BD7-9E8F-83E22F17CA57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32" creationId="{831CA4AC-AD57-40F4-AD63-BF7257E60763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33" creationId="{B42DB6D0-2830-4465-BBDE-C4FCD1AC82AA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34" creationId="{5AA93576-0E37-4116-882C-854C717800C1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38" creationId="{2D334C69-009F-4C26-A969-6DB5B3640E98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39" creationId="{312C53BD-B8E5-4062-8098-19474E710F81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42" creationId="{758F0E90-F75A-48F2-B07B-284211ACEB99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43" creationId="{16EF724C-CFAE-45B5-9AC0-FCA24E4FD5C8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44" creationId="{341969E3-3634-4077-A3D7-7265AFB3D39D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45" creationId="{C51AD86A-602C-4743-BA29-DD629BF84EF6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48" creationId="{6AE4FC03-8182-41CE-BBAE-6589EB48A780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49" creationId="{CD866907-69DD-4A00-BF11-C85CEDE11EE5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52" creationId="{0AC42A53-006E-448D-842A-62B6084A4819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53" creationId="{98E697BF-D5D4-4FD8-B683-0EE8A300B181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54" creationId="{9BB40B09-558B-4D26-A960-EE882DC63D05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55" creationId="{C4299857-9199-41D8-8589-67FA26BF126E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59" creationId="{31CB7DB8-F292-4B52-B720-E5B6A1E84769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60" creationId="{94E698F8-4DEF-4AF8-8398-C4883C83AC00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63" creationId="{9DD1EBD6-C073-4824-8816-BA24492F3EAB}"/>
          </ac:cxnSpMkLst>
        </pc:cxnChg>
        <pc:cxnChg chg="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64" creationId="{F6720B5D-0537-4260-9D9D-C1E44CBE885C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65" creationId="{444C8810-A394-4CF7-B6C2-B7399B475D9F}"/>
          </ac:cxnSpMkLst>
        </pc:cxnChg>
        <pc:cxnChg chg="add mod">
          <ac:chgData name="Adrian Näf (s)" userId="679e0721-05e7-4a49-a606-e041428ef3ab" providerId="ADAL" clId="{902514F1-27FE-4627-99BE-C3C584C3A3B9}" dt="2022-02-15T08:14:05.022" v="652"/>
          <ac:cxnSpMkLst>
            <pc:docMk/>
            <pc:sldMk cId="2192078901" sldId="269"/>
            <ac:cxnSpMk id="466" creationId="{2ECF24FF-DCCC-4331-83D5-3915A1CD0A52}"/>
          </ac:cxnSpMkLst>
        </pc:cxnChg>
      </pc:sldChg>
      <pc:sldChg chg="addSp delSp modSp new mod">
        <pc:chgData name="Adrian Näf (s)" userId="679e0721-05e7-4a49-a606-e041428ef3ab" providerId="ADAL" clId="{902514F1-27FE-4627-99BE-C3C584C3A3B9}" dt="2022-02-15T10:16:49.710" v="1224" actId="1076"/>
        <pc:sldMkLst>
          <pc:docMk/>
          <pc:sldMk cId="1112667987" sldId="270"/>
        </pc:sldMkLst>
        <pc:spChg chg="add mod">
          <ac:chgData name="Adrian Näf (s)" userId="679e0721-05e7-4a49-a606-e041428ef3ab" providerId="ADAL" clId="{902514F1-27FE-4627-99BE-C3C584C3A3B9}" dt="2022-02-15T10:13:56.965" v="1216" actId="1076"/>
          <ac:spMkLst>
            <pc:docMk/>
            <pc:sldMk cId="1112667987" sldId="270"/>
            <ac:spMk id="2" creationId="{A32AD57B-2BEF-47C6-A3AF-07584478036A}"/>
          </ac:spMkLst>
        </pc:spChg>
        <pc:spChg chg="add del mod">
          <ac:chgData name="Adrian Näf (s)" userId="679e0721-05e7-4a49-a606-e041428ef3ab" providerId="ADAL" clId="{902514F1-27FE-4627-99BE-C3C584C3A3B9}" dt="2022-02-15T08:57:39.550" v="869" actId="478"/>
          <ac:spMkLst>
            <pc:docMk/>
            <pc:sldMk cId="1112667987" sldId="270"/>
            <ac:spMk id="3" creationId="{D9CE05B3-FB75-4D31-99FC-EE003BC7BC26}"/>
          </ac:spMkLst>
        </pc:spChg>
        <pc:spChg chg="add del mod">
          <ac:chgData name="Adrian Näf (s)" userId="679e0721-05e7-4a49-a606-e041428ef3ab" providerId="ADAL" clId="{902514F1-27FE-4627-99BE-C3C584C3A3B9}" dt="2022-02-15T08:57:39.550" v="869" actId="478"/>
          <ac:spMkLst>
            <pc:docMk/>
            <pc:sldMk cId="1112667987" sldId="270"/>
            <ac:spMk id="4" creationId="{A33AE7BC-E994-45E6-94FC-52F1C228BE70}"/>
          </ac:spMkLst>
        </pc:spChg>
        <pc:spChg chg="add mod">
          <ac:chgData name="Adrian Näf (s)" userId="679e0721-05e7-4a49-a606-e041428ef3ab" providerId="ADAL" clId="{902514F1-27FE-4627-99BE-C3C584C3A3B9}" dt="2022-02-15T09:01:09.514" v="894" actId="1076"/>
          <ac:spMkLst>
            <pc:docMk/>
            <pc:sldMk cId="1112667987" sldId="270"/>
            <ac:spMk id="5" creationId="{D187CA01-447F-4000-812E-A2A4C6BC00E0}"/>
          </ac:spMkLst>
        </pc:spChg>
        <pc:spChg chg="add del mod">
          <ac:chgData name="Adrian Näf (s)" userId="679e0721-05e7-4a49-a606-e041428ef3ab" providerId="ADAL" clId="{902514F1-27FE-4627-99BE-C3C584C3A3B9}" dt="2022-02-15T08:59:48.045" v="882" actId="478"/>
          <ac:spMkLst>
            <pc:docMk/>
            <pc:sldMk cId="1112667987" sldId="270"/>
            <ac:spMk id="6" creationId="{2BCCED15-833A-46B1-A2FA-9496F14DB025}"/>
          </ac:spMkLst>
        </pc:spChg>
        <pc:spChg chg="add del mod">
          <ac:chgData name="Adrian Näf (s)" userId="679e0721-05e7-4a49-a606-e041428ef3ab" providerId="ADAL" clId="{902514F1-27FE-4627-99BE-C3C584C3A3B9}" dt="2022-02-15T08:59:49.278" v="883" actId="478"/>
          <ac:spMkLst>
            <pc:docMk/>
            <pc:sldMk cId="1112667987" sldId="270"/>
            <ac:spMk id="7" creationId="{9C7D9F0F-7469-4F78-8614-C1140A4D53AD}"/>
          </ac:spMkLst>
        </pc:spChg>
        <pc:spChg chg="add mod">
          <ac:chgData name="Adrian Näf (s)" userId="679e0721-05e7-4a49-a606-e041428ef3ab" providerId="ADAL" clId="{902514F1-27FE-4627-99BE-C3C584C3A3B9}" dt="2022-02-15T08:54:11.427" v="834" actId="14100"/>
          <ac:spMkLst>
            <pc:docMk/>
            <pc:sldMk cId="1112667987" sldId="270"/>
            <ac:spMk id="8" creationId="{F2BCCE77-9424-4559-AB08-D2D99D1FD933}"/>
          </ac:spMkLst>
        </pc:spChg>
        <pc:spChg chg="add mod">
          <ac:chgData name="Adrian Näf (s)" userId="679e0721-05e7-4a49-a606-e041428ef3ab" providerId="ADAL" clId="{902514F1-27FE-4627-99BE-C3C584C3A3B9}" dt="2022-02-15T08:48:05.373" v="804" actId="1076"/>
          <ac:spMkLst>
            <pc:docMk/>
            <pc:sldMk cId="1112667987" sldId="270"/>
            <ac:spMk id="9" creationId="{D5D551FA-8509-42F6-8020-5CF68FA22415}"/>
          </ac:spMkLst>
        </pc:spChg>
        <pc:spChg chg="mod">
          <ac:chgData name="Adrian Näf (s)" userId="679e0721-05e7-4a49-a606-e041428ef3ab" providerId="ADAL" clId="{902514F1-27FE-4627-99BE-C3C584C3A3B9}" dt="2022-02-15T08:47:57.349" v="803"/>
          <ac:spMkLst>
            <pc:docMk/>
            <pc:sldMk cId="1112667987" sldId="270"/>
            <ac:spMk id="13" creationId="{3F59F71B-F862-48B3-B9EC-948DC0CF9E58}"/>
          </ac:spMkLst>
        </pc:spChg>
        <pc:spChg chg="mod">
          <ac:chgData name="Adrian Näf (s)" userId="679e0721-05e7-4a49-a606-e041428ef3ab" providerId="ADAL" clId="{902514F1-27FE-4627-99BE-C3C584C3A3B9}" dt="2022-02-15T08:47:57.349" v="803"/>
          <ac:spMkLst>
            <pc:docMk/>
            <pc:sldMk cId="1112667987" sldId="270"/>
            <ac:spMk id="17" creationId="{F36B65F2-1B1E-4248-9F0F-62C273CA3838}"/>
          </ac:spMkLst>
        </pc:spChg>
        <pc:spChg chg="add mod">
          <ac:chgData name="Adrian Näf (s)" userId="679e0721-05e7-4a49-a606-e041428ef3ab" providerId="ADAL" clId="{902514F1-27FE-4627-99BE-C3C584C3A3B9}" dt="2022-02-15T08:50:16.143" v="809" actId="1076"/>
          <ac:spMkLst>
            <pc:docMk/>
            <pc:sldMk cId="1112667987" sldId="270"/>
            <ac:spMk id="20" creationId="{7A4A9AFA-2C41-4AB9-8C33-FBD5A140A1E3}"/>
          </ac:spMkLst>
        </pc:spChg>
        <pc:spChg chg="add mod">
          <ac:chgData name="Adrian Näf (s)" userId="679e0721-05e7-4a49-a606-e041428ef3ab" providerId="ADAL" clId="{902514F1-27FE-4627-99BE-C3C584C3A3B9}" dt="2022-02-15T08:50:16.143" v="809" actId="1076"/>
          <ac:spMkLst>
            <pc:docMk/>
            <pc:sldMk cId="1112667987" sldId="270"/>
            <ac:spMk id="22" creationId="{6383224A-AB02-4315-BC72-8B8E86AE6A63}"/>
          </ac:spMkLst>
        </pc:spChg>
        <pc:spChg chg="add mod">
          <ac:chgData name="Adrian Näf (s)" userId="679e0721-05e7-4a49-a606-e041428ef3ab" providerId="ADAL" clId="{902514F1-27FE-4627-99BE-C3C584C3A3B9}" dt="2022-02-15T09:22:13.428" v="946" actId="1076"/>
          <ac:spMkLst>
            <pc:docMk/>
            <pc:sldMk cId="1112667987" sldId="270"/>
            <ac:spMk id="25" creationId="{4CDB64DA-8989-4F1B-9256-1826FB1810BC}"/>
          </ac:spMkLst>
        </pc:spChg>
        <pc:spChg chg="add mod">
          <ac:chgData name="Adrian Näf (s)" userId="679e0721-05e7-4a49-a606-e041428ef3ab" providerId="ADAL" clId="{902514F1-27FE-4627-99BE-C3C584C3A3B9}" dt="2022-02-15T08:55:04.011" v="855" actId="1076"/>
          <ac:spMkLst>
            <pc:docMk/>
            <pc:sldMk cId="1112667987" sldId="270"/>
            <ac:spMk id="26" creationId="{7AC285A2-C3A1-4073-AFA9-91F3905FD30E}"/>
          </ac:spMkLst>
        </pc:spChg>
        <pc:spChg chg="add mod">
          <ac:chgData name="Adrian Näf (s)" userId="679e0721-05e7-4a49-a606-e041428ef3ab" providerId="ADAL" clId="{902514F1-27FE-4627-99BE-C3C584C3A3B9}" dt="2022-02-15T08:55:36.433" v="858" actId="14100"/>
          <ac:spMkLst>
            <pc:docMk/>
            <pc:sldMk cId="1112667987" sldId="270"/>
            <ac:spMk id="27" creationId="{16AF2298-BF9D-41F7-A38C-1E7DF496FEC0}"/>
          </ac:spMkLst>
        </pc:spChg>
        <pc:spChg chg="add mod">
          <ac:chgData name="Adrian Näf (s)" userId="679e0721-05e7-4a49-a606-e041428ef3ab" providerId="ADAL" clId="{902514F1-27FE-4627-99BE-C3C584C3A3B9}" dt="2022-02-15T08:59:30.097" v="881" actId="14100"/>
          <ac:spMkLst>
            <pc:docMk/>
            <pc:sldMk cId="1112667987" sldId="270"/>
            <ac:spMk id="28" creationId="{1049D595-B251-47B8-AB43-BBC040A86D73}"/>
          </ac:spMkLst>
        </pc:spChg>
        <pc:spChg chg="add mod">
          <ac:chgData name="Adrian Näf (s)" userId="679e0721-05e7-4a49-a606-e041428ef3ab" providerId="ADAL" clId="{902514F1-27FE-4627-99BE-C3C584C3A3B9}" dt="2022-02-15T08:59:27.679" v="880" actId="14100"/>
          <ac:spMkLst>
            <pc:docMk/>
            <pc:sldMk cId="1112667987" sldId="270"/>
            <ac:spMk id="29" creationId="{B4DED41E-F449-4FBD-97CF-D529F9C2B945}"/>
          </ac:spMkLst>
        </pc:spChg>
        <pc:spChg chg="add mod">
          <ac:chgData name="Adrian Näf (s)" userId="679e0721-05e7-4a49-a606-e041428ef3ab" providerId="ADAL" clId="{902514F1-27FE-4627-99BE-C3C584C3A3B9}" dt="2022-02-15T09:00:29.542" v="890" actId="1076"/>
          <ac:spMkLst>
            <pc:docMk/>
            <pc:sldMk cId="1112667987" sldId="270"/>
            <ac:spMk id="30" creationId="{5CDF1B02-CCB4-4EA4-93C7-435D35770243}"/>
          </ac:spMkLst>
        </pc:spChg>
        <pc:spChg chg="add mod">
          <ac:chgData name="Adrian Näf (s)" userId="679e0721-05e7-4a49-a606-e041428ef3ab" providerId="ADAL" clId="{902514F1-27FE-4627-99BE-C3C584C3A3B9}" dt="2022-02-15T09:00:40.949" v="892" actId="14100"/>
          <ac:spMkLst>
            <pc:docMk/>
            <pc:sldMk cId="1112667987" sldId="270"/>
            <ac:spMk id="31" creationId="{B49FB9D6-5AE7-4674-81C7-1B0C55FC0406}"/>
          </ac:spMkLst>
        </pc:spChg>
        <pc:spChg chg="add mod">
          <ac:chgData name="Adrian Näf (s)" userId="679e0721-05e7-4a49-a606-e041428ef3ab" providerId="ADAL" clId="{902514F1-27FE-4627-99BE-C3C584C3A3B9}" dt="2022-02-15T09:01:18.976" v="896" actId="1076"/>
          <ac:spMkLst>
            <pc:docMk/>
            <pc:sldMk cId="1112667987" sldId="270"/>
            <ac:spMk id="32" creationId="{D5459561-972D-45C3-BF1F-C1355DFB3B98}"/>
          </ac:spMkLst>
        </pc:spChg>
        <pc:spChg chg="add mod">
          <ac:chgData name="Adrian Näf (s)" userId="679e0721-05e7-4a49-a606-e041428ef3ab" providerId="ADAL" clId="{902514F1-27FE-4627-99BE-C3C584C3A3B9}" dt="2022-02-15T09:32:17.073" v="1057" actId="1076"/>
          <ac:spMkLst>
            <pc:docMk/>
            <pc:sldMk cId="1112667987" sldId="270"/>
            <ac:spMk id="33" creationId="{CFCC4671-B61B-48AC-BDA8-42BCCF09E6DB}"/>
          </ac:spMkLst>
        </pc:spChg>
        <pc:spChg chg="add del mod">
          <ac:chgData name="Adrian Näf (s)" userId="679e0721-05e7-4a49-a606-e041428ef3ab" providerId="ADAL" clId="{902514F1-27FE-4627-99BE-C3C584C3A3B9}" dt="2022-02-15T09:32:08.866" v="1056" actId="1076"/>
          <ac:spMkLst>
            <pc:docMk/>
            <pc:sldMk cId="1112667987" sldId="270"/>
            <ac:spMk id="34" creationId="{0C137048-32C8-40C0-BD86-370C86F9155A}"/>
          </ac:spMkLst>
        </pc:spChg>
        <pc:spChg chg="add mod">
          <ac:chgData name="Adrian Näf (s)" userId="679e0721-05e7-4a49-a606-e041428ef3ab" providerId="ADAL" clId="{902514F1-27FE-4627-99BE-C3C584C3A3B9}" dt="2022-02-15T09:15:08.669" v="931" actId="1076"/>
          <ac:spMkLst>
            <pc:docMk/>
            <pc:sldMk cId="1112667987" sldId="270"/>
            <ac:spMk id="35" creationId="{F7952F69-6180-4F39-A6BF-0E618BD9A6FD}"/>
          </ac:spMkLst>
        </pc:spChg>
        <pc:spChg chg="add mod">
          <ac:chgData name="Adrian Näf (s)" userId="679e0721-05e7-4a49-a606-e041428ef3ab" providerId="ADAL" clId="{902514F1-27FE-4627-99BE-C3C584C3A3B9}" dt="2022-02-15T09:14:22.128" v="925" actId="14100"/>
          <ac:spMkLst>
            <pc:docMk/>
            <pc:sldMk cId="1112667987" sldId="270"/>
            <ac:spMk id="36" creationId="{1E310824-547C-42D1-BC05-447C61AFEE87}"/>
          </ac:spMkLst>
        </pc:spChg>
        <pc:spChg chg="add mod">
          <ac:chgData name="Adrian Näf (s)" userId="679e0721-05e7-4a49-a606-e041428ef3ab" providerId="ADAL" clId="{902514F1-27FE-4627-99BE-C3C584C3A3B9}" dt="2022-02-15T09:14:54.359" v="930" actId="1076"/>
          <ac:spMkLst>
            <pc:docMk/>
            <pc:sldMk cId="1112667987" sldId="270"/>
            <ac:spMk id="37" creationId="{ECFE427F-A3B2-4A00-9F69-5E10C0407E56}"/>
          </ac:spMkLst>
        </pc:spChg>
        <pc:spChg chg="add mod">
          <ac:chgData name="Adrian Näf (s)" userId="679e0721-05e7-4a49-a606-e041428ef3ab" providerId="ADAL" clId="{902514F1-27FE-4627-99BE-C3C584C3A3B9}" dt="2022-02-15T09:14:54.359" v="930" actId="1076"/>
          <ac:spMkLst>
            <pc:docMk/>
            <pc:sldMk cId="1112667987" sldId="270"/>
            <ac:spMk id="38" creationId="{B3B332EA-3AAF-4146-8982-589A91DFD10E}"/>
          </ac:spMkLst>
        </pc:spChg>
        <pc:spChg chg="add mod">
          <ac:chgData name="Adrian Näf (s)" userId="679e0721-05e7-4a49-a606-e041428ef3ab" providerId="ADAL" clId="{902514F1-27FE-4627-99BE-C3C584C3A3B9}" dt="2022-02-15T09:21:05.589" v="941" actId="14100"/>
          <ac:spMkLst>
            <pc:docMk/>
            <pc:sldMk cId="1112667987" sldId="270"/>
            <ac:spMk id="39" creationId="{4A4B6F2E-6AB2-468D-AAEE-A491E412559D}"/>
          </ac:spMkLst>
        </pc:spChg>
        <pc:spChg chg="mod">
          <ac:chgData name="Adrian Näf (s)" userId="679e0721-05e7-4a49-a606-e041428ef3ab" providerId="ADAL" clId="{902514F1-27FE-4627-99BE-C3C584C3A3B9}" dt="2022-02-15T09:22:09.170" v="944"/>
          <ac:spMkLst>
            <pc:docMk/>
            <pc:sldMk cId="1112667987" sldId="270"/>
            <ac:spMk id="44" creationId="{FB4168AD-CACC-4D8A-83C9-95EE36C26C85}"/>
          </ac:spMkLst>
        </pc:spChg>
        <pc:spChg chg="mod">
          <ac:chgData name="Adrian Näf (s)" userId="679e0721-05e7-4a49-a606-e041428ef3ab" providerId="ADAL" clId="{902514F1-27FE-4627-99BE-C3C584C3A3B9}" dt="2022-02-15T09:22:31.960" v="952"/>
          <ac:spMkLst>
            <pc:docMk/>
            <pc:sldMk cId="1112667987" sldId="270"/>
            <ac:spMk id="49" creationId="{5E81D5E8-7474-4D5E-B3B2-CF578E790BAE}"/>
          </ac:spMkLst>
        </pc:spChg>
        <pc:spChg chg="mod">
          <ac:chgData name="Adrian Näf (s)" userId="679e0721-05e7-4a49-a606-e041428ef3ab" providerId="ADAL" clId="{902514F1-27FE-4627-99BE-C3C584C3A3B9}" dt="2022-02-15T09:22:49.477" v="954"/>
          <ac:spMkLst>
            <pc:docMk/>
            <pc:sldMk cId="1112667987" sldId="270"/>
            <ac:spMk id="54" creationId="{C5ADDB42-4E87-4BA5-AAF6-DF44FB0658A4}"/>
          </ac:spMkLst>
        </pc:spChg>
        <pc:spChg chg="mod">
          <ac:chgData name="Adrian Näf (s)" userId="679e0721-05e7-4a49-a606-e041428ef3ab" providerId="ADAL" clId="{902514F1-27FE-4627-99BE-C3C584C3A3B9}" dt="2022-02-15T09:22:56.445" v="956"/>
          <ac:spMkLst>
            <pc:docMk/>
            <pc:sldMk cId="1112667987" sldId="270"/>
            <ac:spMk id="59" creationId="{A015A711-6966-4B15-8F7D-725E805D97B8}"/>
          </ac:spMkLst>
        </pc:spChg>
        <pc:spChg chg="mod">
          <ac:chgData name="Adrian Näf (s)" userId="679e0721-05e7-4a49-a606-e041428ef3ab" providerId="ADAL" clId="{902514F1-27FE-4627-99BE-C3C584C3A3B9}" dt="2022-02-15T09:23:46.771" v="960"/>
          <ac:spMkLst>
            <pc:docMk/>
            <pc:sldMk cId="1112667987" sldId="270"/>
            <ac:spMk id="64" creationId="{F3835FA6-016F-4E90-8240-890DF11A13A3}"/>
          </ac:spMkLst>
        </pc:spChg>
        <pc:spChg chg="mod">
          <ac:chgData name="Adrian Näf (s)" userId="679e0721-05e7-4a49-a606-e041428ef3ab" providerId="ADAL" clId="{902514F1-27FE-4627-99BE-C3C584C3A3B9}" dt="2022-02-15T09:24:09.105" v="962"/>
          <ac:spMkLst>
            <pc:docMk/>
            <pc:sldMk cId="1112667987" sldId="270"/>
            <ac:spMk id="69" creationId="{78DA079A-2FBF-4AE6-9750-77151E17D4C7}"/>
          </ac:spMkLst>
        </pc:spChg>
        <pc:spChg chg="mod">
          <ac:chgData name="Adrian Näf (s)" userId="679e0721-05e7-4a49-a606-e041428ef3ab" providerId="ADAL" clId="{902514F1-27FE-4627-99BE-C3C584C3A3B9}" dt="2022-02-15T09:24:19.285" v="964"/>
          <ac:spMkLst>
            <pc:docMk/>
            <pc:sldMk cId="1112667987" sldId="270"/>
            <ac:spMk id="74" creationId="{7DA33C51-8C6F-4F39-9B56-ADBC2B67EF36}"/>
          </ac:spMkLst>
        </pc:spChg>
        <pc:spChg chg="mod">
          <ac:chgData name="Adrian Näf (s)" userId="679e0721-05e7-4a49-a606-e041428ef3ab" providerId="ADAL" clId="{902514F1-27FE-4627-99BE-C3C584C3A3B9}" dt="2022-02-15T09:24:27.721" v="966"/>
          <ac:spMkLst>
            <pc:docMk/>
            <pc:sldMk cId="1112667987" sldId="270"/>
            <ac:spMk id="79" creationId="{A5E5EC0C-1AD3-4315-9721-6CE81DB80EF9}"/>
          </ac:spMkLst>
        </pc:spChg>
        <pc:spChg chg="mod">
          <ac:chgData name="Adrian Näf (s)" userId="679e0721-05e7-4a49-a606-e041428ef3ab" providerId="ADAL" clId="{902514F1-27FE-4627-99BE-C3C584C3A3B9}" dt="2022-02-15T09:24:37.720" v="968"/>
          <ac:spMkLst>
            <pc:docMk/>
            <pc:sldMk cId="1112667987" sldId="270"/>
            <ac:spMk id="84" creationId="{8675A57F-DB98-44D3-8AAA-36458AC285F6}"/>
          </ac:spMkLst>
        </pc:spChg>
        <pc:spChg chg="mod">
          <ac:chgData name="Adrian Näf (s)" userId="679e0721-05e7-4a49-a606-e041428ef3ab" providerId="ADAL" clId="{902514F1-27FE-4627-99BE-C3C584C3A3B9}" dt="2022-02-15T09:27:12.594" v="981"/>
          <ac:spMkLst>
            <pc:docMk/>
            <pc:sldMk cId="1112667987" sldId="270"/>
            <ac:spMk id="90" creationId="{5614FA19-8F62-442E-9863-74830E1B02B2}"/>
          </ac:spMkLst>
        </pc:spChg>
        <pc:spChg chg="mod">
          <ac:chgData name="Adrian Näf (s)" userId="679e0721-05e7-4a49-a606-e041428ef3ab" providerId="ADAL" clId="{902514F1-27FE-4627-99BE-C3C584C3A3B9}" dt="2022-02-15T09:30:05.758" v="1015"/>
          <ac:spMkLst>
            <pc:docMk/>
            <pc:sldMk cId="1112667987" sldId="270"/>
            <ac:spMk id="95" creationId="{E202513A-427C-4FE3-AB39-739F201FFED9}"/>
          </ac:spMkLst>
        </pc:spChg>
        <pc:spChg chg="mod">
          <ac:chgData name="Adrian Näf (s)" userId="679e0721-05e7-4a49-a606-e041428ef3ab" providerId="ADAL" clId="{902514F1-27FE-4627-99BE-C3C584C3A3B9}" dt="2022-02-15T09:30:50.604" v="1031"/>
          <ac:spMkLst>
            <pc:docMk/>
            <pc:sldMk cId="1112667987" sldId="270"/>
            <ac:spMk id="100" creationId="{09817BA1-985A-433C-AF9F-3E3634E2BC8A}"/>
          </ac:spMkLst>
        </pc:spChg>
        <pc:spChg chg="mod">
          <ac:chgData name="Adrian Näf (s)" userId="679e0721-05e7-4a49-a606-e041428ef3ab" providerId="ADAL" clId="{902514F1-27FE-4627-99BE-C3C584C3A3B9}" dt="2022-02-15T09:31:25.920" v="1043"/>
          <ac:spMkLst>
            <pc:docMk/>
            <pc:sldMk cId="1112667987" sldId="270"/>
            <ac:spMk id="105" creationId="{6C40439B-BE41-4897-82B9-19F0F7A680EF}"/>
          </ac:spMkLst>
        </pc:spChg>
        <pc:spChg chg="mod">
          <ac:chgData name="Adrian Näf (s)" userId="679e0721-05e7-4a49-a606-e041428ef3ab" providerId="ADAL" clId="{902514F1-27FE-4627-99BE-C3C584C3A3B9}" dt="2022-02-15T09:32:20.143" v="1058"/>
          <ac:spMkLst>
            <pc:docMk/>
            <pc:sldMk cId="1112667987" sldId="270"/>
            <ac:spMk id="110" creationId="{D3B426AA-82FA-4EBB-80BC-6BB564C5DFDA}"/>
          </ac:spMkLst>
        </pc:spChg>
        <pc:spChg chg="mod">
          <ac:chgData name="Adrian Näf (s)" userId="679e0721-05e7-4a49-a606-e041428ef3ab" providerId="ADAL" clId="{902514F1-27FE-4627-99BE-C3C584C3A3B9}" dt="2022-02-15T09:32:25.858" v="1059"/>
          <ac:spMkLst>
            <pc:docMk/>
            <pc:sldMk cId="1112667987" sldId="270"/>
            <ac:spMk id="115" creationId="{00AE0F61-E3FF-407E-9EDA-B92A25BFFB20}"/>
          </ac:spMkLst>
        </pc:spChg>
        <pc:spChg chg="mod">
          <ac:chgData name="Adrian Näf (s)" userId="679e0721-05e7-4a49-a606-e041428ef3ab" providerId="ADAL" clId="{902514F1-27FE-4627-99BE-C3C584C3A3B9}" dt="2022-02-15T09:32:36.991" v="1061"/>
          <ac:spMkLst>
            <pc:docMk/>
            <pc:sldMk cId="1112667987" sldId="270"/>
            <ac:spMk id="120" creationId="{BB51937D-79F3-4472-B062-7E18FF2D8963}"/>
          </ac:spMkLst>
        </pc:spChg>
        <pc:spChg chg="mod">
          <ac:chgData name="Adrian Näf (s)" userId="679e0721-05e7-4a49-a606-e041428ef3ab" providerId="ADAL" clId="{902514F1-27FE-4627-99BE-C3C584C3A3B9}" dt="2022-02-15T09:32:47.036" v="1063"/>
          <ac:spMkLst>
            <pc:docMk/>
            <pc:sldMk cId="1112667987" sldId="270"/>
            <ac:spMk id="125" creationId="{935BABDA-DC72-458F-8859-1D47C6778B7D}"/>
          </ac:spMkLst>
        </pc:spChg>
        <pc:spChg chg="mod">
          <ac:chgData name="Adrian Näf (s)" userId="679e0721-05e7-4a49-a606-e041428ef3ab" providerId="ADAL" clId="{902514F1-27FE-4627-99BE-C3C584C3A3B9}" dt="2022-02-15T09:33:03.229" v="1065"/>
          <ac:spMkLst>
            <pc:docMk/>
            <pc:sldMk cId="1112667987" sldId="270"/>
            <ac:spMk id="130" creationId="{0FA5752E-D37F-4C18-ADC1-A708AC5D33A5}"/>
          </ac:spMkLst>
        </pc:spChg>
        <pc:spChg chg="mod">
          <ac:chgData name="Adrian Näf (s)" userId="679e0721-05e7-4a49-a606-e041428ef3ab" providerId="ADAL" clId="{902514F1-27FE-4627-99BE-C3C584C3A3B9}" dt="2022-02-15T09:33:43.406" v="1069"/>
          <ac:spMkLst>
            <pc:docMk/>
            <pc:sldMk cId="1112667987" sldId="270"/>
            <ac:spMk id="135" creationId="{C168D68C-583D-4F69-9A05-DA38EE9A96BC}"/>
          </ac:spMkLst>
        </pc:spChg>
        <pc:spChg chg="mod">
          <ac:chgData name="Adrian Näf (s)" userId="679e0721-05e7-4a49-a606-e041428ef3ab" providerId="ADAL" clId="{902514F1-27FE-4627-99BE-C3C584C3A3B9}" dt="2022-02-15T09:33:54.811" v="1071"/>
          <ac:spMkLst>
            <pc:docMk/>
            <pc:sldMk cId="1112667987" sldId="270"/>
            <ac:spMk id="140" creationId="{E1F4D308-7B78-4498-BA32-8EFD00158EB4}"/>
          </ac:spMkLst>
        </pc:spChg>
        <pc:spChg chg="mod">
          <ac:chgData name="Adrian Näf (s)" userId="679e0721-05e7-4a49-a606-e041428ef3ab" providerId="ADAL" clId="{902514F1-27FE-4627-99BE-C3C584C3A3B9}" dt="2022-02-15T09:34:11.228" v="1073"/>
          <ac:spMkLst>
            <pc:docMk/>
            <pc:sldMk cId="1112667987" sldId="270"/>
            <ac:spMk id="145" creationId="{7C53DA37-5051-435F-B334-BF1CB26F313C}"/>
          </ac:spMkLst>
        </pc:spChg>
        <pc:spChg chg="mod">
          <ac:chgData name="Adrian Näf (s)" userId="679e0721-05e7-4a49-a606-e041428ef3ab" providerId="ADAL" clId="{902514F1-27FE-4627-99BE-C3C584C3A3B9}" dt="2022-02-15T09:34:21.368" v="1075"/>
          <ac:spMkLst>
            <pc:docMk/>
            <pc:sldMk cId="1112667987" sldId="270"/>
            <ac:spMk id="150" creationId="{86385E75-9BEA-4308-AE57-5C0A187B7862}"/>
          </ac:spMkLst>
        </pc:spChg>
        <pc:spChg chg="mod">
          <ac:chgData name="Adrian Näf (s)" userId="679e0721-05e7-4a49-a606-e041428ef3ab" providerId="ADAL" clId="{902514F1-27FE-4627-99BE-C3C584C3A3B9}" dt="2022-02-15T09:34:43.758" v="1078"/>
          <ac:spMkLst>
            <pc:docMk/>
            <pc:sldMk cId="1112667987" sldId="270"/>
            <ac:spMk id="155" creationId="{5AAC4B27-F041-4E4D-B61C-71309B02A9E7}"/>
          </ac:spMkLst>
        </pc:spChg>
        <pc:spChg chg="mod">
          <ac:chgData name="Adrian Näf (s)" userId="679e0721-05e7-4a49-a606-e041428ef3ab" providerId="ADAL" clId="{902514F1-27FE-4627-99BE-C3C584C3A3B9}" dt="2022-02-15T09:35:02.682" v="1080"/>
          <ac:spMkLst>
            <pc:docMk/>
            <pc:sldMk cId="1112667987" sldId="270"/>
            <ac:spMk id="160" creationId="{A2C65FE7-DC6F-42AD-B3AC-CB0599BCA7B7}"/>
          </ac:spMkLst>
        </pc:spChg>
        <pc:spChg chg="mod">
          <ac:chgData name="Adrian Näf (s)" userId="679e0721-05e7-4a49-a606-e041428ef3ab" providerId="ADAL" clId="{902514F1-27FE-4627-99BE-C3C584C3A3B9}" dt="2022-02-15T09:35:18.155" v="1082"/>
          <ac:spMkLst>
            <pc:docMk/>
            <pc:sldMk cId="1112667987" sldId="270"/>
            <ac:spMk id="165" creationId="{4A0C0112-F0BF-4035-9EFD-0FE774A40E94}"/>
          </ac:spMkLst>
        </pc:spChg>
        <pc:spChg chg="mod">
          <ac:chgData name="Adrian Näf (s)" userId="679e0721-05e7-4a49-a606-e041428ef3ab" providerId="ADAL" clId="{902514F1-27FE-4627-99BE-C3C584C3A3B9}" dt="2022-02-15T09:35:53.676" v="1087"/>
          <ac:spMkLst>
            <pc:docMk/>
            <pc:sldMk cId="1112667987" sldId="270"/>
            <ac:spMk id="171" creationId="{F9C319B5-FE54-4B09-9DD1-DCF356BCE780}"/>
          </ac:spMkLst>
        </pc:spChg>
        <pc:spChg chg="mod">
          <ac:chgData name="Adrian Näf (s)" userId="679e0721-05e7-4a49-a606-e041428ef3ab" providerId="ADAL" clId="{902514F1-27FE-4627-99BE-C3C584C3A3B9}" dt="2022-02-15T09:36:22.018" v="1090"/>
          <ac:spMkLst>
            <pc:docMk/>
            <pc:sldMk cId="1112667987" sldId="270"/>
            <ac:spMk id="176" creationId="{E98B1DAD-42ED-4323-A6CD-C40DF37AB769}"/>
          </ac:spMkLst>
        </pc:spChg>
        <pc:spChg chg="mod">
          <ac:chgData name="Adrian Näf (s)" userId="679e0721-05e7-4a49-a606-e041428ef3ab" providerId="ADAL" clId="{902514F1-27FE-4627-99BE-C3C584C3A3B9}" dt="2022-02-15T09:36:54.827" v="1092"/>
          <ac:spMkLst>
            <pc:docMk/>
            <pc:sldMk cId="1112667987" sldId="270"/>
            <ac:spMk id="181" creationId="{19EACC17-DE7B-4469-84D2-96A22DD3559B}"/>
          </ac:spMkLst>
        </pc:spChg>
        <pc:spChg chg="mod">
          <ac:chgData name="Adrian Näf (s)" userId="679e0721-05e7-4a49-a606-e041428ef3ab" providerId="ADAL" clId="{902514F1-27FE-4627-99BE-C3C584C3A3B9}" dt="2022-02-15T09:37:18.100" v="1095"/>
          <ac:spMkLst>
            <pc:docMk/>
            <pc:sldMk cId="1112667987" sldId="270"/>
            <ac:spMk id="186" creationId="{97B13845-EF14-4178-90A9-3B080F23D9DA}"/>
          </ac:spMkLst>
        </pc:spChg>
        <pc:spChg chg="mod">
          <ac:chgData name="Adrian Näf (s)" userId="679e0721-05e7-4a49-a606-e041428ef3ab" providerId="ADAL" clId="{902514F1-27FE-4627-99BE-C3C584C3A3B9}" dt="2022-02-15T09:37:52.946" v="1097"/>
          <ac:spMkLst>
            <pc:docMk/>
            <pc:sldMk cId="1112667987" sldId="270"/>
            <ac:spMk id="191" creationId="{48D26D6F-1951-4C77-A797-05DBB2FF4D66}"/>
          </ac:spMkLst>
        </pc:spChg>
        <pc:spChg chg="mod">
          <ac:chgData name="Adrian Näf (s)" userId="679e0721-05e7-4a49-a606-e041428ef3ab" providerId="ADAL" clId="{902514F1-27FE-4627-99BE-C3C584C3A3B9}" dt="2022-02-15T09:38:03.076" v="1099"/>
          <ac:spMkLst>
            <pc:docMk/>
            <pc:sldMk cId="1112667987" sldId="270"/>
            <ac:spMk id="196" creationId="{1F33336E-D107-4BCA-B5C6-D096D2F6AABD}"/>
          </ac:spMkLst>
        </pc:spChg>
        <pc:spChg chg="add mod">
          <ac:chgData name="Adrian Näf (s)" userId="679e0721-05e7-4a49-a606-e041428ef3ab" providerId="ADAL" clId="{902514F1-27FE-4627-99BE-C3C584C3A3B9}" dt="2022-02-15T09:47:06.306" v="1147" actId="6549"/>
          <ac:spMkLst>
            <pc:docMk/>
            <pc:sldMk cId="1112667987" sldId="270"/>
            <ac:spMk id="199" creationId="{3F1EF5FD-880A-4F78-9B22-0E3F6081A197}"/>
          </ac:spMkLst>
        </pc:spChg>
        <pc:spChg chg="mod">
          <ac:chgData name="Adrian Näf (s)" userId="679e0721-05e7-4a49-a606-e041428ef3ab" providerId="ADAL" clId="{902514F1-27FE-4627-99BE-C3C584C3A3B9}" dt="2022-02-15T10:02:01.489" v="1161"/>
          <ac:spMkLst>
            <pc:docMk/>
            <pc:sldMk cId="1112667987" sldId="270"/>
            <ac:spMk id="202" creationId="{D7A816EB-FF6B-4300-A438-88BECB96EF92}"/>
          </ac:spMkLst>
        </pc:spChg>
        <pc:spChg chg="mod">
          <ac:chgData name="Adrian Näf (s)" userId="679e0721-05e7-4a49-a606-e041428ef3ab" providerId="ADAL" clId="{902514F1-27FE-4627-99BE-C3C584C3A3B9}" dt="2022-02-15T10:02:33.919" v="1162"/>
          <ac:spMkLst>
            <pc:docMk/>
            <pc:sldMk cId="1112667987" sldId="270"/>
            <ac:spMk id="207" creationId="{CE2CA9DE-E861-4726-AA8D-3424837281F7}"/>
          </ac:spMkLst>
        </pc:spChg>
        <pc:spChg chg="mod">
          <ac:chgData name="Adrian Näf (s)" userId="679e0721-05e7-4a49-a606-e041428ef3ab" providerId="ADAL" clId="{902514F1-27FE-4627-99BE-C3C584C3A3B9}" dt="2022-02-15T10:05:10.203" v="1171"/>
          <ac:spMkLst>
            <pc:docMk/>
            <pc:sldMk cId="1112667987" sldId="270"/>
            <ac:spMk id="212" creationId="{E067CF74-79CC-4E3B-B977-A9114A0707C5}"/>
          </ac:spMkLst>
        </pc:spChg>
        <pc:spChg chg="mod">
          <ac:chgData name="Adrian Näf (s)" userId="679e0721-05e7-4a49-a606-e041428ef3ab" providerId="ADAL" clId="{902514F1-27FE-4627-99BE-C3C584C3A3B9}" dt="2022-02-15T10:06:15.797" v="1180"/>
          <ac:spMkLst>
            <pc:docMk/>
            <pc:sldMk cId="1112667987" sldId="270"/>
            <ac:spMk id="218" creationId="{74549F23-19E6-49F3-897B-91C2E9FB0351}"/>
          </ac:spMkLst>
        </pc:spChg>
        <pc:spChg chg="mod">
          <ac:chgData name="Adrian Näf (s)" userId="679e0721-05e7-4a49-a606-e041428ef3ab" providerId="ADAL" clId="{902514F1-27FE-4627-99BE-C3C584C3A3B9}" dt="2022-02-15T10:07:27.147" v="1187"/>
          <ac:spMkLst>
            <pc:docMk/>
            <pc:sldMk cId="1112667987" sldId="270"/>
            <ac:spMk id="224" creationId="{4F93C5DC-243A-4CE3-A0F8-5A222A5848A4}"/>
          </ac:spMkLst>
        </pc:spChg>
        <pc:spChg chg="mod">
          <ac:chgData name="Adrian Näf (s)" userId="679e0721-05e7-4a49-a606-e041428ef3ab" providerId="ADAL" clId="{902514F1-27FE-4627-99BE-C3C584C3A3B9}" dt="2022-02-15T10:07:41.407" v="1189"/>
          <ac:spMkLst>
            <pc:docMk/>
            <pc:sldMk cId="1112667987" sldId="270"/>
            <ac:spMk id="229" creationId="{AC8BCC17-28B1-498F-845F-DB9866E54E20}"/>
          </ac:spMkLst>
        </pc:spChg>
        <pc:spChg chg="mod">
          <ac:chgData name="Adrian Näf (s)" userId="679e0721-05e7-4a49-a606-e041428ef3ab" providerId="ADAL" clId="{902514F1-27FE-4627-99BE-C3C584C3A3B9}" dt="2022-02-15T10:09:39.892" v="1192"/>
          <ac:spMkLst>
            <pc:docMk/>
            <pc:sldMk cId="1112667987" sldId="270"/>
            <ac:spMk id="234" creationId="{989726AD-C8E9-47FA-AB4F-F4755706BD7C}"/>
          </ac:spMkLst>
        </pc:spChg>
        <pc:spChg chg="mod">
          <ac:chgData name="Adrian Näf (s)" userId="679e0721-05e7-4a49-a606-e041428ef3ab" providerId="ADAL" clId="{902514F1-27FE-4627-99BE-C3C584C3A3B9}" dt="2022-02-15T10:13:24.837" v="1196"/>
          <ac:spMkLst>
            <pc:docMk/>
            <pc:sldMk cId="1112667987" sldId="270"/>
            <ac:spMk id="239" creationId="{24C66297-2632-423D-9742-97E00F39557C}"/>
          </ac:spMkLst>
        </pc:spChg>
        <pc:grpChg chg="add del mod">
          <ac:chgData name="Adrian Näf (s)" userId="679e0721-05e7-4a49-a606-e041428ef3ab" providerId="ADAL" clId="{902514F1-27FE-4627-99BE-C3C584C3A3B9}" dt="2022-02-15T08:50:48.101" v="811" actId="478"/>
          <ac:grpSpMkLst>
            <pc:docMk/>
            <pc:sldMk cId="1112667987" sldId="270"/>
            <ac:grpSpMk id="12" creationId="{314161A7-B7ED-4805-AE34-A6E6798B8C1C}"/>
          </ac:grpSpMkLst>
        </pc:grpChg>
        <pc:grpChg chg="mod">
          <ac:chgData name="Adrian Näf (s)" userId="679e0721-05e7-4a49-a606-e041428ef3ab" providerId="ADAL" clId="{902514F1-27FE-4627-99BE-C3C584C3A3B9}" dt="2022-02-15T08:47:57.349" v="803"/>
          <ac:grpSpMkLst>
            <pc:docMk/>
            <pc:sldMk cId="1112667987" sldId="270"/>
            <ac:grpSpMk id="16" creationId="{95216B4A-1DB7-4D46-9D1F-F8ED825BF875}"/>
          </ac:grpSpMkLst>
        </pc:grpChg>
        <pc:grpChg chg="add del mod">
          <ac:chgData name="Adrian Näf (s)" userId="679e0721-05e7-4a49-a606-e041428ef3ab" providerId="ADAL" clId="{902514F1-27FE-4627-99BE-C3C584C3A3B9}" dt="2022-02-15T09:41:19.729" v="1101" actId="21"/>
          <ac:grpSpMkLst>
            <pc:docMk/>
            <pc:sldMk cId="1112667987" sldId="270"/>
            <ac:grpSpMk id="43" creationId="{6888F2AE-1BA1-464E-A612-72A420D1A1D2}"/>
          </ac:grpSpMkLst>
        </pc:grpChg>
        <pc:grpChg chg="add del mod">
          <ac:chgData name="Adrian Näf (s)" userId="679e0721-05e7-4a49-a606-e041428ef3ab" providerId="ADAL" clId="{902514F1-27FE-4627-99BE-C3C584C3A3B9}" dt="2022-02-15T10:04:57.771" v="1169" actId="478"/>
          <ac:grpSpMkLst>
            <pc:docMk/>
            <pc:sldMk cId="1112667987" sldId="270"/>
            <ac:grpSpMk id="48" creationId="{D9E03904-8AF4-4894-BEF9-1CE307EB3E1D}"/>
          </ac:grpSpMkLst>
        </pc:grpChg>
        <pc:grpChg chg="add del mod">
          <ac:chgData name="Adrian Näf (s)" userId="679e0721-05e7-4a49-a606-e041428ef3ab" providerId="ADAL" clId="{902514F1-27FE-4627-99BE-C3C584C3A3B9}" dt="2022-02-15T10:04:57.771" v="1169" actId="478"/>
          <ac:grpSpMkLst>
            <pc:docMk/>
            <pc:sldMk cId="1112667987" sldId="270"/>
            <ac:grpSpMk id="53" creationId="{AB383870-904E-43F1-A886-92AF22BEDF5D}"/>
          </ac:grpSpMkLst>
        </pc:grpChg>
        <pc:grpChg chg="add del mod">
          <ac:chgData name="Adrian Näf (s)" userId="679e0721-05e7-4a49-a606-e041428ef3ab" providerId="ADAL" clId="{902514F1-27FE-4627-99BE-C3C584C3A3B9}" dt="2022-02-15T10:04:57.771" v="1169" actId="478"/>
          <ac:grpSpMkLst>
            <pc:docMk/>
            <pc:sldMk cId="1112667987" sldId="270"/>
            <ac:grpSpMk id="58" creationId="{555ED643-DB19-4E77-B654-1C07DF47A5D5}"/>
          </ac:grpSpMkLst>
        </pc:grpChg>
        <pc:grpChg chg="add del mod">
          <ac:chgData name="Adrian Näf (s)" userId="679e0721-05e7-4a49-a606-e041428ef3ab" providerId="ADAL" clId="{902514F1-27FE-4627-99BE-C3C584C3A3B9}" dt="2022-02-15T09:33:13.945" v="1067" actId="478"/>
          <ac:grpSpMkLst>
            <pc:docMk/>
            <pc:sldMk cId="1112667987" sldId="270"/>
            <ac:grpSpMk id="63" creationId="{B9C67E2E-9F04-487B-9054-CD7B4A61F56A}"/>
          </ac:grpSpMkLst>
        </pc:grpChg>
        <pc:grpChg chg="add del mod">
          <ac:chgData name="Adrian Näf (s)" userId="679e0721-05e7-4a49-a606-e041428ef3ab" providerId="ADAL" clId="{902514F1-27FE-4627-99BE-C3C584C3A3B9}" dt="2022-02-15T09:33:17.086" v="1068" actId="478"/>
          <ac:grpSpMkLst>
            <pc:docMk/>
            <pc:sldMk cId="1112667987" sldId="270"/>
            <ac:grpSpMk id="68" creationId="{4848351F-2D20-474E-9F60-F6CEE5FAE4BB}"/>
          </ac:grpSpMkLst>
        </pc:grpChg>
        <pc:grpChg chg="add del mod">
          <ac:chgData name="Adrian Näf (s)" userId="679e0721-05e7-4a49-a606-e041428ef3ab" providerId="ADAL" clId="{902514F1-27FE-4627-99BE-C3C584C3A3B9}" dt="2022-02-15T09:31:56.126" v="1054" actId="478"/>
          <ac:grpSpMkLst>
            <pc:docMk/>
            <pc:sldMk cId="1112667987" sldId="270"/>
            <ac:grpSpMk id="73" creationId="{B6B6A0A1-6211-4E8C-9993-40698F46A8E5}"/>
          </ac:grpSpMkLst>
        </pc:grpChg>
        <pc:grpChg chg="add del mod">
          <ac:chgData name="Adrian Näf (s)" userId="679e0721-05e7-4a49-a606-e041428ef3ab" providerId="ADAL" clId="{902514F1-27FE-4627-99BE-C3C584C3A3B9}" dt="2022-02-15T09:32:00.016" v="1055" actId="478"/>
          <ac:grpSpMkLst>
            <pc:docMk/>
            <pc:sldMk cId="1112667987" sldId="270"/>
            <ac:grpSpMk id="78" creationId="{B5F32772-F200-4B32-9B06-A487F1B155A5}"/>
          </ac:grpSpMkLst>
        </pc:grpChg>
        <pc:grpChg chg="add del mod">
          <ac:chgData name="Adrian Näf (s)" userId="679e0721-05e7-4a49-a606-e041428ef3ab" providerId="ADAL" clId="{902514F1-27FE-4627-99BE-C3C584C3A3B9}" dt="2022-02-15T09:32:00.016" v="1055" actId="478"/>
          <ac:grpSpMkLst>
            <pc:docMk/>
            <pc:sldMk cId="1112667987" sldId="270"/>
            <ac:grpSpMk id="83" creationId="{42B98DBA-6CBE-4D70-B318-7D54D03590B8}"/>
          </ac:grpSpMkLst>
        </pc:grpChg>
        <pc:grpChg chg="add del mod">
          <ac:chgData name="Adrian Näf (s)" userId="679e0721-05e7-4a49-a606-e041428ef3ab" providerId="ADAL" clId="{902514F1-27FE-4627-99BE-C3C584C3A3B9}" dt="2022-02-15T09:27:37.340" v="986"/>
          <ac:grpSpMkLst>
            <pc:docMk/>
            <pc:sldMk cId="1112667987" sldId="270"/>
            <ac:grpSpMk id="89" creationId="{D482A2E1-A9BA-4FDB-8EC8-565E54DF08F1}"/>
          </ac:grpSpMkLst>
        </pc:grpChg>
        <pc:grpChg chg="add del mod">
          <ac:chgData name="Adrian Näf (s)" userId="679e0721-05e7-4a49-a606-e041428ef3ab" providerId="ADAL" clId="{902514F1-27FE-4627-99BE-C3C584C3A3B9}" dt="2022-02-15T09:30:16.236" v="1018"/>
          <ac:grpSpMkLst>
            <pc:docMk/>
            <pc:sldMk cId="1112667987" sldId="270"/>
            <ac:grpSpMk id="94" creationId="{0CDD5AE2-A6F8-4F38-84CB-A4EB7FDBD52D}"/>
          </ac:grpSpMkLst>
        </pc:grpChg>
        <pc:grpChg chg="add del mod">
          <ac:chgData name="Adrian Näf (s)" userId="679e0721-05e7-4a49-a606-e041428ef3ab" providerId="ADAL" clId="{902514F1-27FE-4627-99BE-C3C584C3A3B9}" dt="2022-02-15T09:31:46.720" v="1050"/>
          <ac:grpSpMkLst>
            <pc:docMk/>
            <pc:sldMk cId="1112667987" sldId="270"/>
            <ac:grpSpMk id="99" creationId="{44BDCEC8-09D8-4F4E-B60B-D8AE9B7AAE68}"/>
          </ac:grpSpMkLst>
        </pc:grpChg>
        <pc:grpChg chg="add del mod">
          <ac:chgData name="Adrian Näf (s)" userId="679e0721-05e7-4a49-a606-e041428ef3ab" providerId="ADAL" clId="{902514F1-27FE-4627-99BE-C3C584C3A3B9}" dt="2022-02-15T09:31:45.145" v="1048"/>
          <ac:grpSpMkLst>
            <pc:docMk/>
            <pc:sldMk cId="1112667987" sldId="270"/>
            <ac:grpSpMk id="104" creationId="{85F6382E-3475-413D-A415-1C47A9733057}"/>
          </ac:grpSpMkLst>
        </pc:grpChg>
        <pc:grpChg chg="add mod">
          <ac:chgData name="Adrian Näf (s)" userId="679e0721-05e7-4a49-a606-e041428ef3ab" providerId="ADAL" clId="{902514F1-27FE-4627-99BE-C3C584C3A3B9}" dt="2022-02-15T09:32:20.143" v="1058"/>
          <ac:grpSpMkLst>
            <pc:docMk/>
            <pc:sldMk cId="1112667987" sldId="270"/>
            <ac:grpSpMk id="109" creationId="{0994F656-A300-42A8-902E-85EBED7E6381}"/>
          </ac:grpSpMkLst>
        </pc:grpChg>
        <pc:grpChg chg="add mod">
          <ac:chgData name="Adrian Näf (s)" userId="679e0721-05e7-4a49-a606-e041428ef3ab" providerId="ADAL" clId="{902514F1-27FE-4627-99BE-C3C584C3A3B9}" dt="2022-02-15T09:32:34.286" v="1060" actId="1076"/>
          <ac:grpSpMkLst>
            <pc:docMk/>
            <pc:sldMk cId="1112667987" sldId="270"/>
            <ac:grpSpMk id="114" creationId="{C4DBAB74-0BE8-4EBA-9296-FA81329F07D1}"/>
          </ac:grpSpMkLst>
        </pc:grpChg>
        <pc:grpChg chg="add mod">
          <ac:chgData name="Adrian Näf (s)" userId="679e0721-05e7-4a49-a606-e041428ef3ab" providerId="ADAL" clId="{902514F1-27FE-4627-99BE-C3C584C3A3B9}" dt="2022-02-15T09:32:42.898" v="1062" actId="1076"/>
          <ac:grpSpMkLst>
            <pc:docMk/>
            <pc:sldMk cId="1112667987" sldId="270"/>
            <ac:grpSpMk id="119" creationId="{2114E29B-6460-4987-9203-201373699C10}"/>
          </ac:grpSpMkLst>
        </pc:grpChg>
        <pc:grpChg chg="add mod">
          <ac:chgData name="Adrian Näf (s)" userId="679e0721-05e7-4a49-a606-e041428ef3ab" providerId="ADAL" clId="{902514F1-27FE-4627-99BE-C3C584C3A3B9}" dt="2022-02-15T09:33:01.932" v="1064" actId="1076"/>
          <ac:grpSpMkLst>
            <pc:docMk/>
            <pc:sldMk cId="1112667987" sldId="270"/>
            <ac:grpSpMk id="124" creationId="{00EB55BD-96BA-4746-A07A-3E5A345EEDE2}"/>
          </ac:grpSpMkLst>
        </pc:grpChg>
        <pc:grpChg chg="add mod">
          <ac:chgData name="Adrian Näf (s)" userId="679e0721-05e7-4a49-a606-e041428ef3ab" providerId="ADAL" clId="{902514F1-27FE-4627-99BE-C3C584C3A3B9}" dt="2022-02-15T09:33:08.684" v="1066" actId="1076"/>
          <ac:grpSpMkLst>
            <pc:docMk/>
            <pc:sldMk cId="1112667987" sldId="270"/>
            <ac:grpSpMk id="129" creationId="{D85D4E63-AE05-4047-8A76-678E1C93EC19}"/>
          </ac:grpSpMkLst>
        </pc:grpChg>
        <pc:grpChg chg="add mod">
          <ac:chgData name="Adrian Näf (s)" userId="679e0721-05e7-4a49-a606-e041428ef3ab" providerId="ADAL" clId="{902514F1-27FE-4627-99BE-C3C584C3A3B9}" dt="2022-02-15T09:33:53.615" v="1070" actId="1076"/>
          <ac:grpSpMkLst>
            <pc:docMk/>
            <pc:sldMk cId="1112667987" sldId="270"/>
            <ac:grpSpMk id="134" creationId="{DEEAFC38-6DAA-4A7F-B932-CB47B4CE9EFC}"/>
          </ac:grpSpMkLst>
        </pc:grpChg>
        <pc:grpChg chg="add mod">
          <ac:chgData name="Adrian Näf (s)" userId="679e0721-05e7-4a49-a606-e041428ef3ab" providerId="ADAL" clId="{902514F1-27FE-4627-99BE-C3C584C3A3B9}" dt="2022-02-15T09:34:04.095" v="1072" actId="1076"/>
          <ac:grpSpMkLst>
            <pc:docMk/>
            <pc:sldMk cId="1112667987" sldId="270"/>
            <ac:grpSpMk id="139" creationId="{461BD6A0-0E68-47FD-A433-08EC2F658AD3}"/>
          </ac:grpSpMkLst>
        </pc:grpChg>
        <pc:grpChg chg="add mod">
          <ac:chgData name="Adrian Näf (s)" userId="679e0721-05e7-4a49-a606-e041428ef3ab" providerId="ADAL" clId="{902514F1-27FE-4627-99BE-C3C584C3A3B9}" dt="2022-02-15T09:34:19.687" v="1074" actId="1076"/>
          <ac:grpSpMkLst>
            <pc:docMk/>
            <pc:sldMk cId="1112667987" sldId="270"/>
            <ac:grpSpMk id="144" creationId="{46C45B45-C48D-4A0B-9942-01AE80126527}"/>
          </ac:grpSpMkLst>
        </pc:grpChg>
        <pc:grpChg chg="add mod">
          <ac:chgData name="Adrian Näf (s)" userId="679e0721-05e7-4a49-a606-e041428ef3ab" providerId="ADAL" clId="{902514F1-27FE-4627-99BE-C3C584C3A3B9}" dt="2022-02-15T09:34:32.754" v="1077" actId="1076"/>
          <ac:grpSpMkLst>
            <pc:docMk/>
            <pc:sldMk cId="1112667987" sldId="270"/>
            <ac:grpSpMk id="149" creationId="{FD2AA2D6-7E31-4128-86FA-CFAC77E01AE2}"/>
          </ac:grpSpMkLst>
        </pc:grpChg>
        <pc:grpChg chg="add mod">
          <ac:chgData name="Adrian Näf (s)" userId="679e0721-05e7-4a49-a606-e041428ef3ab" providerId="ADAL" clId="{902514F1-27FE-4627-99BE-C3C584C3A3B9}" dt="2022-02-15T09:34:53.179" v="1079" actId="1076"/>
          <ac:grpSpMkLst>
            <pc:docMk/>
            <pc:sldMk cId="1112667987" sldId="270"/>
            <ac:grpSpMk id="154" creationId="{72436A69-7EF7-458D-AE60-847349676030}"/>
          </ac:grpSpMkLst>
        </pc:grpChg>
        <pc:grpChg chg="add mod">
          <ac:chgData name="Adrian Näf (s)" userId="679e0721-05e7-4a49-a606-e041428ef3ab" providerId="ADAL" clId="{902514F1-27FE-4627-99BE-C3C584C3A3B9}" dt="2022-02-15T10:13:53.884" v="1213" actId="1076"/>
          <ac:grpSpMkLst>
            <pc:docMk/>
            <pc:sldMk cId="1112667987" sldId="270"/>
            <ac:grpSpMk id="159" creationId="{25EC540A-FBA1-423F-BF21-B187FE04F862}"/>
          </ac:grpSpMkLst>
        </pc:grpChg>
        <pc:grpChg chg="add del mod">
          <ac:chgData name="Adrian Näf (s)" userId="679e0721-05e7-4a49-a606-e041428ef3ab" providerId="ADAL" clId="{902514F1-27FE-4627-99BE-C3C584C3A3B9}" dt="2022-02-15T09:41:19.729" v="1101" actId="21"/>
          <ac:grpSpMkLst>
            <pc:docMk/>
            <pc:sldMk cId="1112667987" sldId="270"/>
            <ac:grpSpMk id="164" creationId="{36451F09-E780-4B40-8EFF-C58D58A45088}"/>
          </ac:grpSpMkLst>
        </pc:grpChg>
        <pc:grpChg chg="add mod">
          <ac:chgData name="Adrian Näf (s)" userId="679e0721-05e7-4a49-a606-e041428ef3ab" providerId="ADAL" clId="{902514F1-27FE-4627-99BE-C3C584C3A3B9}" dt="2022-02-15T09:36:19.534" v="1089" actId="1076"/>
          <ac:grpSpMkLst>
            <pc:docMk/>
            <pc:sldMk cId="1112667987" sldId="270"/>
            <ac:grpSpMk id="170" creationId="{49E25837-632C-42D4-B625-4E8F1C406D52}"/>
          </ac:grpSpMkLst>
        </pc:grpChg>
        <pc:grpChg chg="add mod">
          <ac:chgData name="Adrian Näf (s)" userId="679e0721-05e7-4a49-a606-e041428ef3ab" providerId="ADAL" clId="{902514F1-27FE-4627-99BE-C3C584C3A3B9}" dt="2022-02-15T09:36:33.249" v="1091" actId="1076"/>
          <ac:grpSpMkLst>
            <pc:docMk/>
            <pc:sldMk cId="1112667987" sldId="270"/>
            <ac:grpSpMk id="175" creationId="{07802108-AE6B-49C6-A10A-35969A5ED0A1}"/>
          </ac:grpSpMkLst>
        </pc:grpChg>
        <pc:grpChg chg="add mod">
          <ac:chgData name="Adrian Näf (s)" userId="679e0721-05e7-4a49-a606-e041428ef3ab" providerId="ADAL" clId="{902514F1-27FE-4627-99BE-C3C584C3A3B9}" dt="2022-02-15T09:37:16.445" v="1094" actId="1076"/>
          <ac:grpSpMkLst>
            <pc:docMk/>
            <pc:sldMk cId="1112667987" sldId="270"/>
            <ac:grpSpMk id="180" creationId="{5D0074D5-74D1-4CB8-BE1F-C7B550C26F44}"/>
          </ac:grpSpMkLst>
        </pc:grpChg>
        <pc:grpChg chg="add mod">
          <ac:chgData name="Adrian Näf (s)" userId="679e0721-05e7-4a49-a606-e041428ef3ab" providerId="ADAL" clId="{902514F1-27FE-4627-99BE-C3C584C3A3B9}" dt="2022-02-15T09:37:27.276" v="1096" actId="1076"/>
          <ac:grpSpMkLst>
            <pc:docMk/>
            <pc:sldMk cId="1112667987" sldId="270"/>
            <ac:grpSpMk id="185" creationId="{3231CB11-DAB6-4A85-B1CC-C963BF7A2041}"/>
          </ac:grpSpMkLst>
        </pc:grpChg>
        <pc:grpChg chg="add mod">
          <ac:chgData name="Adrian Näf (s)" userId="679e0721-05e7-4a49-a606-e041428ef3ab" providerId="ADAL" clId="{902514F1-27FE-4627-99BE-C3C584C3A3B9}" dt="2022-02-15T09:38:01.828" v="1098" actId="1076"/>
          <ac:grpSpMkLst>
            <pc:docMk/>
            <pc:sldMk cId="1112667987" sldId="270"/>
            <ac:grpSpMk id="190" creationId="{204C5263-BFDA-4E7C-9C28-9B16AE6D7DEC}"/>
          </ac:grpSpMkLst>
        </pc:grpChg>
        <pc:grpChg chg="add mod">
          <ac:chgData name="Adrian Näf (s)" userId="679e0721-05e7-4a49-a606-e041428ef3ab" providerId="ADAL" clId="{902514F1-27FE-4627-99BE-C3C584C3A3B9}" dt="2022-02-15T09:38:14.488" v="1100" actId="1076"/>
          <ac:grpSpMkLst>
            <pc:docMk/>
            <pc:sldMk cId="1112667987" sldId="270"/>
            <ac:grpSpMk id="195" creationId="{25983147-7051-4904-9DF2-85FD1D73AA09}"/>
          </ac:grpSpMkLst>
        </pc:grpChg>
        <pc:grpChg chg="add del mod">
          <ac:chgData name="Adrian Näf (s)" userId="679e0721-05e7-4a49-a606-e041428ef3ab" providerId="ADAL" clId="{902514F1-27FE-4627-99BE-C3C584C3A3B9}" dt="2022-02-15T10:03:47.674" v="1167" actId="478"/>
          <ac:grpSpMkLst>
            <pc:docMk/>
            <pc:sldMk cId="1112667987" sldId="270"/>
            <ac:grpSpMk id="201" creationId="{CF3DFF08-0C74-47B9-A70C-25BE0D4B0F30}"/>
          </ac:grpSpMkLst>
        </pc:grpChg>
        <pc:grpChg chg="add del mod">
          <ac:chgData name="Adrian Näf (s)" userId="679e0721-05e7-4a49-a606-e041428ef3ab" providerId="ADAL" clId="{902514F1-27FE-4627-99BE-C3C584C3A3B9}" dt="2022-02-15T10:04:48.855" v="1168" actId="478"/>
          <ac:grpSpMkLst>
            <pc:docMk/>
            <pc:sldMk cId="1112667987" sldId="270"/>
            <ac:grpSpMk id="206" creationId="{B0662BA4-D7F1-442E-A8A2-6B6F89ADAF9D}"/>
          </ac:grpSpMkLst>
        </pc:grpChg>
        <pc:grpChg chg="add mod">
          <ac:chgData name="Adrian Näf (s)" userId="679e0721-05e7-4a49-a606-e041428ef3ab" providerId="ADAL" clId="{902514F1-27FE-4627-99BE-C3C584C3A3B9}" dt="2022-02-15T10:07:24.135" v="1186" actId="1076"/>
          <ac:grpSpMkLst>
            <pc:docMk/>
            <pc:sldMk cId="1112667987" sldId="270"/>
            <ac:grpSpMk id="211" creationId="{9D3614A9-36D3-49A6-96D6-BE0AE110AFA4}"/>
          </ac:grpSpMkLst>
        </pc:grpChg>
        <pc:grpChg chg="add mod">
          <ac:chgData name="Adrian Näf (s)" userId="679e0721-05e7-4a49-a606-e041428ef3ab" providerId="ADAL" clId="{902514F1-27FE-4627-99BE-C3C584C3A3B9}" dt="2022-02-15T10:06:28.200" v="1181" actId="1076"/>
          <ac:grpSpMkLst>
            <pc:docMk/>
            <pc:sldMk cId="1112667987" sldId="270"/>
            <ac:grpSpMk id="217" creationId="{207CD78C-EE83-4D33-A4D1-28A252CBCDCB}"/>
          </ac:grpSpMkLst>
        </pc:grpChg>
        <pc:grpChg chg="add mod">
          <ac:chgData name="Adrian Näf (s)" userId="679e0721-05e7-4a49-a606-e041428ef3ab" providerId="ADAL" clId="{902514F1-27FE-4627-99BE-C3C584C3A3B9}" dt="2022-02-15T10:13:52.736" v="1210" actId="1076"/>
          <ac:grpSpMkLst>
            <pc:docMk/>
            <pc:sldMk cId="1112667987" sldId="270"/>
            <ac:grpSpMk id="223" creationId="{3036B088-C737-4179-A071-98EF890B85C1}"/>
          </ac:grpSpMkLst>
        </pc:grpChg>
        <pc:grpChg chg="add del mod">
          <ac:chgData name="Adrian Näf (s)" userId="679e0721-05e7-4a49-a606-e041428ef3ab" providerId="ADAL" clId="{902514F1-27FE-4627-99BE-C3C584C3A3B9}" dt="2022-02-15T10:13:53.579" v="1212" actId="1076"/>
          <ac:grpSpMkLst>
            <pc:docMk/>
            <pc:sldMk cId="1112667987" sldId="270"/>
            <ac:grpSpMk id="228" creationId="{E3A80E12-FF38-4446-B218-65A0C4BB183C}"/>
          </ac:grpSpMkLst>
        </pc:grpChg>
        <pc:grpChg chg="add del mod">
          <ac:chgData name="Adrian Näf (s)" userId="679e0721-05e7-4a49-a606-e041428ef3ab" providerId="ADAL" clId="{902514F1-27FE-4627-99BE-C3C584C3A3B9}" dt="2022-02-15T10:14:09.664" v="1222" actId="478"/>
          <ac:grpSpMkLst>
            <pc:docMk/>
            <pc:sldMk cId="1112667987" sldId="270"/>
            <ac:grpSpMk id="233" creationId="{69036D89-6EEC-4466-9FFE-A604822C6CF3}"/>
          </ac:grpSpMkLst>
        </pc:grpChg>
        <pc:grpChg chg="add del mod">
          <ac:chgData name="Adrian Näf (s)" userId="679e0721-05e7-4a49-a606-e041428ef3ab" providerId="ADAL" clId="{902514F1-27FE-4627-99BE-C3C584C3A3B9}" dt="2022-02-15T10:15:17.778" v="1223" actId="478"/>
          <ac:grpSpMkLst>
            <pc:docMk/>
            <pc:sldMk cId="1112667987" sldId="270"/>
            <ac:grpSpMk id="238" creationId="{47D7E990-D385-44FC-AAE2-8763B1B7AEA2}"/>
          </ac:grpSpMkLst>
        </pc:grpChg>
        <pc:picChg chg="add del mod">
          <ac:chgData name="Adrian Näf (s)" userId="679e0721-05e7-4a49-a606-e041428ef3ab" providerId="ADAL" clId="{902514F1-27FE-4627-99BE-C3C584C3A3B9}" dt="2022-02-15T08:50:43.759" v="810" actId="478"/>
          <ac:picMkLst>
            <pc:docMk/>
            <pc:sldMk cId="1112667987" sldId="270"/>
            <ac:picMk id="11" creationId="{B8572151-EBBC-4D8B-A940-1A10AE074DDC}"/>
          </ac:picMkLst>
        </pc:picChg>
        <pc:cxnChg chg="add del mod">
          <ac:chgData name="Adrian Näf (s)" userId="679e0721-05e7-4a49-a606-e041428ef3ab" providerId="ADAL" clId="{902514F1-27FE-4627-99BE-C3C584C3A3B9}" dt="2022-02-15T08:50:50.720" v="812" actId="478"/>
          <ac:cxnSpMkLst>
            <pc:docMk/>
            <pc:sldMk cId="1112667987" sldId="270"/>
            <ac:cxnSpMk id="10" creationId="{638A83C1-A658-4918-8D67-52F1EB187877}"/>
          </ac:cxnSpMkLst>
        </pc:cxnChg>
        <pc:cxnChg chg="mod">
          <ac:chgData name="Adrian Näf (s)" userId="679e0721-05e7-4a49-a606-e041428ef3ab" providerId="ADAL" clId="{902514F1-27FE-4627-99BE-C3C584C3A3B9}" dt="2022-02-15T08:47:57.349" v="803"/>
          <ac:cxnSpMkLst>
            <pc:docMk/>
            <pc:sldMk cId="1112667987" sldId="270"/>
            <ac:cxnSpMk id="14" creationId="{518746E5-46A3-4DBC-8C20-DF67C1861070}"/>
          </ac:cxnSpMkLst>
        </pc:cxnChg>
        <pc:cxnChg chg="mod">
          <ac:chgData name="Adrian Näf (s)" userId="679e0721-05e7-4a49-a606-e041428ef3ab" providerId="ADAL" clId="{902514F1-27FE-4627-99BE-C3C584C3A3B9}" dt="2022-02-15T08:47:57.349" v="803"/>
          <ac:cxnSpMkLst>
            <pc:docMk/>
            <pc:sldMk cId="1112667987" sldId="270"/>
            <ac:cxnSpMk id="15" creationId="{B7DC7EDD-E153-4668-990F-7267BCA89D59}"/>
          </ac:cxnSpMkLst>
        </pc:cxnChg>
        <pc:cxnChg chg="mod">
          <ac:chgData name="Adrian Näf (s)" userId="679e0721-05e7-4a49-a606-e041428ef3ab" providerId="ADAL" clId="{902514F1-27FE-4627-99BE-C3C584C3A3B9}" dt="2022-02-15T08:47:57.349" v="803"/>
          <ac:cxnSpMkLst>
            <pc:docMk/>
            <pc:sldMk cId="1112667987" sldId="270"/>
            <ac:cxnSpMk id="18" creationId="{B53F3778-2CB8-4298-8273-E5C7F60286B4}"/>
          </ac:cxnSpMkLst>
        </pc:cxnChg>
        <pc:cxnChg chg="mod">
          <ac:chgData name="Adrian Näf (s)" userId="679e0721-05e7-4a49-a606-e041428ef3ab" providerId="ADAL" clId="{902514F1-27FE-4627-99BE-C3C584C3A3B9}" dt="2022-02-15T08:47:57.349" v="803"/>
          <ac:cxnSpMkLst>
            <pc:docMk/>
            <pc:sldMk cId="1112667987" sldId="270"/>
            <ac:cxnSpMk id="19" creationId="{16698B77-0853-43F8-8A21-9A48CC7AF992}"/>
          </ac:cxnSpMkLst>
        </pc:cxnChg>
        <pc:cxnChg chg="add del mod">
          <ac:chgData name="Adrian Näf (s)" userId="679e0721-05e7-4a49-a606-e041428ef3ab" providerId="ADAL" clId="{902514F1-27FE-4627-99BE-C3C584C3A3B9}" dt="2022-02-15T10:14:05.436" v="1221" actId="478"/>
          <ac:cxnSpMkLst>
            <pc:docMk/>
            <pc:sldMk cId="1112667987" sldId="270"/>
            <ac:cxnSpMk id="21" creationId="{7F222288-8058-4B57-B220-FB7F72AE528F}"/>
          </ac:cxnSpMkLst>
        </pc:cxnChg>
        <pc:cxnChg chg="add del mod">
          <ac:chgData name="Adrian Näf (s)" userId="679e0721-05e7-4a49-a606-e041428ef3ab" providerId="ADAL" clId="{902514F1-27FE-4627-99BE-C3C584C3A3B9}" dt="2022-02-15T10:14:05.436" v="1221" actId="478"/>
          <ac:cxnSpMkLst>
            <pc:docMk/>
            <pc:sldMk cId="1112667987" sldId="270"/>
            <ac:cxnSpMk id="23" creationId="{B7FD6066-74E7-4269-AB5B-4CEAFFA33282}"/>
          </ac:cxnSpMkLst>
        </pc:cxnChg>
        <pc:cxnChg chg="add del mod">
          <ac:chgData name="Adrian Näf (s)" userId="679e0721-05e7-4a49-a606-e041428ef3ab" providerId="ADAL" clId="{902514F1-27FE-4627-99BE-C3C584C3A3B9}" dt="2022-02-15T10:05:01.830" v="1170" actId="478"/>
          <ac:cxnSpMkLst>
            <pc:docMk/>
            <pc:sldMk cId="1112667987" sldId="270"/>
            <ac:cxnSpMk id="24" creationId="{B34BDADB-B61E-4CE4-B688-67CB236AAAD6}"/>
          </ac:cxnSpMkLst>
        </pc:cxnChg>
        <pc:cxnChg chg="add del mod">
          <ac:chgData name="Adrian Näf (s)" userId="679e0721-05e7-4a49-a606-e041428ef3ab" providerId="ADAL" clId="{902514F1-27FE-4627-99BE-C3C584C3A3B9}" dt="2022-02-15T09:21:02.203" v="939"/>
          <ac:cxnSpMkLst>
            <pc:docMk/>
            <pc:sldMk cId="1112667987" sldId="270"/>
            <ac:cxnSpMk id="40" creationId="{AB7D6F09-9025-4EDE-8DE4-6953CF29E2FC}"/>
          </ac:cxnSpMkLst>
        </pc:cxnChg>
        <pc:cxnChg chg="add del mod">
          <ac:chgData name="Adrian Näf (s)" userId="679e0721-05e7-4a49-a606-e041428ef3ab" providerId="ADAL" clId="{902514F1-27FE-4627-99BE-C3C584C3A3B9}" dt="2022-02-15T09:21:11.024" v="943"/>
          <ac:cxnSpMkLst>
            <pc:docMk/>
            <pc:sldMk cId="1112667987" sldId="270"/>
            <ac:cxnSpMk id="41" creationId="{211613D7-AE31-4E60-9C61-EA5F0A5106DE}"/>
          </ac:cxnSpMkLst>
        </pc:cxnChg>
        <pc:cxnChg chg="add del mod">
          <ac:chgData name="Adrian Näf (s)" userId="679e0721-05e7-4a49-a606-e041428ef3ab" providerId="ADAL" clId="{902514F1-27FE-4627-99BE-C3C584C3A3B9}" dt="2022-02-15T09:41:19.729" v="1101" actId="21"/>
          <ac:cxnSpMkLst>
            <pc:docMk/>
            <pc:sldMk cId="1112667987" sldId="270"/>
            <ac:cxnSpMk id="42" creationId="{01659438-5A91-4D68-B601-6CC45CB8135A}"/>
          </ac:cxnSpMkLst>
        </pc:cxnChg>
        <pc:cxnChg chg="mod">
          <ac:chgData name="Adrian Näf (s)" userId="679e0721-05e7-4a49-a606-e041428ef3ab" providerId="ADAL" clId="{902514F1-27FE-4627-99BE-C3C584C3A3B9}" dt="2022-02-15T09:22:09.170" v="944"/>
          <ac:cxnSpMkLst>
            <pc:docMk/>
            <pc:sldMk cId="1112667987" sldId="270"/>
            <ac:cxnSpMk id="45" creationId="{CD214429-FFC9-4C6F-8434-1B9055C4445D}"/>
          </ac:cxnSpMkLst>
        </pc:cxnChg>
        <pc:cxnChg chg="mod">
          <ac:chgData name="Adrian Näf (s)" userId="679e0721-05e7-4a49-a606-e041428ef3ab" providerId="ADAL" clId="{902514F1-27FE-4627-99BE-C3C584C3A3B9}" dt="2022-02-15T09:22:09.170" v="944"/>
          <ac:cxnSpMkLst>
            <pc:docMk/>
            <pc:sldMk cId="1112667987" sldId="270"/>
            <ac:cxnSpMk id="46" creationId="{6BFBBC70-A068-4C3C-AE21-3BF091FEFBFE}"/>
          </ac:cxnSpMkLst>
        </pc:cxnChg>
        <pc:cxnChg chg="add del mod">
          <ac:chgData name="Adrian Näf (s)" userId="679e0721-05e7-4a49-a606-e041428ef3ab" providerId="ADAL" clId="{902514F1-27FE-4627-99BE-C3C584C3A3B9}" dt="2022-02-15T10:04:48.855" v="1168" actId="478"/>
          <ac:cxnSpMkLst>
            <pc:docMk/>
            <pc:sldMk cId="1112667987" sldId="270"/>
            <ac:cxnSpMk id="47" creationId="{FFE7C04F-A887-4B35-BA61-0B52C7447F8D}"/>
          </ac:cxnSpMkLst>
        </pc:cxnChg>
        <pc:cxnChg chg="mod">
          <ac:chgData name="Adrian Näf (s)" userId="679e0721-05e7-4a49-a606-e041428ef3ab" providerId="ADAL" clId="{902514F1-27FE-4627-99BE-C3C584C3A3B9}" dt="2022-02-15T09:22:31.960" v="952"/>
          <ac:cxnSpMkLst>
            <pc:docMk/>
            <pc:sldMk cId="1112667987" sldId="270"/>
            <ac:cxnSpMk id="50" creationId="{B02AAC90-238A-4F17-802C-C61C6B8F4F46}"/>
          </ac:cxnSpMkLst>
        </pc:cxnChg>
        <pc:cxnChg chg="mod">
          <ac:chgData name="Adrian Näf (s)" userId="679e0721-05e7-4a49-a606-e041428ef3ab" providerId="ADAL" clId="{902514F1-27FE-4627-99BE-C3C584C3A3B9}" dt="2022-02-15T09:22:31.960" v="952"/>
          <ac:cxnSpMkLst>
            <pc:docMk/>
            <pc:sldMk cId="1112667987" sldId="270"/>
            <ac:cxnSpMk id="51" creationId="{E9C9D0C2-48D2-414A-B839-5D6BEBA01CD6}"/>
          </ac:cxnSpMkLst>
        </pc:cxnChg>
        <pc:cxnChg chg="add del mod">
          <ac:chgData name="Adrian Näf (s)" userId="679e0721-05e7-4a49-a606-e041428ef3ab" providerId="ADAL" clId="{902514F1-27FE-4627-99BE-C3C584C3A3B9}" dt="2022-02-15T10:04:48.855" v="1168" actId="478"/>
          <ac:cxnSpMkLst>
            <pc:docMk/>
            <pc:sldMk cId="1112667987" sldId="270"/>
            <ac:cxnSpMk id="52" creationId="{D5B61101-5FC0-420D-B486-5BB72F6263A7}"/>
          </ac:cxnSpMkLst>
        </pc:cxnChg>
        <pc:cxnChg chg="mod">
          <ac:chgData name="Adrian Näf (s)" userId="679e0721-05e7-4a49-a606-e041428ef3ab" providerId="ADAL" clId="{902514F1-27FE-4627-99BE-C3C584C3A3B9}" dt="2022-02-15T09:22:49.477" v="954"/>
          <ac:cxnSpMkLst>
            <pc:docMk/>
            <pc:sldMk cId="1112667987" sldId="270"/>
            <ac:cxnSpMk id="55" creationId="{F24CA162-9559-4E07-A304-61A5671DAF5F}"/>
          </ac:cxnSpMkLst>
        </pc:cxnChg>
        <pc:cxnChg chg="mod">
          <ac:chgData name="Adrian Näf (s)" userId="679e0721-05e7-4a49-a606-e041428ef3ab" providerId="ADAL" clId="{902514F1-27FE-4627-99BE-C3C584C3A3B9}" dt="2022-02-15T09:22:49.477" v="954"/>
          <ac:cxnSpMkLst>
            <pc:docMk/>
            <pc:sldMk cId="1112667987" sldId="270"/>
            <ac:cxnSpMk id="56" creationId="{A35A1B7A-B810-4240-9568-6E3E03FCCF03}"/>
          </ac:cxnSpMkLst>
        </pc:cxnChg>
        <pc:cxnChg chg="add del mod">
          <ac:chgData name="Adrian Näf (s)" userId="679e0721-05e7-4a49-a606-e041428ef3ab" providerId="ADAL" clId="{902514F1-27FE-4627-99BE-C3C584C3A3B9}" dt="2022-02-15T10:04:48.855" v="1168" actId="478"/>
          <ac:cxnSpMkLst>
            <pc:docMk/>
            <pc:sldMk cId="1112667987" sldId="270"/>
            <ac:cxnSpMk id="57" creationId="{509150BF-719F-4AA8-9361-92E79CB224A7}"/>
          </ac:cxnSpMkLst>
        </pc:cxnChg>
        <pc:cxnChg chg="mod">
          <ac:chgData name="Adrian Näf (s)" userId="679e0721-05e7-4a49-a606-e041428ef3ab" providerId="ADAL" clId="{902514F1-27FE-4627-99BE-C3C584C3A3B9}" dt="2022-02-15T09:22:56.445" v="956"/>
          <ac:cxnSpMkLst>
            <pc:docMk/>
            <pc:sldMk cId="1112667987" sldId="270"/>
            <ac:cxnSpMk id="60" creationId="{3AF11EA4-589C-4B22-B1F8-2A49022B1CD3}"/>
          </ac:cxnSpMkLst>
        </pc:cxnChg>
        <pc:cxnChg chg="mod">
          <ac:chgData name="Adrian Näf (s)" userId="679e0721-05e7-4a49-a606-e041428ef3ab" providerId="ADAL" clId="{902514F1-27FE-4627-99BE-C3C584C3A3B9}" dt="2022-02-15T09:22:56.445" v="956"/>
          <ac:cxnSpMkLst>
            <pc:docMk/>
            <pc:sldMk cId="1112667987" sldId="270"/>
            <ac:cxnSpMk id="61" creationId="{5AF79BEC-F31C-4CC5-81E8-081E2A634AC4}"/>
          </ac:cxnSpMkLst>
        </pc:cxnChg>
        <pc:cxnChg chg="add del mod">
          <ac:chgData name="Adrian Näf (s)" userId="679e0721-05e7-4a49-a606-e041428ef3ab" providerId="ADAL" clId="{902514F1-27FE-4627-99BE-C3C584C3A3B9}" dt="2022-02-15T09:33:13.945" v="1067" actId="478"/>
          <ac:cxnSpMkLst>
            <pc:docMk/>
            <pc:sldMk cId="1112667987" sldId="270"/>
            <ac:cxnSpMk id="62" creationId="{A11DFDA1-93F3-4479-8049-F480B1236777}"/>
          </ac:cxnSpMkLst>
        </pc:cxnChg>
        <pc:cxnChg chg="mod">
          <ac:chgData name="Adrian Näf (s)" userId="679e0721-05e7-4a49-a606-e041428ef3ab" providerId="ADAL" clId="{902514F1-27FE-4627-99BE-C3C584C3A3B9}" dt="2022-02-15T09:23:46.771" v="960"/>
          <ac:cxnSpMkLst>
            <pc:docMk/>
            <pc:sldMk cId="1112667987" sldId="270"/>
            <ac:cxnSpMk id="65" creationId="{054CF772-BE83-4CE4-9F45-AC726C1A206F}"/>
          </ac:cxnSpMkLst>
        </pc:cxnChg>
        <pc:cxnChg chg="mod">
          <ac:chgData name="Adrian Näf (s)" userId="679e0721-05e7-4a49-a606-e041428ef3ab" providerId="ADAL" clId="{902514F1-27FE-4627-99BE-C3C584C3A3B9}" dt="2022-02-15T09:23:46.771" v="960"/>
          <ac:cxnSpMkLst>
            <pc:docMk/>
            <pc:sldMk cId="1112667987" sldId="270"/>
            <ac:cxnSpMk id="66" creationId="{EC95A878-9862-48C5-9B2B-3448A2036B5E}"/>
          </ac:cxnSpMkLst>
        </pc:cxnChg>
        <pc:cxnChg chg="add del mod">
          <ac:chgData name="Adrian Näf (s)" userId="679e0721-05e7-4a49-a606-e041428ef3ab" providerId="ADAL" clId="{902514F1-27FE-4627-99BE-C3C584C3A3B9}" dt="2022-02-15T09:33:13.945" v="1067" actId="478"/>
          <ac:cxnSpMkLst>
            <pc:docMk/>
            <pc:sldMk cId="1112667987" sldId="270"/>
            <ac:cxnSpMk id="67" creationId="{6084222D-99EC-4C1A-9F44-3ED0B311F9D8}"/>
          </ac:cxnSpMkLst>
        </pc:cxnChg>
        <pc:cxnChg chg="mod">
          <ac:chgData name="Adrian Näf (s)" userId="679e0721-05e7-4a49-a606-e041428ef3ab" providerId="ADAL" clId="{902514F1-27FE-4627-99BE-C3C584C3A3B9}" dt="2022-02-15T09:24:09.105" v="962"/>
          <ac:cxnSpMkLst>
            <pc:docMk/>
            <pc:sldMk cId="1112667987" sldId="270"/>
            <ac:cxnSpMk id="70" creationId="{7FDE80CF-91C2-4720-A5EB-79A256512849}"/>
          </ac:cxnSpMkLst>
        </pc:cxnChg>
        <pc:cxnChg chg="mod">
          <ac:chgData name="Adrian Näf (s)" userId="679e0721-05e7-4a49-a606-e041428ef3ab" providerId="ADAL" clId="{902514F1-27FE-4627-99BE-C3C584C3A3B9}" dt="2022-02-15T09:24:09.105" v="962"/>
          <ac:cxnSpMkLst>
            <pc:docMk/>
            <pc:sldMk cId="1112667987" sldId="270"/>
            <ac:cxnSpMk id="71" creationId="{433AA892-78A8-4362-9125-8BC0E9C432D6}"/>
          </ac:cxnSpMkLst>
        </pc:cxnChg>
        <pc:cxnChg chg="add del mod">
          <ac:chgData name="Adrian Näf (s)" userId="679e0721-05e7-4a49-a606-e041428ef3ab" providerId="ADAL" clId="{902514F1-27FE-4627-99BE-C3C584C3A3B9}" dt="2022-02-15T09:31:56.126" v="1054" actId="478"/>
          <ac:cxnSpMkLst>
            <pc:docMk/>
            <pc:sldMk cId="1112667987" sldId="270"/>
            <ac:cxnSpMk id="72" creationId="{A46B9F53-1492-40C3-9BF6-6D797CEA03E9}"/>
          </ac:cxnSpMkLst>
        </pc:cxnChg>
        <pc:cxnChg chg="mod">
          <ac:chgData name="Adrian Näf (s)" userId="679e0721-05e7-4a49-a606-e041428ef3ab" providerId="ADAL" clId="{902514F1-27FE-4627-99BE-C3C584C3A3B9}" dt="2022-02-15T09:24:19.285" v="964"/>
          <ac:cxnSpMkLst>
            <pc:docMk/>
            <pc:sldMk cId="1112667987" sldId="270"/>
            <ac:cxnSpMk id="75" creationId="{DB94D01E-6B5E-42F4-A73D-D0E7F6B09F20}"/>
          </ac:cxnSpMkLst>
        </pc:cxnChg>
        <pc:cxnChg chg="mod">
          <ac:chgData name="Adrian Näf (s)" userId="679e0721-05e7-4a49-a606-e041428ef3ab" providerId="ADAL" clId="{902514F1-27FE-4627-99BE-C3C584C3A3B9}" dt="2022-02-15T09:24:19.285" v="964"/>
          <ac:cxnSpMkLst>
            <pc:docMk/>
            <pc:sldMk cId="1112667987" sldId="270"/>
            <ac:cxnSpMk id="76" creationId="{DAED284C-F0A2-4F70-B10B-6E219890D146}"/>
          </ac:cxnSpMkLst>
        </pc:cxnChg>
        <pc:cxnChg chg="add del mod">
          <ac:chgData name="Adrian Näf (s)" userId="679e0721-05e7-4a49-a606-e041428ef3ab" providerId="ADAL" clId="{902514F1-27FE-4627-99BE-C3C584C3A3B9}" dt="2022-02-15T09:32:00.016" v="1055" actId="478"/>
          <ac:cxnSpMkLst>
            <pc:docMk/>
            <pc:sldMk cId="1112667987" sldId="270"/>
            <ac:cxnSpMk id="77" creationId="{254DB874-1435-4FAD-BFD3-C9CD3F51961A}"/>
          </ac:cxnSpMkLst>
        </pc:cxnChg>
        <pc:cxnChg chg="mod">
          <ac:chgData name="Adrian Näf (s)" userId="679e0721-05e7-4a49-a606-e041428ef3ab" providerId="ADAL" clId="{902514F1-27FE-4627-99BE-C3C584C3A3B9}" dt="2022-02-15T09:24:27.721" v="966"/>
          <ac:cxnSpMkLst>
            <pc:docMk/>
            <pc:sldMk cId="1112667987" sldId="270"/>
            <ac:cxnSpMk id="80" creationId="{75568DFB-926D-4F3E-9D4D-90131BE90A68}"/>
          </ac:cxnSpMkLst>
        </pc:cxnChg>
        <pc:cxnChg chg="mod">
          <ac:chgData name="Adrian Näf (s)" userId="679e0721-05e7-4a49-a606-e041428ef3ab" providerId="ADAL" clId="{902514F1-27FE-4627-99BE-C3C584C3A3B9}" dt="2022-02-15T09:24:27.721" v="966"/>
          <ac:cxnSpMkLst>
            <pc:docMk/>
            <pc:sldMk cId="1112667987" sldId="270"/>
            <ac:cxnSpMk id="81" creationId="{18060BD4-1221-4673-8728-B85D6A5FC28E}"/>
          </ac:cxnSpMkLst>
        </pc:cxnChg>
        <pc:cxnChg chg="add del mod">
          <ac:chgData name="Adrian Näf (s)" userId="679e0721-05e7-4a49-a606-e041428ef3ab" providerId="ADAL" clId="{902514F1-27FE-4627-99BE-C3C584C3A3B9}" dt="2022-02-15T09:32:00.016" v="1055" actId="478"/>
          <ac:cxnSpMkLst>
            <pc:docMk/>
            <pc:sldMk cId="1112667987" sldId="270"/>
            <ac:cxnSpMk id="82" creationId="{7E0272AB-8BD6-4CDD-824F-4727166FDBD6}"/>
          </ac:cxnSpMkLst>
        </pc:cxnChg>
        <pc:cxnChg chg="mod">
          <ac:chgData name="Adrian Näf (s)" userId="679e0721-05e7-4a49-a606-e041428ef3ab" providerId="ADAL" clId="{902514F1-27FE-4627-99BE-C3C584C3A3B9}" dt="2022-02-15T09:24:37.720" v="968"/>
          <ac:cxnSpMkLst>
            <pc:docMk/>
            <pc:sldMk cId="1112667987" sldId="270"/>
            <ac:cxnSpMk id="85" creationId="{92BD5675-1DD0-4999-B066-2D2A3CD799C2}"/>
          </ac:cxnSpMkLst>
        </pc:cxnChg>
        <pc:cxnChg chg="mod">
          <ac:chgData name="Adrian Näf (s)" userId="679e0721-05e7-4a49-a606-e041428ef3ab" providerId="ADAL" clId="{902514F1-27FE-4627-99BE-C3C584C3A3B9}" dt="2022-02-15T09:24:37.720" v="968"/>
          <ac:cxnSpMkLst>
            <pc:docMk/>
            <pc:sldMk cId="1112667987" sldId="270"/>
            <ac:cxnSpMk id="86" creationId="{876BF2E3-6F93-4A8D-9AE0-6165CC087B49}"/>
          </ac:cxnSpMkLst>
        </pc:cxnChg>
        <pc:cxnChg chg="add del mod">
          <ac:chgData name="Adrian Näf (s)" userId="679e0721-05e7-4a49-a606-e041428ef3ab" providerId="ADAL" clId="{902514F1-27FE-4627-99BE-C3C584C3A3B9}" dt="2022-02-15T09:27:37.340" v="986"/>
          <ac:cxnSpMkLst>
            <pc:docMk/>
            <pc:sldMk cId="1112667987" sldId="270"/>
            <ac:cxnSpMk id="88" creationId="{563F83FD-3FF1-410B-BA68-609EAE055BB1}"/>
          </ac:cxnSpMkLst>
        </pc:cxnChg>
        <pc:cxnChg chg="mod">
          <ac:chgData name="Adrian Näf (s)" userId="679e0721-05e7-4a49-a606-e041428ef3ab" providerId="ADAL" clId="{902514F1-27FE-4627-99BE-C3C584C3A3B9}" dt="2022-02-15T09:27:12.594" v="981"/>
          <ac:cxnSpMkLst>
            <pc:docMk/>
            <pc:sldMk cId="1112667987" sldId="270"/>
            <ac:cxnSpMk id="91" creationId="{F7E2424F-F4B9-4D26-99ED-ABCC305FC543}"/>
          </ac:cxnSpMkLst>
        </pc:cxnChg>
        <pc:cxnChg chg="mod">
          <ac:chgData name="Adrian Näf (s)" userId="679e0721-05e7-4a49-a606-e041428ef3ab" providerId="ADAL" clId="{902514F1-27FE-4627-99BE-C3C584C3A3B9}" dt="2022-02-15T09:27:12.594" v="981"/>
          <ac:cxnSpMkLst>
            <pc:docMk/>
            <pc:sldMk cId="1112667987" sldId="270"/>
            <ac:cxnSpMk id="92" creationId="{CC1D6EF2-1DD1-43E9-911B-0FD6E3064A06}"/>
          </ac:cxnSpMkLst>
        </pc:cxnChg>
        <pc:cxnChg chg="add del mod">
          <ac:chgData name="Adrian Näf (s)" userId="679e0721-05e7-4a49-a606-e041428ef3ab" providerId="ADAL" clId="{902514F1-27FE-4627-99BE-C3C584C3A3B9}" dt="2022-02-15T09:30:16.236" v="1018"/>
          <ac:cxnSpMkLst>
            <pc:docMk/>
            <pc:sldMk cId="1112667987" sldId="270"/>
            <ac:cxnSpMk id="93" creationId="{E08BC3CA-24E8-43E7-83AB-02814C8DBEE3}"/>
          </ac:cxnSpMkLst>
        </pc:cxnChg>
        <pc:cxnChg chg="mod">
          <ac:chgData name="Adrian Näf (s)" userId="679e0721-05e7-4a49-a606-e041428ef3ab" providerId="ADAL" clId="{902514F1-27FE-4627-99BE-C3C584C3A3B9}" dt="2022-02-15T09:30:05.758" v="1015"/>
          <ac:cxnSpMkLst>
            <pc:docMk/>
            <pc:sldMk cId="1112667987" sldId="270"/>
            <ac:cxnSpMk id="96" creationId="{C13B63EF-8C66-480D-A0AA-AFA59ED05076}"/>
          </ac:cxnSpMkLst>
        </pc:cxnChg>
        <pc:cxnChg chg="mod">
          <ac:chgData name="Adrian Näf (s)" userId="679e0721-05e7-4a49-a606-e041428ef3ab" providerId="ADAL" clId="{902514F1-27FE-4627-99BE-C3C584C3A3B9}" dt="2022-02-15T09:30:05.758" v="1015"/>
          <ac:cxnSpMkLst>
            <pc:docMk/>
            <pc:sldMk cId="1112667987" sldId="270"/>
            <ac:cxnSpMk id="97" creationId="{93A906C4-C3AC-4455-A114-BA8E6C2D20D4}"/>
          </ac:cxnSpMkLst>
        </pc:cxnChg>
        <pc:cxnChg chg="add del mod">
          <ac:chgData name="Adrian Näf (s)" userId="679e0721-05e7-4a49-a606-e041428ef3ab" providerId="ADAL" clId="{902514F1-27FE-4627-99BE-C3C584C3A3B9}" dt="2022-02-15T09:31:46.720" v="1050"/>
          <ac:cxnSpMkLst>
            <pc:docMk/>
            <pc:sldMk cId="1112667987" sldId="270"/>
            <ac:cxnSpMk id="98" creationId="{D4F89CFB-1096-401D-AE9E-88FD27E7008C}"/>
          </ac:cxnSpMkLst>
        </pc:cxnChg>
        <pc:cxnChg chg="mod">
          <ac:chgData name="Adrian Näf (s)" userId="679e0721-05e7-4a49-a606-e041428ef3ab" providerId="ADAL" clId="{902514F1-27FE-4627-99BE-C3C584C3A3B9}" dt="2022-02-15T09:30:50.604" v="1031"/>
          <ac:cxnSpMkLst>
            <pc:docMk/>
            <pc:sldMk cId="1112667987" sldId="270"/>
            <ac:cxnSpMk id="101" creationId="{B32C448E-0356-44F1-98B7-1719592952E1}"/>
          </ac:cxnSpMkLst>
        </pc:cxnChg>
        <pc:cxnChg chg="mod">
          <ac:chgData name="Adrian Näf (s)" userId="679e0721-05e7-4a49-a606-e041428ef3ab" providerId="ADAL" clId="{902514F1-27FE-4627-99BE-C3C584C3A3B9}" dt="2022-02-15T09:30:50.604" v="1031"/>
          <ac:cxnSpMkLst>
            <pc:docMk/>
            <pc:sldMk cId="1112667987" sldId="270"/>
            <ac:cxnSpMk id="102" creationId="{54FE1366-3CC4-43A5-BB31-3D04D9BA97F2}"/>
          </ac:cxnSpMkLst>
        </pc:cxnChg>
        <pc:cxnChg chg="add del mod">
          <ac:chgData name="Adrian Näf (s)" userId="679e0721-05e7-4a49-a606-e041428ef3ab" providerId="ADAL" clId="{902514F1-27FE-4627-99BE-C3C584C3A3B9}" dt="2022-02-15T09:31:45.145" v="1048"/>
          <ac:cxnSpMkLst>
            <pc:docMk/>
            <pc:sldMk cId="1112667987" sldId="270"/>
            <ac:cxnSpMk id="103" creationId="{B9D67736-A535-4787-A585-3756851918C9}"/>
          </ac:cxnSpMkLst>
        </pc:cxnChg>
        <pc:cxnChg chg="mod">
          <ac:chgData name="Adrian Näf (s)" userId="679e0721-05e7-4a49-a606-e041428ef3ab" providerId="ADAL" clId="{902514F1-27FE-4627-99BE-C3C584C3A3B9}" dt="2022-02-15T09:31:25.920" v="1043"/>
          <ac:cxnSpMkLst>
            <pc:docMk/>
            <pc:sldMk cId="1112667987" sldId="270"/>
            <ac:cxnSpMk id="106" creationId="{CCC43361-52FE-47DB-9B12-7861BDE7AC4A}"/>
          </ac:cxnSpMkLst>
        </pc:cxnChg>
        <pc:cxnChg chg="mod">
          <ac:chgData name="Adrian Näf (s)" userId="679e0721-05e7-4a49-a606-e041428ef3ab" providerId="ADAL" clId="{902514F1-27FE-4627-99BE-C3C584C3A3B9}" dt="2022-02-15T09:31:25.920" v="1043"/>
          <ac:cxnSpMkLst>
            <pc:docMk/>
            <pc:sldMk cId="1112667987" sldId="270"/>
            <ac:cxnSpMk id="107" creationId="{F23AF68F-DEAF-4ABD-B552-F268F72DC079}"/>
          </ac:cxnSpMkLst>
        </pc:cxnChg>
        <pc:cxnChg chg="add mod">
          <ac:chgData name="Adrian Näf (s)" userId="679e0721-05e7-4a49-a606-e041428ef3ab" providerId="ADAL" clId="{902514F1-27FE-4627-99BE-C3C584C3A3B9}" dt="2022-02-15T09:32:20.143" v="1058"/>
          <ac:cxnSpMkLst>
            <pc:docMk/>
            <pc:sldMk cId="1112667987" sldId="270"/>
            <ac:cxnSpMk id="108" creationId="{158D49B3-6D8C-4C20-8F24-018D403D47D9}"/>
          </ac:cxnSpMkLst>
        </pc:cxnChg>
        <pc:cxnChg chg="mod">
          <ac:chgData name="Adrian Näf (s)" userId="679e0721-05e7-4a49-a606-e041428ef3ab" providerId="ADAL" clId="{902514F1-27FE-4627-99BE-C3C584C3A3B9}" dt="2022-02-15T09:32:20.143" v="1058"/>
          <ac:cxnSpMkLst>
            <pc:docMk/>
            <pc:sldMk cId="1112667987" sldId="270"/>
            <ac:cxnSpMk id="111" creationId="{9975503E-193F-4472-A9E7-12A8DCE60381}"/>
          </ac:cxnSpMkLst>
        </pc:cxnChg>
        <pc:cxnChg chg="mod">
          <ac:chgData name="Adrian Näf (s)" userId="679e0721-05e7-4a49-a606-e041428ef3ab" providerId="ADAL" clId="{902514F1-27FE-4627-99BE-C3C584C3A3B9}" dt="2022-02-15T09:32:20.143" v="1058"/>
          <ac:cxnSpMkLst>
            <pc:docMk/>
            <pc:sldMk cId="1112667987" sldId="270"/>
            <ac:cxnSpMk id="112" creationId="{83CE15CD-AF73-4900-B41C-5FAF6D52067E}"/>
          </ac:cxnSpMkLst>
        </pc:cxnChg>
        <pc:cxnChg chg="add mod">
          <ac:chgData name="Adrian Näf (s)" userId="679e0721-05e7-4a49-a606-e041428ef3ab" providerId="ADAL" clId="{902514F1-27FE-4627-99BE-C3C584C3A3B9}" dt="2022-02-15T09:32:34.286" v="1060" actId="1076"/>
          <ac:cxnSpMkLst>
            <pc:docMk/>
            <pc:sldMk cId="1112667987" sldId="270"/>
            <ac:cxnSpMk id="113" creationId="{F8F0A102-413E-4041-8813-22D305FEB9CE}"/>
          </ac:cxnSpMkLst>
        </pc:cxnChg>
        <pc:cxnChg chg="mod">
          <ac:chgData name="Adrian Näf (s)" userId="679e0721-05e7-4a49-a606-e041428ef3ab" providerId="ADAL" clId="{902514F1-27FE-4627-99BE-C3C584C3A3B9}" dt="2022-02-15T09:32:25.858" v="1059"/>
          <ac:cxnSpMkLst>
            <pc:docMk/>
            <pc:sldMk cId="1112667987" sldId="270"/>
            <ac:cxnSpMk id="116" creationId="{9F696953-A37A-4792-9328-3758F929A0BB}"/>
          </ac:cxnSpMkLst>
        </pc:cxnChg>
        <pc:cxnChg chg="mod">
          <ac:chgData name="Adrian Näf (s)" userId="679e0721-05e7-4a49-a606-e041428ef3ab" providerId="ADAL" clId="{902514F1-27FE-4627-99BE-C3C584C3A3B9}" dt="2022-02-15T09:32:25.858" v="1059"/>
          <ac:cxnSpMkLst>
            <pc:docMk/>
            <pc:sldMk cId="1112667987" sldId="270"/>
            <ac:cxnSpMk id="117" creationId="{778E4488-3EB8-4D95-92B2-FA11D5DFE7F1}"/>
          </ac:cxnSpMkLst>
        </pc:cxnChg>
        <pc:cxnChg chg="add mod">
          <ac:chgData name="Adrian Näf (s)" userId="679e0721-05e7-4a49-a606-e041428ef3ab" providerId="ADAL" clId="{902514F1-27FE-4627-99BE-C3C584C3A3B9}" dt="2022-02-15T09:32:42.898" v="1062" actId="1076"/>
          <ac:cxnSpMkLst>
            <pc:docMk/>
            <pc:sldMk cId="1112667987" sldId="270"/>
            <ac:cxnSpMk id="118" creationId="{40B29A02-793D-4819-AA68-4E4AABF3257D}"/>
          </ac:cxnSpMkLst>
        </pc:cxnChg>
        <pc:cxnChg chg="mod">
          <ac:chgData name="Adrian Näf (s)" userId="679e0721-05e7-4a49-a606-e041428ef3ab" providerId="ADAL" clId="{902514F1-27FE-4627-99BE-C3C584C3A3B9}" dt="2022-02-15T09:32:36.991" v="1061"/>
          <ac:cxnSpMkLst>
            <pc:docMk/>
            <pc:sldMk cId="1112667987" sldId="270"/>
            <ac:cxnSpMk id="121" creationId="{E2310DC5-E5BE-455C-A573-69C072F3E25C}"/>
          </ac:cxnSpMkLst>
        </pc:cxnChg>
        <pc:cxnChg chg="mod">
          <ac:chgData name="Adrian Näf (s)" userId="679e0721-05e7-4a49-a606-e041428ef3ab" providerId="ADAL" clId="{902514F1-27FE-4627-99BE-C3C584C3A3B9}" dt="2022-02-15T09:32:36.991" v="1061"/>
          <ac:cxnSpMkLst>
            <pc:docMk/>
            <pc:sldMk cId="1112667987" sldId="270"/>
            <ac:cxnSpMk id="122" creationId="{5ACE6188-CAEF-4160-800D-7980C6156ACE}"/>
          </ac:cxnSpMkLst>
        </pc:cxnChg>
        <pc:cxnChg chg="add mod">
          <ac:chgData name="Adrian Näf (s)" userId="679e0721-05e7-4a49-a606-e041428ef3ab" providerId="ADAL" clId="{902514F1-27FE-4627-99BE-C3C584C3A3B9}" dt="2022-02-15T09:33:01.932" v="1064" actId="1076"/>
          <ac:cxnSpMkLst>
            <pc:docMk/>
            <pc:sldMk cId="1112667987" sldId="270"/>
            <ac:cxnSpMk id="123" creationId="{D5653B25-34DF-4E3D-B166-02E26C5CBD26}"/>
          </ac:cxnSpMkLst>
        </pc:cxnChg>
        <pc:cxnChg chg="mod">
          <ac:chgData name="Adrian Näf (s)" userId="679e0721-05e7-4a49-a606-e041428ef3ab" providerId="ADAL" clId="{902514F1-27FE-4627-99BE-C3C584C3A3B9}" dt="2022-02-15T09:32:47.036" v="1063"/>
          <ac:cxnSpMkLst>
            <pc:docMk/>
            <pc:sldMk cId="1112667987" sldId="270"/>
            <ac:cxnSpMk id="126" creationId="{562BEB4D-A536-4A90-8BF4-C274660C95B7}"/>
          </ac:cxnSpMkLst>
        </pc:cxnChg>
        <pc:cxnChg chg="mod">
          <ac:chgData name="Adrian Näf (s)" userId="679e0721-05e7-4a49-a606-e041428ef3ab" providerId="ADAL" clId="{902514F1-27FE-4627-99BE-C3C584C3A3B9}" dt="2022-02-15T09:32:47.036" v="1063"/>
          <ac:cxnSpMkLst>
            <pc:docMk/>
            <pc:sldMk cId="1112667987" sldId="270"/>
            <ac:cxnSpMk id="127" creationId="{59B86AAF-0F73-4886-87E4-5806C2E1CEBD}"/>
          </ac:cxnSpMkLst>
        </pc:cxnChg>
        <pc:cxnChg chg="add mod">
          <ac:chgData name="Adrian Näf (s)" userId="679e0721-05e7-4a49-a606-e041428ef3ab" providerId="ADAL" clId="{902514F1-27FE-4627-99BE-C3C584C3A3B9}" dt="2022-02-15T09:33:08.684" v="1066" actId="1076"/>
          <ac:cxnSpMkLst>
            <pc:docMk/>
            <pc:sldMk cId="1112667987" sldId="270"/>
            <ac:cxnSpMk id="128" creationId="{EB46EDC8-69BC-4E71-91EA-C5D326578131}"/>
          </ac:cxnSpMkLst>
        </pc:cxnChg>
        <pc:cxnChg chg="mod">
          <ac:chgData name="Adrian Näf (s)" userId="679e0721-05e7-4a49-a606-e041428ef3ab" providerId="ADAL" clId="{902514F1-27FE-4627-99BE-C3C584C3A3B9}" dt="2022-02-15T09:33:03.229" v="1065"/>
          <ac:cxnSpMkLst>
            <pc:docMk/>
            <pc:sldMk cId="1112667987" sldId="270"/>
            <ac:cxnSpMk id="131" creationId="{BDF46E59-4746-4AEB-BB2C-9D96BECC9C71}"/>
          </ac:cxnSpMkLst>
        </pc:cxnChg>
        <pc:cxnChg chg="mod">
          <ac:chgData name="Adrian Näf (s)" userId="679e0721-05e7-4a49-a606-e041428ef3ab" providerId="ADAL" clId="{902514F1-27FE-4627-99BE-C3C584C3A3B9}" dt="2022-02-15T09:33:03.229" v="1065"/>
          <ac:cxnSpMkLst>
            <pc:docMk/>
            <pc:sldMk cId="1112667987" sldId="270"/>
            <ac:cxnSpMk id="132" creationId="{5610502C-A744-4E0D-9D27-12B189156C6C}"/>
          </ac:cxnSpMkLst>
        </pc:cxnChg>
        <pc:cxnChg chg="add mod">
          <ac:chgData name="Adrian Näf (s)" userId="679e0721-05e7-4a49-a606-e041428ef3ab" providerId="ADAL" clId="{902514F1-27FE-4627-99BE-C3C584C3A3B9}" dt="2022-02-15T09:33:53.615" v="1070" actId="1076"/>
          <ac:cxnSpMkLst>
            <pc:docMk/>
            <pc:sldMk cId="1112667987" sldId="270"/>
            <ac:cxnSpMk id="133" creationId="{812C8085-169E-468D-901B-BB74FFF682E5}"/>
          </ac:cxnSpMkLst>
        </pc:cxnChg>
        <pc:cxnChg chg="mod">
          <ac:chgData name="Adrian Näf (s)" userId="679e0721-05e7-4a49-a606-e041428ef3ab" providerId="ADAL" clId="{902514F1-27FE-4627-99BE-C3C584C3A3B9}" dt="2022-02-15T09:33:43.406" v="1069"/>
          <ac:cxnSpMkLst>
            <pc:docMk/>
            <pc:sldMk cId="1112667987" sldId="270"/>
            <ac:cxnSpMk id="136" creationId="{16638F93-929C-4B1C-A929-11867D13A7AF}"/>
          </ac:cxnSpMkLst>
        </pc:cxnChg>
        <pc:cxnChg chg="mod">
          <ac:chgData name="Adrian Näf (s)" userId="679e0721-05e7-4a49-a606-e041428ef3ab" providerId="ADAL" clId="{902514F1-27FE-4627-99BE-C3C584C3A3B9}" dt="2022-02-15T09:33:43.406" v="1069"/>
          <ac:cxnSpMkLst>
            <pc:docMk/>
            <pc:sldMk cId="1112667987" sldId="270"/>
            <ac:cxnSpMk id="137" creationId="{27C9F459-0FB0-419D-B31D-D80DD5AE00C6}"/>
          </ac:cxnSpMkLst>
        </pc:cxnChg>
        <pc:cxnChg chg="add mod">
          <ac:chgData name="Adrian Näf (s)" userId="679e0721-05e7-4a49-a606-e041428ef3ab" providerId="ADAL" clId="{902514F1-27FE-4627-99BE-C3C584C3A3B9}" dt="2022-02-15T09:34:04.095" v="1072" actId="1076"/>
          <ac:cxnSpMkLst>
            <pc:docMk/>
            <pc:sldMk cId="1112667987" sldId="270"/>
            <ac:cxnSpMk id="138" creationId="{C0E5A2A5-74A2-4EC2-B3A2-DB9C83561912}"/>
          </ac:cxnSpMkLst>
        </pc:cxnChg>
        <pc:cxnChg chg="mod">
          <ac:chgData name="Adrian Näf (s)" userId="679e0721-05e7-4a49-a606-e041428ef3ab" providerId="ADAL" clId="{902514F1-27FE-4627-99BE-C3C584C3A3B9}" dt="2022-02-15T09:33:54.811" v="1071"/>
          <ac:cxnSpMkLst>
            <pc:docMk/>
            <pc:sldMk cId="1112667987" sldId="270"/>
            <ac:cxnSpMk id="141" creationId="{AFC1B95E-88B4-4BA4-8A99-8359F8F83071}"/>
          </ac:cxnSpMkLst>
        </pc:cxnChg>
        <pc:cxnChg chg="mod">
          <ac:chgData name="Adrian Näf (s)" userId="679e0721-05e7-4a49-a606-e041428ef3ab" providerId="ADAL" clId="{902514F1-27FE-4627-99BE-C3C584C3A3B9}" dt="2022-02-15T09:33:54.811" v="1071"/>
          <ac:cxnSpMkLst>
            <pc:docMk/>
            <pc:sldMk cId="1112667987" sldId="270"/>
            <ac:cxnSpMk id="142" creationId="{3A054E1C-8979-4ADB-9B04-6FD913A036E0}"/>
          </ac:cxnSpMkLst>
        </pc:cxnChg>
        <pc:cxnChg chg="add mod">
          <ac:chgData name="Adrian Näf (s)" userId="679e0721-05e7-4a49-a606-e041428ef3ab" providerId="ADAL" clId="{902514F1-27FE-4627-99BE-C3C584C3A3B9}" dt="2022-02-15T09:34:19.687" v="1074" actId="1076"/>
          <ac:cxnSpMkLst>
            <pc:docMk/>
            <pc:sldMk cId="1112667987" sldId="270"/>
            <ac:cxnSpMk id="143" creationId="{3006730A-4E37-40E8-B68E-C74F69AF9FEE}"/>
          </ac:cxnSpMkLst>
        </pc:cxnChg>
        <pc:cxnChg chg="mod">
          <ac:chgData name="Adrian Näf (s)" userId="679e0721-05e7-4a49-a606-e041428ef3ab" providerId="ADAL" clId="{902514F1-27FE-4627-99BE-C3C584C3A3B9}" dt="2022-02-15T09:34:11.228" v="1073"/>
          <ac:cxnSpMkLst>
            <pc:docMk/>
            <pc:sldMk cId="1112667987" sldId="270"/>
            <ac:cxnSpMk id="146" creationId="{6E6B10CE-9495-440D-BCEA-901EB0A5B08F}"/>
          </ac:cxnSpMkLst>
        </pc:cxnChg>
        <pc:cxnChg chg="mod">
          <ac:chgData name="Adrian Näf (s)" userId="679e0721-05e7-4a49-a606-e041428ef3ab" providerId="ADAL" clId="{902514F1-27FE-4627-99BE-C3C584C3A3B9}" dt="2022-02-15T09:34:11.228" v="1073"/>
          <ac:cxnSpMkLst>
            <pc:docMk/>
            <pc:sldMk cId="1112667987" sldId="270"/>
            <ac:cxnSpMk id="147" creationId="{30A0A7ED-BD6E-4301-88C2-1C7620A52FCD}"/>
          </ac:cxnSpMkLst>
        </pc:cxnChg>
        <pc:cxnChg chg="add mod">
          <ac:chgData name="Adrian Näf (s)" userId="679e0721-05e7-4a49-a606-e041428ef3ab" providerId="ADAL" clId="{902514F1-27FE-4627-99BE-C3C584C3A3B9}" dt="2022-02-15T09:34:32.754" v="1077" actId="1076"/>
          <ac:cxnSpMkLst>
            <pc:docMk/>
            <pc:sldMk cId="1112667987" sldId="270"/>
            <ac:cxnSpMk id="148" creationId="{0AA11B95-1E30-426B-A336-DC6D28BC2860}"/>
          </ac:cxnSpMkLst>
        </pc:cxnChg>
        <pc:cxnChg chg="mod">
          <ac:chgData name="Adrian Näf (s)" userId="679e0721-05e7-4a49-a606-e041428ef3ab" providerId="ADAL" clId="{902514F1-27FE-4627-99BE-C3C584C3A3B9}" dt="2022-02-15T09:34:21.368" v="1075"/>
          <ac:cxnSpMkLst>
            <pc:docMk/>
            <pc:sldMk cId="1112667987" sldId="270"/>
            <ac:cxnSpMk id="151" creationId="{BA8F9733-CC2D-49DD-946D-7C8362C8A809}"/>
          </ac:cxnSpMkLst>
        </pc:cxnChg>
        <pc:cxnChg chg="mod">
          <ac:chgData name="Adrian Näf (s)" userId="679e0721-05e7-4a49-a606-e041428ef3ab" providerId="ADAL" clId="{902514F1-27FE-4627-99BE-C3C584C3A3B9}" dt="2022-02-15T09:34:21.368" v="1075"/>
          <ac:cxnSpMkLst>
            <pc:docMk/>
            <pc:sldMk cId="1112667987" sldId="270"/>
            <ac:cxnSpMk id="152" creationId="{6ABC47DE-3874-40DE-B765-3209AD28FCDC}"/>
          </ac:cxnSpMkLst>
        </pc:cxnChg>
        <pc:cxnChg chg="add mod">
          <ac:chgData name="Adrian Näf (s)" userId="679e0721-05e7-4a49-a606-e041428ef3ab" providerId="ADAL" clId="{902514F1-27FE-4627-99BE-C3C584C3A3B9}" dt="2022-02-15T09:34:53.179" v="1079" actId="1076"/>
          <ac:cxnSpMkLst>
            <pc:docMk/>
            <pc:sldMk cId="1112667987" sldId="270"/>
            <ac:cxnSpMk id="153" creationId="{3FD830A6-14DD-40DD-8C80-84CE11AF0896}"/>
          </ac:cxnSpMkLst>
        </pc:cxnChg>
        <pc:cxnChg chg="mod">
          <ac:chgData name="Adrian Näf (s)" userId="679e0721-05e7-4a49-a606-e041428ef3ab" providerId="ADAL" clId="{902514F1-27FE-4627-99BE-C3C584C3A3B9}" dt="2022-02-15T09:34:43.758" v="1078"/>
          <ac:cxnSpMkLst>
            <pc:docMk/>
            <pc:sldMk cId="1112667987" sldId="270"/>
            <ac:cxnSpMk id="156" creationId="{DA3D8846-FC97-4A81-A87E-09E8330335E5}"/>
          </ac:cxnSpMkLst>
        </pc:cxnChg>
        <pc:cxnChg chg="mod">
          <ac:chgData name="Adrian Näf (s)" userId="679e0721-05e7-4a49-a606-e041428ef3ab" providerId="ADAL" clId="{902514F1-27FE-4627-99BE-C3C584C3A3B9}" dt="2022-02-15T09:34:43.758" v="1078"/>
          <ac:cxnSpMkLst>
            <pc:docMk/>
            <pc:sldMk cId="1112667987" sldId="270"/>
            <ac:cxnSpMk id="157" creationId="{275FFC3B-BBA9-4383-A1D2-0C96A5722AD0}"/>
          </ac:cxnSpMkLst>
        </pc:cxnChg>
        <pc:cxnChg chg="add mod">
          <ac:chgData name="Adrian Näf (s)" userId="679e0721-05e7-4a49-a606-e041428ef3ab" providerId="ADAL" clId="{902514F1-27FE-4627-99BE-C3C584C3A3B9}" dt="2022-02-15T10:13:53.884" v="1213" actId="1076"/>
          <ac:cxnSpMkLst>
            <pc:docMk/>
            <pc:sldMk cId="1112667987" sldId="270"/>
            <ac:cxnSpMk id="158" creationId="{1696BDDE-C38A-43F4-80AE-D92FB43BD562}"/>
          </ac:cxnSpMkLst>
        </pc:cxnChg>
        <pc:cxnChg chg="mod">
          <ac:chgData name="Adrian Näf (s)" userId="679e0721-05e7-4a49-a606-e041428ef3ab" providerId="ADAL" clId="{902514F1-27FE-4627-99BE-C3C584C3A3B9}" dt="2022-02-15T09:35:02.682" v="1080"/>
          <ac:cxnSpMkLst>
            <pc:docMk/>
            <pc:sldMk cId="1112667987" sldId="270"/>
            <ac:cxnSpMk id="161" creationId="{EB724D8A-3CAF-443D-8E94-E8870EA664A5}"/>
          </ac:cxnSpMkLst>
        </pc:cxnChg>
        <pc:cxnChg chg="mod">
          <ac:chgData name="Adrian Näf (s)" userId="679e0721-05e7-4a49-a606-e041428ef3ab" providerId="ADAL" clId="{902514F1-27FE-4627-99BE-C3C584C3A3B9}" dt="2022-02-15T09:35:02.682" v="1080"/>
          <ac:cxnSpMkLst>
            <pc:docMk/>
            <pc:sldMk cId="1112667987" sldId="270"/>
            <ac:cxnSpMk id="162" creationId="{131BE6F8-BE9F-42BA-BD64-30D5A71DEA58}"/>
          </ac:cxnSpMkLst>
        </pc:cxnChg>
        <pc:cxnChg chg="add del mod">
          <ac:chgData name="Adrian Näf (s)" userId="679e0721-05e7-4a49-a606-e041428ef3ab" providerId="ADAL" clId="{902514F1-27FE-4627-99BE-C3C584C3A3B9}" dt="2022-02-15T09:41:19.729" v="1101" actId="21"/>
          <ac:cxnSpMkLst>
            <pc:docMk/>
            <pc:sldMk cId="1112667987" sldId="270"/>
            <ac:cxnSpMk id="163" creationId="{AF0BD4F5-849C-4EB0-99E1-97766C90C621}"/>
          </ac:cxnSpMkLst>
        </pc:cxnChg>
        <pc:cxnChg chg="mod">
          <ac:chgData name="Adrian Näf (s)" userId="679e0721-05e7-4a49-a606-e041428ef3ab" providerId="ADAL" clId="{902514F1-27FE-4627-99BE-C3C584C3A3B9}" dt="2022-02-15T09:35:18.155" v="1082"/>
          <ac:cxnSpMkLst>
            <pc:docMk/>
            <pc:sldMk cId="1112667987" sldId="270"/>
            <ac:cxnSpMk id="166" creationId="{A56FCF37-35CE-4775-A2C1-1B25541636F2}"/>
          </ac:cxnSpMkLst>
        </pc:cxnChg>
        <pc:cxnChg chg="mod">
          <ac:chgData name="Adrian Näf (s)" userId="679e0721-05e7-4a49-a606-e041428ef3ab" providerId="ADAL" clId="{902514F1-27FE-4627-99BE-C3C584C3A3B9}" dt="2022-02-15T09:35:18.155" v="1082"/>
          <ac:cxnSpMkLst>
            <pc:docMk/>
            <pc:sldMk cId="1112667987" sldId="270"/>
            <ac:cxnSpMk id="167" creationId="{869F71A1-23D0-4D97-827F-4E0CE86B28AC}"/>
          </ac:cxnSpMkLst>
        </pc:cxnChg>
        <pc:cxnChg chg="add mod">
          <ac:chgData name="Adrian Näf (s)" userId="679e0721-05e7-4a49-a606-e041428ef3ab" providerId="ADAL" clId="{902514F1-27FE-4627-99BE-C3C584C3A3B9}" dt="2022-02-15T09:36:19.534" v="1089" actId="1076"/>
          <ac:cxnSpMkLst>
            <pc:docMk/>
            <pc:sldMk cId="1112667987" sldId="270"/>
            <ac:cxnSpMk id="169" creationId="{118C5122-1EC7-460E-8666-9678F461BFF5}"/>
          </ac:cxnSpMkLst>
        </pc:cxnChg>
        <pc:cxnChg chg="mod">
          <ac:chgData name="Adrian Näf (s)" userId="679e0721-05e7-4a49-a606-e041428ef3ab" providerId="ADAL" clId="{902514F1-27FE-4627-99BE-C3C584C3A3B9}" dt="2022-02-15T09:35:53.676" v="1087"/>
          <ac:cxnSpMkLst>
            <pc:docMk/>
            <pc:sldMk cId="1112667987" sldId="270"/>
            <ac:cxnSpMk id="172" creationId="{453239D6-7D9D-47A1-9C98-CB88F9556645}"/>
          </ac:cxnSpMkLst>
        </pc:cxnChg>
        <pc:cxnChg chg="mod">
          <ac:chgData name="Adrian Näf (s)" userId="679e0721-05e7-4a49-a606-e041428ef3ab" providerId="ADAL" clId="{902514F1-27FE-4627-99BE-C3C584C3A3B9}" dt="2022-02-15T09:35:53.676" v="1087"/>
          <ac:cxnSpMkLst>
            <pc:docMk/>
            <pc:sldMk cId="1112667987" sldId="270"/>
            <ac:cxnSpMk id="173" creationId="{630DDD5F-62C1-45ED-AAE0-D647C9B6EC1D}"/>
          </ac:cxnSpMkLst>
        </pc:cxnChg>
        <pc:cxnChg chg="add mod">
          <ac:chgData name="Adrian Näf (s)" userId="679e0721-05e7-4a49-a606-e041428ef3ab" providerId="ADAL" clId="{902514F1-27FE-4627-99BE-C3C584C3A3B9}" dt="2022-02-15T09:36:33.249" v="1091" actId="1076"/>
          <ac:cxnSpMkLst>
            <pc:docMk/>
            <pc:sldMk cId="1112667987" sldId="270"/>
            <ac:cxnSpMk id="174" creationId="{A09F6D87-29DC-4263-A297-987D2B0A3D3E}"/>
          </ac:cxnSpMkLst>
        </pc:cxnChg>
        <pc:cxnChg chg="mod">
          <ac:chgData name="Adrian Näf (s)" userId="679e0721-05e7-4a49-a606-e041428ef3ab" providerId="ADAL" clId="{902514F1-27FE-4627-99BE-C3C584C3A3B9}" dt="2022-02-15T09:36:22.018" v="1090"/>
          <ac:cxnSpMkLst>
            <pc:docMk/>
            <pc:sldMk cId="1112667987" sldId="270"/>
            <ac:cxnSpMk id="177" creationId="{4CDDEFD5-FCCD-44AB-B325-2A5941E54171}"/>
          </ac:cxnSpMkLst>
        </pc:cxnChg>
        <pc:cxnChg chg="mod">
          <ac:chgData name="Adrian Näf (s)" userId="679e0721-05e7-4a49-a606-e041428ef3ab" providerId="ADAL" clId="{902514F1-27FE-4627-99BE-C3C584C3A3B9}" dt="2022-02-15T09:36:22.018" v="1090"/>
          <ac:cxnSpMkLst>
            <pc:docMk/>
            <pc:sldMk cId="1112667987" sldId="270"/>
            <ac:cxnSpMk id="178" creationId="{A98EC83E-984A-496D-87B9-02D0A74A9F93}"/>
          </ac:cxnSpMkLst>
        </pc:cxnChg>
        <pc:cxnChg chg="add mod">
          <ac:chgData name="Adrian Näf (s)" userId="679e0721-05e7-4a49-a606-e041428ef3ab" providerId="ADAL" clId="{902514F1-27FE-4627-99BE-C3C584C3A3B9}" dt="2022-02-15T09:37:16.445" v="1094" actId="1076"/>
          <ac:cxnSpMkLst>
            <pc:docMk/>
            <pc:sldMk cId="1112667987" sldId="270"/>
            <ac:cxnSpMk id="179" creationId="{2F5D82B0-D93D-4AF8-B8D0-0C16742B1C5A}"/>
          </ac:cxnSpMkLst>
        </pc:cxnChg>
        <pc:cxnChg chg="mod">
          <ac:chgData name="Adrian Näf (s)" userId="679e0721-05e7-4a49-a606-e041428ef3ab" providerId="ADAL" clId="{902514F1-27FE-4627-99BE-C3C584C3A3B9}" dt="2022-02-15T09:36:54.827" v="1092"/>
          <ac:cxnSpMkLst>
            <pc:docMk/>
            <pc:sldMk cId="1112667987" sldId="270"/>
            <ac:cxnSpMk id="182" creationId="{1D03C814-7F57-4734-AC6B-47490814F809}"/>
          </ac:cxnSpMkLst>
        </pc:cxnChg>
        <pc:cxnChg chg="mod">
          <ac:chgData name="Adrian Näf (s)" userId="679e0721-05e7-4a49-a606-e041428ef3ab" providerId="ADAL" clId="{902514F1-27FE-4627-99BE-C3C584C3A3B9}" dt="2022-02-15T09:36:54.827" v="1092"/>
          <ac:cxnSpMkLst>
            <pc:docMk/>
            <pc:sldMk cId="1112667987" sldId="270"/>
            <ac:cxnSpMk id="183" creationId="{4ECDD709-F62C-438D-9261-FBDC386032CD}"/>
          </ac:cxnSpMkLst>
        </pc:cxnChg>
        <pc:cxnChg chg="add mod">
          <ac:chgData name="Adrian Näf (s)" userId="679e0721-05e7-4a49-a606-e041428ef3ab" providerId="ADAL" clId="{902514F1-27FE-4627-99BE-C3C584C3A3B9}" dt="2022-02-15T09:37:27.276" v="1096" actId="1076"/>
          <ac:cxnSpMkLst>
            <pc:docMk/>
            <pc:sldMk cId="1112667987" sldId="270"/>
            <ac:cxnSpMk id="184" creationId="{91BBD763-5B9C-4E7D-9277-6B8D130D1755}"/>
          </ac:cxnSpMkLst>
        </pc:cxnChg>
        <pc:cxnChg chg="mod">
          <ac:chgData name="Adrian Näf (s)" userId="679e0721-05e7-4a49-a606-e041428ef3ab" providerId="ADAL" clId="{902514F1-27FE-4627-99BE-C3C584C3A3B9}" dt="2022-02-15T09:37:18.100" v="1095"/>
          <ac:cxnSpMkLst>
            <pc:docMk/>
            <pc:sldMk cId="1112667987" sldId="270"/>
            <ac:cxnSpMk id="187" creationId="{D0C5ACA7-1C98-4040-8E57-2A56037AF195}"/>
          </ac:cxnSpMkLst>
        </pc:cxnChg>
        <pc:cxnChg chg="mod">
          <ac:chgData name="Adrian Näf (s)" userId="679e0721-05e7-4a49-a606-e041428ef3ab" providerId="ADAL" clId="{902514F1-27FE-4627-99BE-C3C584C3A3B9}" dt="2022-02-15T09:37:18.100" v="1095"/>
          <ac:cxnSpMkLst>
            <pc:docMk/>
            <pc:sldMk cId="1112667987" sldId="270"/>
            <ac:cxnSpMk id="188" creationId="{4B9A88E9-17CE-41FA-8DAF-5651421A2FAD}"/>
          </ac:cxnSpMkLst>
        </pc:cxnChg>
        <pc:cxnChg chg="add mod">
          <ac:chgData name="Adrian Näf (s)" userId="679e0721-05e7-4a49-a606-e041428ef3ab" providerId="ADAL" clId="{902514F1-27FE-4627-99BE-C3C584C3A3B9}" dt="2022-02-15T09:38:01.828" v="1098" actId="1076"/>
          <ac:cxnSpMkLst>
            <pc:docMk/>
            <pc:sldMk cId="1112667987" sldId="270"/>
            <ac:cxnSpMk id="189" creationId="{F33D4A80-2560-42B7-B184-FE3BE69C90FA}"/>
          </ac:cxnSpMkLst>
        </pc:cxnChg>
        <pc:cxnChg chg="mod">
          <ac:chgData name="Adrian Näf (s)" userId="679e0721-05e7-4a49-a606-e041428ef3ab" providerId="ADAL" clId="{902514F1-27FE-4627-99BE-C3C584C3A3B9}" dt="2022-02-15T09:37:52.946" v="1097"/>
          <ac:cxnSpMkLst>
            <pc:docMk/>
            <pc:sldMk cId="1112667987" sldId="270"/>
            <ac:cxnSpMk id="192" creationId="{BA1CA73F-2E2E-4026-A099-AD0D71BF0DC0}"/>
          </ac:cxnSpMkLst>
        </pc:cxnChg>
        <pc:cxnChg chg="mod">
          <ac:chgData name="Adrian Näf (s)" userId="679e0721-05e7-4a49-a606-e041428ef3ab" providerId="ADAL" clId="{902514F1-27FE-4627-99BE-C3C584C3A3B9}" dt="2022-02-15T09:37:52.946" v="1097"/>
          <ac:cxnSpMkLst>
            <pc:docMk/>
            <pc:sldMk cId="1112667987" sldId="270"/>
            <ac:cxnSpMk id="193" creationId="{96162E32-1C0E-463B-B3C4-75F7CD0B3808}"/>
          </ac:cxnSpMkLst>
        </pc:cxnChg>
        <pc:cxnChg chg="add mod">
          <ac:chgData name="Adrian Näf (s)" userId="679e0721-05e7-4a49-a606-e041428ef3ab" providerId="ADAL" clId="{902514F1-27FE-4627-99BE-C3C584C3A3B9}" dt="2022-02-15T09:38:14.488" v="1100" actId="1076"/>
          <ac:cxnSpMkLst>
            <pc:docMk/>
            <pc:sldMk cId="1112667987" sldId="270"/>
            <ac:cxnSpMk id="194" creationId="{B6CD05C3-97AD-4D39-A1F1-DECBF448B142}"/>
          </ac:cxnSpMkLst>
        </pc:cxnChg>
        <pc:cxnChg chg="mod">
          <ac:chgData name="Adrian Näf (s)" userId="679e0721-05e7-4a49-a606-e041428ef3ab" providerId="ADAL" clId="{902514F1-27FE-4627-99BE-C3C584C3A3B9}" dt="2022-02-15T09:38:03.076" v="1099"/>
          <ac:cxnSpMkLst>
            <pc:docMk/>
            <pc:sldMk cId="1112667987" sldId="270"/>
            <ac:cxnSpMk id="197" creationId="{386CF0B7-1ECA-43E0-8B67-8290987734C0}"/>
          </ac:cxnSpMkLst>
        </pc:cxnChg>
        <pc:cxnChg chg="mod">
          <ac:chgData name="Adrian Näf (s)" userId="679e0721-05e7-4a49-a606-e041428ef3ab" providerId="ADAL" clId="{902514F1-27FE-4627-99BE-C3C584C3A3B9}" dt="2022-02-15T09:38:03.076" v="1099"/>
          <ac:cxnSpMkLst>
            <pc:docMk/>
            <pc:sldMk cId="1112667987" sldId="270"/>
            <ac:cxnSpMk id="198" creationId="{E3F8C14D-7753-4264-A238-2045FC673B27}"/>
          </ac:cxnSpMkLst>
        </pc:cxnChg>
        <pc:cxnChg chg="add del mod">
          <ac:chgData name="Adrian Näf (s)" userId="679e0721-05e7-4a49-a606-e041428ef3ab" providerId="ADAL" clId="{902514F1-27FE-4627-99BE-C3C584C3A3B9}" dt="2022-02-15T10:03:47.674" v="1167" actId="478"/>
          <ac:cxnSpMkLst>
            <pc:docMk/>
            <pc:sldMk cId="1112667987" sldId="270"/>
            <ac:cxnSpMk id="200" creationId="{4610E940-E56E-4448-9BB9-402F7BEED48D}"/>
          </ac:cxnSpMkLst>
        </pc:cxnChg>
        <pc:cxnChg chg="mod">
          <ac:chgData name="Adrian Näf (s)" userId="679e0721-05e7-4a49-a606-e041428ef3ab" providerId="ADAL" clId="{902514F1-27FE-4627-99BE-C3C584C3A3B9}" dt="2022-02-15T10:02:01.489" v="1161"/>
          <ac:cxnSpMkLst>
            <pc:docMk/>
            <pc:sldMk cId="1112667987" sldId="270"/>
            <ac:cxnSpMk id="203" creationId="{41D945ED-35C5-41F0-9FCE-933FE9CF7147}"/>
          </ac:cxnSpMkLst>
        </pc:cxnChg>
        <pc:cxnChg chg="mod">
          <ac:chgData name="Adrian Näf (s)" userId="679e0721-05e7-4a49-a606-e041428ef3ab" providerId="ADAL" clId="{902514F1-27FE-4627-99BE-C3C584C3A3B9}" dt="2022-02-15T10:02:01.489" v="1161"/>
          <ac:cxnSpMkLst>
            <pc:docMk/>
            <pc:sldMk cId="1112667987" sldId="270"/>
            <ac:cxnSpMk id="204" creationId="{24F161E6-B85D-4501-8E01-66A1F05F2744}"/>
          </ac:cxnSpMkLst>
        </pc:cxnChg>
        <pc:cxnChg chg="add del mod">
          <ac:chgData name="Adrian Näf (s)" userId="679e0721-05e7-4a49-a606-e041428ef3ab" providerId="ADAL" clId="{902514F1-27FE-4627-99BE-C3C584C3A3B9}" dt="2022-02-15T10:04:48.855" v="1168" actId="478"/>
          <ac:cxnSpMkLst>
            <pc:docMk/>
            <pc:sldMk cId="1112667987" sldId="270"/>
            <ac:cxnSpMk id="205" creationId="{73C48DD0-E110-44D2-9C93-C236E92E3368}"/>
          </ac:cxnSpMkLst>
        </pc:cxnChg>
        <pc:cxnChg chg="mod">
          <ac:chgData name="Adrian Näf (s)" userId="679e0721-05e7-4a49-a606-e041428ef3ab" providerId="ADAL" clId="{902514F1-27FE-4627-99BE-C3C584C3A3B9}" dt="2022-02-15T10:02:33.919" v="1162"/>
          <ac:cxnSpMkLst>
            <pc:docMk/>
            <pc:sldMk cId="1112667987" sldId="270"/>
            <ac:cxnSpMk id="208" creationId="{02561A71-B202-4FA8-B934-A2C7F11B61D2}"/>
          </ac:cxnSpMkLst>
        </pc:cxnChg>
        <pc:cxnChg chg="mod">
          <ac:chgData name="Adrian Näf (s)" userId="679e0721-05e7-4a49-a606-e041428ef3ab" providerId="ADAL" clId="{902514F1-27FE-4627-99BE-C3C584C3A3B9}" dt="2022-02-15T10:02:33.919" v="1162"/>
          <ac:cxnSpMkLst>
            <pc:docMk/>
            <pc:sldMk cId="1112667987" sldId="270"/>
            <ac:cxnSpMk id="209" creationId="{0FA13B04-464F-4F8A-A051-9F8C8FFAC8CB}"/>
          </ac:cxnSpMkLst>
        </pc:cxnChg>
        <pc:cxnChg chg="add mod">
          <ac:chgData name="Adrian Näf (s)" userId="679e0721-05e7-4a49-a606-e041428ef3ab" providerId="ADAL" clId="{902514F1-27FE-4627-99BE-C3C584C3A3B9}" dt="2022-02-15T10:07:24.135" v="1186" actId="1076"/>
          <ac:cxnSpMkLst>
            <pc:docMk/>
            <pc:sldMk cId="1112667987" sldId="270"/>
            <ac:cxnSpMk id="210" creationId="{20772A5F-D597-4E21-A981-AFE40AE02469}"/>
          </ac:cxnSpMkLst>
        </pc:cxnChg>
        <pc:cxnChg chg="mod">
          <ac:chgData name="Adrian Näf (s)" userId="679e0721-05e7-4a49-a606-e041428ef3ab" providerId="ADAL" clId="{902514F1-27FE-4627-99BE-C3C584C3A3B9}" dt="2022-02-15T10:05:10.203" v="1171"/>
          <ac:cxnSpMkLst>
            <pc:docMk/>
            <pc:sldMk cId="1112667987" sldId="270"/>
            <ac:cxnSpMk id="213" creationId="{AC3772B5-107B-41B3-A338-B8F34BABB70C}"/>
          </ac:cxnSpMkLst>
        </pc:cxnChg>
        <pc:cxnChg chg="mod">
          <ac:chgData name="Adrian Näf (s)" userId="679e0721-05e7-4a49-a606-e041428ef3ab" providerId="ADAL" clId="{902514F1-27FE-4627-99BE-C3C584C3A3B9}" dt="2022-02-15T10:05:10.203" v="1171"/>
          <ac:cxnSpMkLst>
            <pc:docMk/>
            <pc:sldMk cId="1112667987" sldId="270"/>
            <ac:cxnSpMk id="214" creationId="{E7233363-AF38-43D5-9A39-37EEF823C235}"/>
          </ac:cxnSpMkLst>
        </pc:cxnChg>
        <pc:cxnChg chg="add mod">
          <ac:chgData name="Adrian Näf (s)" userId="679e0721-05e7-4a49-a606-e041428ef3ab" providerId="ADAL" clId="{902514F1-27FE-4627-99BE-C3C584C3A3B9}" dt="2022-02-15T10:06:28.200" v="1181" actId="1076"/>
          <ac:cxnSpMkLst>
            <pc:docMk/>
            <pc:sldMk cId="1112667987" sldId="270"/>
            <ac:cxnSpMk id="216" creationId="{D5BD8D1C-6415-4720-9BB2-A5BFE9264302}"/>
          </ac:cxnSpMkLst>
        </pc:cxnChg>
        <pc:cxnChg chg="mod">
          <ac:chgData name="Adrian Näf (s)" userId="679e0721-05e7-4a49-a606-e041428ef3ab" providerId="ADAL" clId="{902514F1-27FE-4627-99BE-C3C584C3A3B9}" dt="2022-02-15T10:06:15.797" v="1180"/>
          <ac:cxnSpMkLst>
            <pc:docMk/>
            <pc:sldMk cId="1112667987" sldId="270"/>
            <ac:cxnSpMk id="219" creationId="{2FCFB6EE-3517-4D2F-A24A-418D11DFF32F}"/>
          </ac:cxnSpMkLst>
        </pc:cxnChg>
        <pc:cxnChg chg="mod">
          <ac:chgData name="Adrian Näf (s)" userId="679e0721-05e7-4a49-a606-e041428ef3ab" providerId="ADAL" clId="{902514F1-27FE-4627-99BE-C3C584C3A3B9}" dt="2022-02-15T10:06:15.797" v="1180"/>
          <ac:cxnSpMkLst>
            <pc:docMk/>
            <pc:sldMk cId="1112667987" sldId="270"/>
            <ac:cxnSpMk id="220" creationId="{D65C2721-E8D8-406A-B4DA-2934BB63064D}"/>
          </ac:cxnSpMkLst>
        </pc:cxnChg>
        <pc:cxnChg chg="add mod">
          <ac:chgData name="Adrian Näf (s)" userId="679e0721-05e7-4a49-a606-e041428ef3ab" providerId="ADAL" clId="{902514F1-27FE-4627-99BE-C3C584C3A3B9}" dt="2022-02-15T10:13:52.736" v="1210" actId="1076"/>
          <ac:cxnSpMkLst>
            <pc:docMk/>
            <pc:sldMk cId="1112667987" sldId="270"/>
            <ac:cxnSpMk id="222" creationId="{C4A578F6-7E0C-464A-B800-78E0AA557122}"/>
          </ac:cxnSpMkLst>
        </pc:cxnChg>
        <pc:cxnChg chg="mod">
          <ac:chgData name="Adrian Näf (s)" userId="679e0721-05e7-4a49-a606-e041428ef3ab" providerId="ADAL" clId="{902514F1-27FE-4627-99BE-C3C584C3A3B9}" dt="2022-02-15T10:07:27.147" v="1187"/>
          <ac:cxnSpMkLst>
            <pc:docMk/>
            <pc:sldMk cId="1112667987" sldId="270"/>
            <ac:cxnSpMk id="225" creationId="{7A8DF26F-5D4F-4E8B-BF8D-A75C4A233FE7}"/>
          </ac:cxnSpMkLst>
        </pc:cxnChg>
        <pc:cxnChg chg="mod">
          <ac:chgData name="Adrian Näf (s)" userId="679e0721-05e7-4a49-a606-e041428ef3ab" providerId="ADAL" clId="{902514F1-27FE-4627-99BE-C3C584C3A3B9}" dt="2022-02-15T10:07:27.147" v="1187"/>
          <ac:cxnSpMkLst>
            <pc:docMk/>
            <pc:sldMk cId="1112667987" sldId="270"/>
            <ac:cxnSpMk id="226" creationId="{DA98996C-8070-4E69-A6D7-5FB2EB6CB46D}"/>
          </ac:cxnSpMkLst>
        </pc:cxnChg>
        <pc:cxnChg chg="add del mod">
          <ac:chgData name="Adrian Näf (s)" userId="679e0721-05e7-4a49-a606-e041428ef3ab" providerId="ADAL" clId="{902514F1-27FE-4627-99BE-C3C584C3A3B9}" dt="2022-02-15T10:13:53.579" v="1212" actId="1076"/>
          <ac:cxnSpMkLst>
            <pc:docMk/>
            <pc:sldMk cId="1112667987" sldId="270"/>
            <ac:cxnSpMk id="227" creationId="{0A2B1F60-1426-44E5-BBB9-37E047353D4A}"/>
          </ac:cxnSpMkLst>
        </pc:cxnChg>
        <pc:cxnChg chg="mod">
          <ac:chgData name="Adrian Näf (s)" userId="679e0721-05e7-4a49-a606-e041428ef3ab" providerId="ADAL" clId="{902514F1-27FE-4627-99BE-C3C584C3A3B9}" dt="2022-02-15T10:07:41.407" v="1189"/>
          <ac:cxnSpMkLst>
            <pc:docMk/>
            <pc:sldMk cId="1112667987" sldId="270"/>
            <ac:cxnSpMk id="230" creationId="{21C91123-37C2-47C6-9771-ED9819990742}"/>
          </ac:cxnSpMkLst>
        </pc:cxnChg>
        <pc:cxnChg chg="mod">
          <ac:chgData name="Adrian Näf (s)" userId="679e0721-05e7-4a49-a606-e041428ef3ab" providerId="ADAL" clId="{902514F1-27FE-4627-99BE-C3C584C3A3B9}" dt="2022-02-15T10:07:41.407" v="1189"/>
          <ac:cxnSpMkLst>
            <pc:docMk/>
            <pc:sldMk cId="1112667987" sldId="270"/>
            <ac:cxnSpMk id="231" creationId="{EB96D239-F859-4449-A2EF-DF7412D1EA7E}"/>
          </ac:cxnSpMkLst>
        </pc:cxnChg>
        <pc:cxnChg chg="add del mod">
          <ac:chgData name="Adrian Näf (s)" userId="679e0721-05e7-4a49-a606-e041428ef3ab" providerId="ADAL" clId="{902514F1-27FE-4627-99BE-C3C584C3A3B9}" dt="2022-02-15T10:16:49.710" v="1224" actId="1076"/>
          <ac:cxnSpMkLst>
            <pc:docMk/>
            <pc:sldMk cId="1112667987" sldId="270"/>
            <ac:cxnSpMk id="232" creationId="{10A00F65-0050-45F8-A0D2-1065C02CA263}"/>
          </ac:cxnSpMkLst>
        </pc:cxnChg>
        <pc:cxnChg chg="mod">
          <ac:chgData name="Adrian Näf (s)" userId="679e0721-05e7-4a49-a606-e041428ef3ab" providerId="ADAL" clId="{902514F1-27FE-4627-99BE-C3C584C3A3B9}" dt="2022-02-15T10:09:39.892" v="1192"/>
          <ac:cxnSpMkLst>
            <pc:docMk/>
            <pc:sldMk cId="1112667987" sldId="270"/>
            <ac:cxnSpMk id="235" creationId="{7AE2A390-07E7-4EE4-83DD-3D4960CB22D7}"/>
          </ac:cxnSpMkLst>
        </pc:cxnChg>
        <pc:cxnChg chg="mod">
          <ac:chgData name="Adrian Näf (s)" userId="679e0721-05e7-4a49-a606-e041428ef3ab" providerId="ADAL" clId="{902514F1-27FE-4627-99BE-C3C584C3A3B9}" dt="2022-02-15T10:09:39.892" v="1192"/>
          <ac:cxnSpMkLst>
            <pc:docMk/>
            <pc:sldMk cId="1112667987" sldId="270"/>
            <ac:cxnSpMk id="236" creationId="{51AC7F0D-AA31-4689-8191-3C42D0BC2226}"/>
          </ac:cxnSpMkLst>
        </pc:cxnChg>
        <pc:cxnChg chg="add del mod">
          <ac:chgData name="Adrian Näf (s)" userId="679e0721-05e7-4a49-a606-e041428ef3ab" providerId="ADAL" clId="{902514F1-27FE-4627-99BE-C3C584C3A3B9}" dt="2022-02-15T10:15:17.778" v="1223" actId="478"/>
          <ac:cxnSpMkLst>
            <pc:docMk/>
            <pc:sldMk cId="1112667987" sldId="270"/>
            <ac:cxnSpMk id="237" creationId="{01C9728C-1BD8-40E7-AD1D-310F61DD4CFC}"/>
          </ac:cxnSpMkLst>
        </pc:cxnChg>
        <pc:cxnChg chg="mod">
          <ac:chgData name="Adrian Näf (s)" userId="679e0721-05e7-4a49-a606-e041428ef3ab" providerId="ADAL" clId="{902514F1-27FE-4627-99BE-C3C584C3A3B9}" dt="2022-02-15T10:13:24.837" v="1196"/>
          <ac:cxnSpMkLst>
            <pc:docMk/>
            <pc:sldMk cId="1112667987" sldId="270"/>
            <ac:cxnSpMk id="240" creationId="{6DEACD62-924D-4F33-A7A3-4AC17D80418B}"/>
          </ac:cxnSpMkLst>
        </pc:cxnChg>
        <pc:cxnChg chg="mod">
          <ac:chgData name="Adrian Näf (s)" userId="679e0721-05e7-4a49-a606-e041428ef3ab" providerId="ADAL" clId="{902514F1-27FE-4627-99BE-C3C584C3A3B9}" dt="2022-02-15T10:13:24.837" v="1196"/>
          <ac:cxnSpMkLst>
            <pc:docMk/>
            <pc:sldMk cId="1112667987" sldId="270"/>
            <ac:cxnSpMk id="241" creationId="{10025EDA-8F8B-42A9-8322-89AFE0289C4B}"/>
          </ac:cxnSpMkLst>
        </pc:cxnChg>
      </pc:sldChg>
      <pc:sldChg chg="addSp delSp modSp new mod ord">
        <pc:chgData name="Adrian Näf (s)" userId="679e0721-05e7-4a49-a606-e041428ef3ab" providerId="ADAL" clId="{902514F1-27FE-4627-99BE-C3C584C3A3B9}" dt="2022-02-17T14:01:42.622" v="1571" actId="1076"/>
        <pc:sldMkLst>
          <pc:docMk/>
          <pc:sldMk cId="1390597617" sldId="271"/>
        </pc:sldMkLst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2" creationId="{887CDD29-8659-4556-A0A1-017CECE13A9F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3" creationId="{43466086-EB2D-44DD-873E-BE9100EA76D7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4" creationId="{46959C0C-5269-4533-951F-125D0E7B2D18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5" creationId="{670A7D5B-3903-4CB7-B97D-643679D53522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6" creationId="{039CA957-5910-48C1-9D09-CAB0386E2264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7" creationId="{27373319-6730-4EED-B846-1A287569DB93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8" creationId="{51F62857-B0B2-4225-99B2-EAB7EE3413EB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9" creationId="{F112BAE0-3BDC-46F4-A388-60BC97ED45DA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10" creationId="{374D4253-0044-4733-9AF2-5580A1774F25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11" creationId="{23287853-AE77-495D-8E08-E905F8B489D8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12" creationId="{EAD9E647-FEE6-4196-B365-E52EA719A15C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13" creationId="{8E037F27-8082-43EC-9A22-4D569D543554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14" creationId="{C04E3903-CBD8-484D-B756-AC0D82CD302C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15" creationId="{EB13B150-8EDF-4F85-BCD2-B293B94B3C02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16" creationId="{D1FE345A-7308-42CB-BE15-69F38E487070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20" creationId="{9FB91516-A9D2-4888-B633-DE2AEDE7C849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21" creationId="{013B81DD-5F49-444C-8CE1-0D48AEB53D07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22" creationId="{2C9215EE-69EB-488C-878E-BD5509EB6EC7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23" creationId="{479D87BB-88CA-42E2-939C-E6DBED33CFE7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25" creationId="{0208C912-1576-4EC2-9A1C-F39F10C7DB2C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26" creationId="{ED9436AF-83E5-401A-8718-CACAFBB90C39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27" creationId="{41A73E78-5E14-44F7-83F3-E8E8066D6B3D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28" creationId="{4DF66BE3-399E-442B-868C-44D29C8D9F94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29" creationId="{865FC809-D416-4149-9F85-63CC40EB4492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30" creationId="{B974575D-C726-43FE-AC9B-83046D2D14D4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31" creationId="{D7F68C0E-D97A-46AF-AA04-3954BB6001A6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32" creationId="{79314894-19B0-44E7-9C3D-A07364651B7C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33" creationId="{9A60E82E-FA1B-4B1B-A6D2-A442B486698F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34" creationId="{9E352296-EEBA-4AF5-A31C-B65D434E5AEF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35" creationId="{47C41603-1F2A-426D-9E71-A4BED21E1F96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36" creationId="{4ED0C79C-66CE-4D92-817F-8F4C55D34EF4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63" creationId="{3CF99483-29A7-4FC3-AF00-20E2AF99CF9C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67" creationId="{C63BC1BF-0F7D-4297-869D-DE10974BB530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71" creationId="{1D209CFA-E8DF-4637-8EF3-A7A26C9F4659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75" creationId="{6278433A-82F3-4C33-BC8C-B6B3AC9D0634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79" creationId="{BB8CA473-7BA4-49E0-A3E7-A7C543B11221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83" creationId="{52C9ACEB-049B-4BFC-97E5-1484100C074E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87" creationId="{F4291692-EFED-4F57-8C5C-AA815EFAE160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91" creationId="{EEDC8146-79E6-4202-BA96-1E3CA537E7A7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95" creationId="{AA74C1B6-4525-457D-87EB-55D7D551903C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99" creationId="{D7F85DFB-89EA-4DE9-B64D-F900A3DEB093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103" creationId="{F2892BC1-9178-43DF-B827-A249CE6BF8B3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108" creationId="{2BB74223-E330-4748-8B98-324AE98685FD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112" creationId="{AD47EBAF-38B7-4178-8D05-0C67E77482C1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116" creationId="{BC2A74D2-657E-4B04-AE94-11CDB1E60ECF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120" creationId="{9643005F-C225-4C94-8D5C-4F15A4C4DD65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124" creationId="{A0415406-C074-4D99-AC97-A02920B27FC9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128" creationId="{9FE3F419-F777-4CBC-9F52-5F1EBB781E9A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132" creationId="{C539B93C-6A28-4621-A16D-7C2A20C6E4DF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136" creationId="{634ABB48-0EC8-429A-9260-1D402E26DCF2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140" creationId="{4067FA6F-2269-4BDB-B971-D273F3DCB596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144" creationId="{6B2C9FDE-A231-4F83-AE29-07B1794F9B11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149" creationId="{D070E768-869C-4B05-9692-DACD2A382B79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153" creationId="{21CC9226-6EE5-49A6-BE0B-1CB06FD23DD0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157" creationId="{20BE9ABA-74B3-4E43-84FA-1B694536C5F7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161" creationId="{8D02E073-AFAF-4633-BFA2-AB62C630BDE3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165" creationId="{93551BE0-84AA-40F9-89E3-6F1474631257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169" creationId="{DD4379D4-835D-4F68-9752-B7ADCCF0F900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173" creationId="{EB922C33-55C9-4746-92FD-40732847E54C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177" creationId="{03F622E7-193F-4A90-BBAB-B5BC927D14EC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182" creationId="{B03CEA68-8A0E-41A9-9815-BB08B2F7E392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186" creationId="{D2F42239-FA84-4A17-AB16-67958221FB5A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192" creationId="{AF6090E8-0AEF-4CEA-8772-E86B222F4B88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196" creationId="{2285B250-1122-446E-96B0-21C252B37BD2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200" creationId="{20F38354-6F1B-4C30-85CB-3E3BF0EFAAF1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204" creationId="{1FBB5664-3BEE-492E-B264-B309C4A9D8EF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208" creationId="{13DAF715-8B4B-4881-BC4C-557E5B496B02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212" creationId="{A2CB978A-058F-4328-8A12-7D5A8ED2E61F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221" creationId="{672510C7-E0CC-4423-8F6C-9137DD06F605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225" creationId="{E49FF9BC-E3E3-413D-A67E-AA251F9DB89A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236" creationId="{E99E4179-1184-48F0-A3CB-C4FEDB23F849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238" creationId="{27C58B1B-337F-4703-B172-3EBC7456B397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240" creationId="{6DA9BC9C-D8CA-41FB-94DB-12FF56710C1F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244" creationId="{E0E1B82B-AFA7-4093-98B2-8DC2923DDC09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248" creationId="{52B7C85E-37CC-49C0-8950-C669BB2BF97D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252" creationId="{C2C2D021-228D-49A0-8ACF-0247B0DF710F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264" creationId="{77FFBDDD-EA98-43A3-88E4-92F4122FAF49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265" creationId="{C14A42F9-D96B-4D45-B6F0-A3EB211C4D01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266" creationId="{F26EEB94-667E-480F-B641-31CE4D20A06F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267" creationId="{973E58BF-7820-44F1-B0E7-43E336C34F4C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268" creationId="{5C2BAAAE-B690-4D76-B207-FEEB715BAFA0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269" creationId="{97C9B2B1-E504-41C8-A294-A6BB8A911E25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271" creationId="{DB7468A1-3260-4B7A-A4B3-84474B8476CF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272" creationId="{F234883D-4A74-4754-AAA0-193581B9445C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273" creationId="{392105BD-2302-4432-9F36-861C4B540D98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274" creationId="{BF136A46-01BF-4234-AFF8-EE50B08E0100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315" creationId="{2DB6D831-DF7C-4911-A3E3-93BE7835AA84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317" creationId="{CE80A32F-8B04-42F2-BEF4-630DDA588841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321" creationId="{B1D6330A-6E58-442E-A5E7-FE87A350C77B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328" creationId="{A00C1875-BD92-4F0A-8F8D-CA30C30CF72E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329" creationId="{566EADFF-976E-42F0-9CC9-63E2A876F523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331" creationId="{CF717A0D-7B50-4CE3-AB5B-22BA3681BCED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334" creationId="{A6EEB406-0B45-4A82-9E9A-5445F14622A7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335" creationId="{3FC45D3D-1B62-4D57-AA98-90B6AC486BE6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337" creationId="{DB09F071-1216-4B59-A75C-B9E67896084A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342" creationId="{17A853DC-2235-4B16-AD6D-B810A745A2F6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346" creationId="{5660A034-7EED-44E5-A548-EE0508B6E57F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350" creationId="{0720B53C-040E-4348-A65C-2B45C1C149BF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354" creationId="{E898A7DC-66DE-424A-A951-0FEBDD0B6812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367" creationId="{B6F35015-0F36-438F-9411-AE4547620BF6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371" creationId="{0100B780-60F6-48C9-A134-F4437CDBF3C6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376" creationId="{51FDCA93-FDED-46AA-BD1B-9D04A415655E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377" creationId="{4018210C-D67F-4D98-BBE4-F5527E0D093B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379" creationId="{F38F1D49-2ED6-4CC9-8CCE-CF70FD972B9B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383" creationId="{8E7413B7-F412-4631-BBA0-4B847BB6FE74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389" creationId="{6D4DB28D-6563-47DB-BC61-291378F1E385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393" creationId="{790D8381-BABD-4000-9393-58E894075805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399" creationId="{4A71D395-BD2A-4761-B737-1BFADAD2DC35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403" creationId="{0159F00C-6657-4270-AA79-FF17BE4412B6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409" creationId="{4AE8B68F-0ABA-4CBD-A75F-82C866A06171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412" creationId="{FBD80AC3-E908-4145-80D5-3AFFD0BFEB6D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414" creationId="{834C4F89-2B7F-4839-9DEC-84AEDA108700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418" creationId="{F1193B42-C7CA-41B1-8C53-7A1DD4C19FB0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424" creationId="{D3F82D0A-9542-4BEE-8E0A-07856EC324FA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428" creationId="{089D66E9-7B0B-47C1-AF89-CC08EBF6BC5A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435" creationId="{2B50CE49-C6CB-4B78-9881-94EF60659717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437" creationId="{2330BF5C-BDAF-451D-B3F7-E4029637616D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441" creationId="{7719D1D4-59A4-4EC0-B544-CC374F4A871B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447" creationId="{AC73A3FA-84A1-4E76-A631-C4B76F607053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451" creationId="{ADA3B63E-670F-4662-AAF9-0596B026BA76}"/>
          </ac:spMkLst>
        </pc:spChg>
        <pc:spChg chg="add del mod">
          <ac:chgData name="Adrian Näf (s)" userId="679e0721-05e7-4a49-a606-e041428ef3ab" providerId="ADAL" clId="{902514F1-27FE-4627-99BE-C3C584C3A3B9}" dt="2022-02-15T08:27:14.778" v="730"/>
          <ac:spMkLst>
            <pc:docMk/>
            <pc:sldMk cId="1390597617" sldId="271"/>
            <ac:spMk id="456" creationId="{4607613D-A9DE-42C2-B3DE-0DFA1E73AD33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458" creationId="{41AAAD4A-3659-46C2-9882-CC72F1467D39}"/>
          </ac:spMkLst>
        </pc:spChg>
        <pc:spChg chg="mod">
          <ac:chgData name="Adrian Näf (s)" userId="679e0721-05e7-4a49-a606-e041428ef3ab" providerId="ADAL" clId="{902514F1-27FE-4627-99BE-C3C584C3A3B9}" dt="2022-02-15T08:27:02.679" v="727"/>
          <ac:spMkLst>
            <pc:docMk/>
            <pc:sldMk cId="1390597617" sldId="271"/>
            <ac:spMk id="462" creationId="{205FD4D0-992A-4316-9EED-52BA0962693B}"/>
          </ac:spMkLst>
        </pc:spChg>
        <pc:spChg chg="add del mod">
          <ac:chgData name="Adrian Näf (s)" userId="679e0721-05e7-4a49-a606-e041428ef3ab" providerId="ADAL" clId="{902514F1-27FE-4627-99BE-C3C584C3A3B9}" dt="2022-02-17T12:41:29.626" v="1235" actId="478"/>
          <ac:spMkLst>
            <pc:docMk/>
            <pc:sldMk cId="1390597617" sldId="271"/>
            <ac:spMk id="495" creationId="{49C737D9-D2BB-4A28-8211-185EDC217A42}"/>
          </ac:spMkLst>
        </pc:spChg>
        <pc:spChg chg="add mod">
          <ac:chgData name="Adrian Näf (s)" userId="679e0721-05e7-4a49-a606-e041428ef3ab" providerId="ADAL" clId="{902514F1-27FE-4627-99BE-C3C584C3A3B9}" dt="2022-02-17T12:47:18.058" v="1277" actId="14100"/>
          <ac:spMkLst>
            <pc:docMk/>
            <pc:sldMk cId="1390597617" sldId="271"/>
            <ac:spMk id="496" creationId="{E69DE146-6D10-4ABA-95C7-0C79162A1C79}"/>
          </ac:spMkLst>
        </pc:spChg>
        <pc:spChg chg="mod">
          <ac:chgData name="Adrian Näf (s)" userId="679e0721-05e7-4a49-a606-e041428ef3ab" providerId="ADAL" clId="{902514F1-27FE-4627-99BE-C3C584C3A3B9}" dt="2022-02-17T12:42:11.580" v="1240"/>
          <ac:spMkLst>
            <pc:docMk/>
            <pc:sldMk cId="1390597617" sldId="271"/>
            <ac:spMk id="500" creationId="{4B716A1A-6324-4B21-B4DA-B78358E34026}"/>
          </ac:spMkLst>
        </pc:spChg>
        <pc:spChg chg="mod">
          <ac:chgData name="Adrian Näf (s)" userId="679e0721-05e7-4a49-a606-e041428ef3ab" providerId="ADAL" clId="{902514F1-27FE-4627-99BE-C3C584C3A3B9}" dt="2022-02-17T12:42:11.580" v="1240"/>
          <ac:spMkLst>
            <pc:docMk/>
            <pc:sldMk cId="1390597617" sldId="271"/>
            <ac:spMk id="504" creationId="{B0A3AD41-334E-4FF3-8E0D-B36A764555EC}"/>
          </ac:spMkLst>
        </pc:spChg>
        <pc:spChg chg="add mod ord">
          <ac:chgData name="Adrian Näf (s)" userId="679e0721-05e7-4a49-a606-e041428ef3ab" providerId="ADAL" clId="{902514F1-27FE-4627-99BE-C3C584C3A3B9}" dt="2022-02-17T12:43:59.980" v="1261" actId="167"/>
          <ac:spMkLst>
            <pc:docMk/>
            <pc:sldMk cId="1390597617" sldId="271"/>
            <ac:spMk id="507" creationId="{3E9DFA8A-DF25-4885-8267-79E9DB5B48B1}"/>
          </ac:spMkLst>
        </pc:spChg>
        <pc:spChg chg="mod">
          <ac:chgData name="Adrian Näf (s)" userId="679e0721-05e7-4a49-a606-e041428ef3ab" providerId="ADAL" clId="{902514F1-27FE-4627-99BE-C3C584C3A3B9}" dt="2022-02-17T12:43:48.143" v="1260" actId="571"/>
          <ac:spMkLst>
            <pc:docMk/>
            <pc:sldMk cId="1390597617" sldId="271"/>
            <ac:spMk id="510" creationId="{DA5DCF9B-636E-4EE5-8458-5C93925411A8}"/>
          </ac:spMkLst>
        </pc:spChg>
        <pc:spChg chg="add mod ord">
          <ac:chgData name="Adrian Näf (s)" userId="679e0721-05e7-4a49-a606-e041428ef3ab" providerId="ADAL" clId="{902514F1-27FE-4627-99BE-C3C584C3A3B9}" dt="2022-02-17T13:53:28.393" v="1507" actId="1076"/>
          <ac:spMkLst>
            <pc:docMk/>
            <pc:sldMk cId="1390597617" sldId="271"/>
            <ac:spMk id="514" creationId="{CD15880A-6F1B-478E-A801-2733E4DE89AC}"/>
          </ac:spMkLst>
        </pc:spChg>
        <pc:spChg chg="mod">
          <ac:chgData name="Adrian Näf (s)" userId="679e0721-05e7-4a49-a606-e041428ef3ab" providerId="ADAL" clId="{902514F1-27FE-4627-99BE-C3C584C3A3B9}" dt="2022-02-17T13:34:26.898" v="1398"/>
          <ac:spMkLst>
            <pc:docMk/>
            <pc:sldMk cId="1390597617" sldId="271"/>
            <ac:spMk id="518" creationId="{49CB6469-7DCF-4309-99FA-0457FEC0B06C}"/>
          </ac:spMkLst>
        </pc:spChg>
        <pc:spChg chg="mod">
          <ac:chgData name="Adrian Näf (s)" userId="679e0721-05e7-4a49-a606-e041428ef3ab" providerId="ADAL" clId="{902514F1-27FE-4627-99BE-C3C584C3A3B9}" dt="2022-02-17T13:34:26.898" v="1398"/>
          <ac:spMkLst>
            <pc:docMk/>
            <pc:sldMk cId="1390597617" sldId="271"/>
            <ac:spMk id="522" creationId="{24AEA3E0-8F75-4DD5-A7C0-2E77ACCBF3E9}"/>
          </ac:spMkLst>
        </pc:spChg>
        <pc:spChg chg="add mod">
          <ac:chgData name="Adrian Näf (s)" userId="679e0721-05e7-4a49-a606-e041428ef3ab" providerId="ADAL" clId="{902514F1-27FE-4627-99BE-C3C584C3A3B9}" dt="2022-02-17T13:52:33.459" v="1495" actId="1076"/>
          <ac:spMkLst>
            <pc:docMk/>
            <pc:sldMk cId="1390597617" sldId="271"/>
            <ac:spMk id="525" creationId="{14497862-E0F6-46CF-95B3-B4F5B56EC7DF}"/>
          </ac:spMkLst>
        </pc:spChg>
        <pc:spChg chg="add mod">
          <ac:chgData name="Adrian Näf (s)" userId="679e0721-05e7-4a49-a606-e041428ef3ab" providerId="ADAL" clId="{902514F1-27FE-4627-99BE-C3C584C3A3B9}" dt="2022-02-17T13:52:33.459" v="1495" actId="1076"/>
          <ac:spMkLst>
            <pc:docMk/>
            <pc:sldMk cId="1390597617" sldId="271"/>
            <ac:spMk id="526" creationId="{0E911733-C5E7-4529-9293-089A029C7C65}"/>
          </ac:spMkLst>
        </pc:spChg>
        <pc:spChg chg="mod">
          <ac:chgData name="Adrian Näf (s)" userId="679e0721-05e7-4a49-a606-e041428ef3ab" providerId="ADAL" clId="{902514F1-27FE-4627-99BE-C3C584C3A3B9}" dt="2022-02-17T13:51:43.604" v="1478" actId="571"/>
          <ac:spMkLst>
            <pc:docMk/>
            <pc:sldMk cId="1390597617" sldId="271"/>
            <ac:spMk id="528" creationId="{8D3470A1-F125-41DE-9D22-5D572FE6CB4E}"/>
          </ac:spMkLst>
        </pc:spChg>
        <pc:spChg chg="mod">
          <ac:chgData name="Adrian Näf (s)" userId="679e0721-05e7-4a49-a606-e041428ef3ab" providerId="ADAL" clId="{902514F1-27FE-4627-99BE-C3C584C3A3B9}" dt="2022-02-17T13:51:43.604" v="1478" actId="571"/>
          <ac:spMkLst>
            <pc:docMk/>
            <pc:sldMk cId="1390597617" sldId="271"/>
            <ac:spMk id="533" creationId="{7A866838-63B9-4016-AEA8-A68C8A747C04}"/>
          </ac:spMkLst>
        </pc:spChg>
        <pc:spChg chg="mod">
          <ac:chgData name="Adrian Näf (s)" userId="679e0721-05e7-4a49-a606-e041428ef3ab" providerId="ADAL" clId="{902514F1-27FE-4627-99BE-C3C584C3A3B9}" dt="2022-02-17T13:51:43.604" v="1478" actId="571"/>
          <ac:spMkLst>
            <pc:docMk/>
            <pc:sldMk cId="1390597617" sldId="271"/>
            <ac:spMk id="537" creationId="{7338D4A7-AE51-4363-9221-07D3D3FDB76C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542" creationId="{C5A07A2D-F68A-43CA-98A0-FA5ACEEFB769}"/>
          </ac:spMkLst>
        </pc:spChg>
        <pc:spChg chg="add 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543" creationId="{29FB681B-DA1E-4990-909D-3B4125ACC0EF}"/>
          </ac:spMkLst>
        </pc:spChg>
        <pc:spChg chg="add 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544" creationId="{6BB8F0B6-419D-4DD1-9F2F-E7F9659E976C}"/>
          </ac:spMkLst>
        </pc:spChg>
        <pc:spChg chg="add 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545" creationId="{333A09C5-0E30-4377-A365-BB8CB8AAC33C}"/>
          </ac:spMkLst>
        </pc:spChg>
        <pc:spChg chg="add 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546" creationId="{CBD0A6C9-0E8D-4516-BED1-110D6BF156F2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547" creationId="{FC010CCE-1D34-404D-A83B-5D1DF5904389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548" creationId="{3E7F3954-CDFB-4E39-8E17-69205AA8AF29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549" creationId="{DB29F8A4-7569-4C73-B7DB-0417DD03F5AA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550" creationId="{9077B801-5E96-4254-B23F-36575F878485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551" creationId="{E1F2415D-767A-4293-8EF5-DB306945B293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552" creationId="{FEE59A2E-47D7-41A6-9DBE-CC7DC05A981E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553" creationId="{96E1CB58-A1FE-4626-AC25-E50907DAA78D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554" creationId="{61CA6616-60F2-45A2-8303-F72042F73CAD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555" creationId="{38B1EDF9-C6FA-49A9-BAB1-086355345EF0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556" creationId="{E842339E-9BA7-41E1-ACAC-50782FEA582E}"/>
          </ac:spMkLst>
        </pc:spChg>
        <pc:spChg chg="add del mod">
          <ac:chgData name="Adrian Näf (s)" userId="679e0721-05e7-4a49-a606-e041428ef3ab" providerId="ADAL" clId="{902514F1-27FE-4627-99BE-C3C584C3A3B9}" dt="2022-02-17T13:02:48.219" v="1332" actId="478"/>
          <ac:spMkLst>
            <pc:docMk/>
            <pc:sldMk cId="1390597617" sldId="271"/>
            <ac:spMk id="560" creationId="{D1181487-FD22-47CB-B952-D35C222676D2}"/>
          </ac:spMkLst>
        </pc:spChg>
        <pc:spChg chg="add 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561" creationId="{A48CBCC9-6EA8-4596-A333-46FBCD428B20}"/>
          </ac:spMkLst>
        </pc:spChg>
        <pc:spChg chg="add 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562" creationId="{A39F62A1-5E63-4664-8BAF-60194889BA30}"/>
          </ac:spMkLst>
        </pc:spChg>
        <pc:spChg chg="add 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563" creationId="{02E107AB-A2D1-4778-9834-DF007BDD9F6D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565" creationId="{DAE21200-ECC6-44C9-AB89-B13CD20A0C93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566" creationId="{A6F452DA-84E0-44C7-8F78-9C6103D29F83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567" creationId="{6636406F-72A5-43BD-9619-2623B7952AFF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568" creationId="{1E0CB171-55D3-4B72-9E22-6BBE7BCACA15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569" creationId="{40E064CE-9D41-4AAE-BF22-F18C9CD90163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570" creationId="{AE1322F6-E1BA-44D1-AA7D-44BE341ACB9D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571" creationId="{F0267E33-D663-47DA-8308-D3DE3C04AE94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572" creationId="{536084E2-4FBE-4396-A45F-AB053D92BC9F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573" creationId="{614F2954-3D66-485C-895B-8EFBC91E200A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574" creationId="{0FB29324-33DB-422E-B739-C8D4D15292CF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575" creationId="{803C49BF-C35C-4858-850C-2C959BED38E6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576" creationId="{AAE949B3-FAA3-4B14-8AA9-C21F26D760B5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603" creationId="{028E3916-7AC4-4F0F-B01E-BF3977734CC8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607" creationId="{7813268F-C68A-4104-9989-18E6FACECB60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611" creationId="{F088C5CE-DE21-4B08-AB28-6C8B5D923624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615" creationId="{0754A2BE-FE6A-46C8-B202-32C2E131B0E6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619" creationId="{6FC4ACDA-D91F-45CE-ADE1-5406B764A008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623" creationId="{EC981A13-C56F-4AA7-9459-A464C5D79AE5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627" creationId="{B0177B9D-0B99-4E24-978B-F0B3F8D4A663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631" creationId="{2130AA6E-6532-4959-9BC3-4E1489A093F5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635" creationId="{732C493E-A78A-4617-B839-6D54BF144DDC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639" creationId="{53CDF291-9885-4315-83C0-179F5D94D778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643" creationId="{007F339E-37FF-441A-BC41-0E9171332CB9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648" creationId="{4DABCDC6-1B31-45A9-8C58-F0E1B9052534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652" creationId="{6281DF86-E7C5-49F5-A364-FD27927EBF78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656" creationId="{50C6C314-B72A-4768-8D21-6C54533F56AB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660" creationId="{140D45F1-1B2C-4610-91FA-7537E98456E0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664" creationId="{0460FAAC-CF7E-4F57-8DC5-50EFCFE4F64E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668" creationId="{86D1E7D9-55DA-4FFC-8D27-9F9466C9015F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672" creationId="{0DD7EDF7-405E-4B7C-B511-22A2C50858B6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676" creationId="{C4C86C22-328D-44CD-A262-33143A7E3BC4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680" creationId="{32D49D40-8AAF-46AA-AC88-1E74A992F63E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684" creationId="{EA2D73C0-8592-4684-AF58-8B36A12B191C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689" creationId="{034ECDAE-0BC3-4561-B41F-3BD78EACAA71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693" creationId="{B93C124E-A132-488C-9BD5-FD964A39BF65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697" creationId="{1DDD8A27-9766-423A-8B85-FD818D3058C3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701" creationId="{7351D3B8-6099-4D6D-8BB3-B0055A9E076F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705" creationId="{E0099888-CDB8-413B-8F36-F2A17B0A969E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709" creationId="{CFC4C384-C906-4863-8AE8-87929A260A4D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713" creationId="{3BBF15AE-9FED-4948-8245-78CB536289D6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717" creationId="{B6D65A8E-DDA6-4904-B11F-237CB25B2D26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722" creationId="{6167E48D-001D-4827-A81D-9BF88B19251B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726" creationId="{8B789506-7943-4FEF-BA41-F59C32F5D47B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732" creationId="{3EAC34E9-EFF7-4162-92AA-9EE7DFB141F1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736" creationId="{DB56F450-7088-4C84-9C05-E400CA199442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740" creationId="{3E76E233-2CA5-4744-AA3C-BBA317531826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744" creationId="{822DAAA1-EB3C-4FE5-894E-512AC1416418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748" creationId="{A3AECF50-FAA9-4FC8-AC06-B617B1EC2EB4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752" creationId="{15933454-2491-47F6-BF28-74B21C7840F6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761" creationId="{A2E57B34-C6EF-42E9-93CC-FFDB1D65193C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765" creationId="{4AAF1F17-D78C-4B56-AB8F-CFB6B38155CD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776" creationId="{16B270B6-0C7D-40C7-A32F-462C77E9F514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778" creationId="{57507E13-F285-4A64-9E7E-0353CE32FB89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780" creationId="{6E1FAE01-5EF1-40B2-B3CE-D8B9919882B0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784" creationId="{0444BC82-6A6D-444C-9A55-17D5E45D4FED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788" creationId="{B71558C7-C91C-4F70-9D5F-AB032FD369E4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792" creationId="{EC12EE0F-BCD9-405E-BA42-C426E02636FF}"/>
          </ac:spMkLst>
        </pc:spChg>
        <pc:spChg chg="add mod">
          <ac:chgData name="Adrian Näf (s)" userId="679e0721-05e7-4a49-a606-e041428ef3ab" providerId="ADAL" clId="{902514F1-27FE-4627-99BE-C3C584C3A3B9}" dt="2022-02-17T13:04:46.332" v="1354" actId="1076"/>
          <ac:spMkLst>
            <pc:docMk/>
            <pc:sldMk cId="1390597617" sldId="271"/>
            <ac:spMk id="804" creationId="{320F5D80-CE08-4748-A231-CA0D202B4009}"/>
          </ac:spMkLst>
        </pc:spChg>
        <pc:spChg chg="add 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805" creationId="{E74DA19C-2276-4741-BC31-063D0F1B397C}"/>
          </ac:spMkLst>
        </pc:spChg>
        <pc:spChg chg="add del mod">
          <ac:chgData name="Adrian Näf (s)" userId="679e0721-05e7-4a49-a606-e041428ef3ab" providerId="ADAL" clId="{902514F1-27FE-4627-99BE-C3C584C3A3B9}" dt="2022-02-17T13:02:42.041" v="1331" actId="478"/>
          <ac:spMkLst>
            <pc:docMk/>
            <pc:sldMk cId="1390597617" sldId="271"/>
            <ac:spMk id="806" creationId="{13614D22-84E8-41DD-BD0C-79A10D501CB7}"/>
          </ac:spMkLst>
        </pc:spChg>
        <pc:spChg chg="add del mod">
          <ac:chgData name="Adrian Näf (s)" userId="679e0721-05e7-4a49-a606-e041428ef3ab" providerId="ADAL" clId="{902514F1-27FE-4627-99BE-C3C584C3A3B9}" dt="2022-02-17T13:02:42.041" v="1331" actId="478"/>
          <ac:spMkLst>
            <pc:docMk/>
            <pc:sldMk cId="1390597617" sldId="271"/>
            <ac:spMk id="807" creationId="{7EAB4B46-2BC4-460F-9AF1-81F44F2A7527}"/>
          </ac:spMkLst>
        </pc:spChg>
        <pc:spChg chg="add del mod">
          <ac:chgData name="Adrian Näf (s)" userId="679e0721-05e7-4a49-a606-e041428ef3ab" providerId="ADAL" clId="{902514F1-27FE-4627-99BE-C3C584C3A3B9}" dt="2022-02-17T13:02:42.041" v="1331" actId="478"/>
          <ac:spMkLst>
            <pc:docMk/>
            <pc:sldMk cId="1390597617" sldId="271"/>
            <ac:spMk id="808" creationId="{D54541CC-32EB-4695-A905-DA504617AC77}"/>
          </ac:spMkLst>
        </pc:spChg>
        <pc:spChg chg="add del mod">
          <ac:chgData name="Adrian Näf (s)" userId="679e0721-05e7-4a49-a606-e041428ef3ab" providerId="ADAL" clId="{902514F1-27FE-4627-99BE-C3C584C3A3B9}" dt="2022-02-17T13:02:42.041" v="1331" actId="478"/>
          <ac:spMkLst>
            <pc:docMk/>
            <pc:sldMk cId="1390597617" sldId="271"/>
            <ac:spMk id="809" creationId="{E6B59950-D0EB-4358-9637-316798FCC5C5}"/>
          </ac:spMkLst>
        </pc:spChg>
        <pc:spChg chg="add del mod">
          <ac:chgData name="Adrian Näf (s)" userId="679e0721-05e7-4a49-a606-e041428ef3ab" providerId="ADAL" clId="{902514F1-27FE-4627-99BE-C3C584C3A3B9}" dt="2022-02-17T13:02:42.041" v="1331" actId="478"/>
          <ac:spMkLst>
            <pc:docMk/>
            <pc:sldMk cId="1390597617" sldId="271"/>
            <ac:spMk id="811" creationId="{F3393454-106E-48D3-9621-82C09D7C2B4F}"/>
          </ac:spMkLst>
        </pc:spChg>
        <pc:spChg chg="add del mod">
          <ac:chgData name="Adrian Näf (s)" userId="679e0721-05e7-4a49-a606-e041428ef3ab" providerId="ADAL" clId="{902514F1-27FE-4627-99BE-C3C584C3A3B9}" dt="2022-02-17T13:02:42.041" v="1331" actId="478"/>
          <ac:spMkLst>
            <pc:docMk/>
            <pc:sldMk cId="1390597617" sldId="271"/>
            <ac:spMk id="812" creationId="{D68B3A7D-485D-48F3-8494-A0CC58E101B8}"/>
          </ac:spMkLst>
        </pc:spChg>
        <pc:spChg chg="add del mod">
          <ac:chgData name="Adrian Näf (s)" userId="679e0721-05e7-4a49-a606-e041428ef3ab" providerId="ADAL" clId="{902514F1-27FE-4627-99BE-C3C584C3A3B9}" dt="2022-02-17T13:02:42.041" v="1331" actId="478"/>
          <ac:spMkLst>
            <pc:docMk/>
            <pc:sldMk cId="1390597617" sldId="271"/>
            <ac:spMk id="813" creationId="{34BD2520-6979-4505-B222-B511978E31E2}"/>
          </ac:spMkLst>
        </pc:spChg>
        <pc:spChg chg="add del mod">
          <ac:chgData name="Adrian Näf (s)" userId="679e0721-05e7-4a49-a606-e041428ef3ab" providerId="ADAL" clId="{902514F1-27FE-4627-99BE-C3C584C3A3B9}" dt="2022-02-17T13:02:42.041" v="1331" actId="478"/>
          <ac:spMkLst>
            <pc:docMk/>
            <pc:sldMk cId="1390597617" sldId="271"/>
            <ac:spMk id="814" creationId="{931CC177-FF66-42CC-A995-4C6F40D64FCE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855" creationId="{AA55B737-2389-42B1-AFCE-3EDF39F2847D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857" creationId="{0277506D-011F-451F-9602-7BCE69898545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861" creationId="{243B682B-6033-493B-A00A-3D6A5332999F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868" creationId="{05B49E85-6985-4A03-AF90-C62CEC2879B0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869" creationId="{3EE4A9AC-5839-4B29-8560-C5474FA11A34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871" creationId="{E03247A8-9B94-46F5-A192-1E10BE7A6E6F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874" creationId="{495B584A-6EF4-4E26-839F-1B407E90245D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875" creationId="{17D85270-1402-45B1-91CB-3D81614AE9B2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877" creationId="{DB108B28-3B79-4811-9F1C-512C4285A25B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882" creationId="{3E4F1CED-7099-4C22-87EC-948A4AB5F908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886" creationId="{8680E79F-9341-4E12-8D52-D3F1C3BBE4C2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890" creationId="{5FEEF723-9A0F-4F05-8786-A9D3092A8E87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894" creationId="{C76BC91F-6F83-44DD-BC57-10DF01747D5A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907" creationId="{C18EA5D1-FA79-4132-AC67-A4EC35AB6CE7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911" creationId="{AA2E99BF-500E-422A-B425-67B3FAEAC5FA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916" creationId="{21CA5C97-A6D2-4906-BB02-A4340F218087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917" creationId="{50F07384-3AEE-44E6-9449-8CC9438BBBDF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919" creationId="{C48C3C8E-240D-4B75-B395-7F03D0CF701E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923" creationId="{EFD97322-5A76-45F8-8E17-39D15259D2F6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929" creationId="{64E015C4-AABA-4944-85BE-2A44ABEFA797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933" creationId="{96DE245E-4EEF-467A-8834-4B743C25FF1D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939" creationId="{87564E03-3DCD-4D16-83D5-D05573B3988A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943" creationId="{DBDC7A6F-9187-4DC5-94FF-A84BB2CD0D0D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949" creationId="{2DBE16E8-18A1-41B2-A190-0F188457D563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952" creationId="{0A974DBD-89D7-4E6A-B883-5B0D66EBBBCA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954" creationId="{7CEA2AAB-F4B5-4316-BBBF-C12A26F4939D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958" creationId="{A9464D02-8629-4E2B-AF17-F7780F7E40A3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964" creationId="{4E95AF08-E568-4931-82A7-5ABBE178ED17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968" creationId="{69C2C88E-D332-4E4C-BD6C-447AD2FD7066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975" creationId="{61211938-E5E8-4742-AADC-18853419053A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977" creationId="{F7870B3B-5606-4967-AB1C-62D3A0527E57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981" creationId="{A16017A5-0441-47AC-B1FA-4C61835C31A9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987" creationId="{859CA50E-452C-473E-B912-2F58541941C5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991" creationId="{4D76A9EA-9ADE-4311-8EE9-B714D2094F74}"/>
          </ac:spMkLst>
        </pc:spChg>
        <pc:spChg chg="add del mod">
          <ac:chgData name="Adrian Näf (s)" userId="679e0721-05e7-4a49-a606-e041428ef3ab" providerId="ADAL" clId="{902514F1-27FE-4627-99BE-C3C584C3A3B9}" dt="2022-02-15T08:29:45.505" v="736" actId="478"/>
          <ac:spMkLst>
            <pc:docMk/>
            <pc:sldMk cId="1390597617" sldId="271"/>
            <ac:spMk id="996" creationId="{546358D2-1DB5-4821-9662-A83EF54D9F5D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998" creationId="{0064BB9D-9019-43AE-A31A-3DDDABBCA84D}"/>
          </ac:spMkLst>
        </pc:spChg>
        <pc:spChg chg="mod">
          <ac:chgData name="Adrian Näf (s)" userId="679e0721-05e7-4a49-a606-e041428ef3ab" providerId="ADAL" clId="{902514F1-27FE-4627-99BE-C3C584C3A3B9}" dt="2022-02-15T08:27:18.699" v="731"/>
          <ac:spMkLst>
            <pc:docMk/>
            <pc:sldMk cId="1390597617" sldId="271"/>
            <ac:spMk id="1002" creationId="{0D8082A2-B894-45F9-B292-83152A1704C0}"/>
          </ac:spMkLst>
        </pc:spChg>
        <pc:spChg chg="add mod">
          <ac:chgData name="Adrian Näf (s)" userId="679e0721-05e7-4a49-a606-e041428ef3ab" providerId="ADAL" clId="{902514F1-27FE-4627-99BE-C3C584C3A3B9}" dt="2022-02-15T08:30:26.747" v="743"/>
          <ac:spMkLst>
            <pc:docMk/>
            <pc:sldMk cId="1390597617" sldId="271"/>
            <ac:spMk id="1080" creationId="{D4C41ECC-52A5-4376-A530-B73FFD712B81}"/>
          </ac:spMkLst>
        </pc:spChg>
        <pc:spChg chg="add mod">
          <ac:chgData name="Adrian Näf (s)" userId="679e0721-05e7-4a49-a606-e041428ef3ab" providerId="ADAL" clId="{902514F1-27FE-4627-99BE-C3C584C3A3B9}" dt="2022-02-15T08:30:26.747" v="743"/>
          <ac:spMkLst>
            <pc:docMk/>
            <pc:sldMk cId="1390597617" sldId="271"/>
            <ac:spMk id="1081" creationId="{A793B5C6-D1B5-4057-864E-B4985639D3A3}"/>
          </ac:spMkLst>
        </pc:spChg>
        <pc:spChg chg="add del mod">
          <ac:chgData name="Adrian Näf (s)" userId="679e0721-05e7-4a49-a606-e041428ef3ab" providerId="ADAL" clId="{902514F1-27FE-4627-99BE-C3C584C3A3B9}" dt="2022-02-17T13:52:10.080" v="1483" actId="478"/>
          <ac:spMkLst>
            <pc:docMk/>
            <pc:sldMk cId="1390597617" sldId="271"/>
            <ac:spMk id="1082" creationId="{C040462A-EC24-4D8A-AB2F-DBA344C66B2E}"/>
          </ac:spMkLst>
        </pc:spChg>
        <pc:spChg chg="add mod">
          <ac:chgData name="Adrian Näf (s)" userId="679e0721-05e7-4a49-a606-e041428ef3ab" providerId="ADAL" clId="{902514F1-27FE-4627-99BE-C3C584C3A3B9}" dt="2022-02-17T12:42:49.747" v="1243" actId="14100"/>
          <ac:spMkLst>
            <pc:docMk/>
            <pc:sldMk cId="1390597617" sldId="271"/>
            <ac:spMk id="1083" creationId="{E6F0D404-32DF-4DD9-8A0A-E3A4ACD80CB3}"/>
          </ac:spMkLst>
        </pc:spChg>
        <pc:spChg chg="add mod">
          <ac:chgData name="Adrian Näf (s)" userId="679e0721-05e7-4a49-a606-e041428ef3ab" providerId="ADAL" clId="{902514F1-27FE-4627-99BE-C3C584C3A3B9}" dt="2022-02-17T12:48:00.364" v="1280" actId="14100"/>
          <ac:spMkLst>
            <pc:docMk/>
            <pc:sldMk cId="1390597617" sldId="271"/>
            <ac:spMk id="1084" creationId="{7F970539-CDE2-462F-89B9-A1EB6231D80C}"/>
          </ac:spMkLst>
        </pc:spChg>
        <pc:spChg chg="add mod">
          <ac:chgData name="Adrian Näf (s)" userId="679e0721-05e7-4a49-a606-e041428ef3ab" providerId="ADAL" clId="{902514F1-27FE-4627-99BE-C3C584C3A3B9}" dt="2022-02-15T08:32:30.567" v="750" actId="1076"/>
          <ac:spMkLst>
            <pc:docMk/>
            <pc:sldMk cId="1390597617" sldId="271"/>
            <ac:spMk id="1085" creationId="{8F9BFD7E-8EE0-408C-AA5A-8130B000B66A}"/>
          </ac:spMkLst>
        </pc:spChg>
        <pc:spChg chg="add mod">
          <ac:chgData name="Adrian Näf (s)" userId="679e0721-05e7-4a49-a606-e041428ef3ab" providerId="ADAL" clId="{902514F1-27FE-4627-99BE-C3C584C3A3B9}" dt="2022-02-15T08:32:30.567" v="750" actId="1076"/>
          <ac:spMkLst>
            <pc:docMk/>
            <pc:sldMk cId="1390597617" sldId="271"/>
            <ac:spMk id="1086" creationId="{0749C96A-1DDB-4509-A75B-80B87849B01D}"/>
          </ac:spMkLst>
        </pc:spChg>
        <pc:spChg chg="add mod">
          <ac:chgData name="Adrian Näf (s)" userId="679e0721-05e7-4a49-a606-e041428ef3ab" providerId="ADAL" clId="{902514F1-27FE-4627-99BE-C3C584C3A3B9}" dt="2022-02-17T13:47:20.966" v="1440" actId="1076"/>
          <ac:spMkLst>
            <pc:docMk/>
            <pc:sldMk cId="1390597617" sldId="271"/>
            <ac:spMk id="1087" creationId="{158C189C-A831-4C1D-B521-356E0356C530}"/>
          </ac:spMkLst>
        </pc:spChg>
        <pc:spChg chg="add mod">
          <ac:chgData name="Adrian Näf (s)" userId="679e0721-05e7-4a49-a606-e041428ef3ab" providerId="ADAL" clId="{902514F1-27FE-4627-99BE-C3C584C3A3B9}" dt="2022-02-17T13:44:21.790" v="1428" actId="207"/>
          <ac:spMkLst>
            <pc:docMk/>
            <pc:sldMk cId="1390597617" sldId="271"/>
            <ac:spMk id="1088" creationId="{888FB3B9-0CF8-44F4-9E1F-DDEEED2B769A}"/>
          </ac:spMkLst>
        </pc:spChg>
        <pc:spChg chg="add mod">
          <ac:chgData name="Adrian Näf (s)" userId="679e0721-05e7-4a49-a606-e041428ef3ab" providerId="ADAL" clId="{902514F1-27FE-4627-99BE-C3C584C3A3B9}" dt="2022-02-17T13:53:16.862" v="1505" actId="14100"/>
          <ac:spMkLst>
            <pc:docMk/>
            <pc:sldMk cId="1390597617" sldId="271"/>
            <ac:spMk id="1089" creationId="{B5DD625B-52F6-4270-BC5A-556090638F45}"/>
          </ac:spMkLst>
        </pc:spChg>
        <pc:spChg chg="add mod">
          <ac:chgData name="Adrian Näf (s)" userId="679e0721-05e7-4a49-a606-e041428ef3ab" providerId="ADAL" clId="{902514F1-27FE-4627-99BE-C3C584C3A3B9}" dt="2022-02-15T08:32:30.567" v="750" actId="1076"/>
          <ac:spMkLst>
            <pc:docMk/>
            <pc:sldMk cId="1390597617" sldId="271"/>
            <ac:spMk id="1090" creationId="{014E54F1-C129-46C1-8A17-40B016A35A5F}"/>
          </ac:spMkLst>
        </pc:spChg>
        <pc:spChg chg="add mod">
          <ac:chgData name="Adrian Näf (s)" userId="679e0721-05e7-4a49-a606-e041428ef3ab" providerId="ADAL" clId="{902514F1-27FE-4627-99BE-C3C584C3A3B9}" dt="2022-02-15T08:32:30.567" v="750" actId="1076"/>
          <ac:spMkLst>
            <pc:docMk/>
            <pc:sldMk cId="1390597617" sldId="271"/>
            <ac:spMk id="1091" creationId="{97DCB461-49C8-4BDC-B59D-4800E054200A}"/>
          </ac:spMkLst>
        </pc:spChg>
        <pc:spChg chg="add mod">
          <ac:chgData name="Adrian Näf (s)" userId="679e0721-05e7-4a49-a606-e041428ef3ab" providerId="ADAL" clId="{902514F1-27FE-4627-99BE-C3C584C3A3B9}" dt="2022-02-15T08:32:30.567" v="750" actId="1076"/>
          <ac:spMkLst>
            <pc:docMk/>
            <pc:sldMk cId="1390597617" sldId="271"/>
            <ac:spMk id="1092" creationId="{478D1DE7-8063-413B-A224-7936A08F7191}"/>
          </ac:spMkLst>
        </pc:spChg>
        <pc:spChg chg="add mod">
          <ac:chgData name="Adrian Näf (s)" userId="679e0721-05e7-4a49-a606-e041428ef3ab" providerId="ADAL" clId="{902514F1-27FE-4627-99BE-C3C584C3A3B9}" dt="2022-02-15T08:32:30.567" v="750" actId="1076"/>
          <ac:spMkLst>
            <pc:docMk/>
            <pc:sldMk cId="1390597617" sldId="271"/>
            <ac:spMk id="1093" creationId="{0FDFDD61-D95C-4BAC-8E94-90AC6FAB3BCC}"/>
          </ac:spMkLst>
        </pc:spChg>
        <pc:spChg chg="add mod">
          <ac:chgData name="Adrian Näf (s)" userId="679e0721-05e7-4a49-a606-e041428ef3ab" providerId="ADAL" clId="{902514F1-27FE-4627-99BE-C3C584C3A3B9}" dt="2022-02-15T08:32:30.567" v="750" actId="1076"/>
          <ac:spMkLst>
            <pc:docMk/>
            <pc:sldMk cId="1390597617" sldId="271"/>
            <ac:spMk id="1094" creationId="{37BDE9F0-958F-4ECB-A71A-CBA5FD8A8AA2}"/>
          </ac:spMkLst>
        </pc:spChg>
        <pc:spChg chg="add mod">
          <ac:chgData name="Adrian Näf (s)" userId="679e0721-05e7-4a49-a606-e041428ef3ab" providerId="ADAL" clId="{902514F1-27FE-4627-99BE-C3C584C3A3B9}" dt="2022-02-17T13:46:41.623" v="1434" actId="207"/>
          <ac:spMkLst>
            <pc:docMk/>
            <pc:sldMk cId="1390597617" sldId="271"/>
            <ac:spMk id="1095" creationId="{8C161E34-4591-4A70-9F33-C9961626F4E8}"/>
          </ac:spMkLst>
        </pc:spChg>
        <pc:spChg chg="add mod">
          <ac:chgData name="Adrian Näf (s)" userId="679e0721-05e7-4a49-a606-e041428ef3ab" providerId="ADAL" clId="{902514F1-27FE-4627-99BE-C3C584C3A3B9}" dt="2022-02-17T12:48:39.353" v="1283" actId="14100"/>
          <ac:spMkLst>
            <pc:docMk/>
            <pc:sldMk cId="1390597617" sldId="271"/>
            <ac:spMk id="1096" creationId="{CE55DD59-8E9B-41CF-B790-66B7B7E5D628}"/>
          </ac:spMkLst>
        </pc:spChg>
        <pc:spChg chg="add mod">
          <ac:chgData name="Adrian Näf (s)" userId="679e0721-05e7-4a49-a606-e041428ef3ab" providerId="ADAL" clId="{902514F1-27FE-4627-99BE-C3C584C3A3B9}" dt="2022-02-15T08:32:30.567" v="750" actId="1076"/>
          <ac:spMkLst>
            <pc:docMk/>
            <pc:sldMk cId="1390597617" sldId="271"/>
            <ac:spMk id="1097" creationId="{FAC32940-6437-421F-B003-15B229CEEDD2}"/>
          </ac:spMkLst>
        </pc:spChg>
        <pc:spChg chg="add mod">
          <ac:chgData name="Adrian Näf (s)" userId="679e0721-05e7-4a49-a606-e041428ef3ab" providerId="ADAL" clId="{902514F1-27FE-4627-99BE-C3C584C3A3B9}" dt="2022-02-15T08:32:30.567" v="750" actId="1076"/>
          <ac:spMkLst>
            <pc:docMk/>
            <pc:sldMk cId="1390597617" sldId="271"/>
            <ac:spMk id="1098" creationId="{E7682303-A014-40C1-AF36-2551619D8622}"/>
          </ac:spMkLst>
        </pc:spChg>
        <pc:spChg chg="add mod">
          <ac:chgData name="Adrian Näf (s)" userId="679e0721-05e7-4a49-a606-e041428ef3ab" providerId="ADAL" clId="{902514F1-27FE-4627-99BE-C3C584C3A3B9}" dt="2022-02-17T13:47:24.994" v="1442" actId="207"/>
          <ac:spMkLst>
            <pc:docMk/>
            <pc:sldMk cId="1390597617" sldId="271"/>
            <ac:spMk id="1099" creationId="{A6B37579-D605-4773-A0DB-3C17002ADDA8}"/>
          </ac:spMkLst>
        </pc:spChg>
        <pc:spChg chg="add mod">
          <ac:chgData name="Adrian Näf (s)" userId="679e0721-05e7-4a49-a606-e041428ef3ab" providerId="ADAL" clId="{902514F1-27FE-4627-99BE-C3C584C3A3B9}" dt="2022-02-17T13:48:43.356" v="1461"/>
          <ac:spMkLst>
            <pc:docMk/>
            <pc:sldMk cId="1390597617" sldId="271"/>
            <ac:spMk id="1100" creationId="{280255EF-F17A-4A33-87BE-1DF021EF2511}"/>
          </ac:spMkLst>
        </pc:spChg>
        <pc:spChg chg="add del mod">
          <ac:chgData name="Adrian Näf (s)" userId="679e0721-05e7-4a49-a606-e041428ef3ab" providerId="ADAL" clId="{902514F1-27FE-4627-99BE-C3C584C3A3B9}" dt="2022-02-17T12:36:00.827" v="1226" actId="478"/>
          <ac:spMkLst>
            <pc:docMk/>
            <pc:sldMk cId="1390597617" sldId="271"/>
            <ac:spMk id="1101" creationId="{48759D87-C860-4211-ACC7-3C44CC6A585A}"/>
          </ac:spMkLst>
        </pc:spChg>
        <pc:spChg chg="add mod">
          <ac:chgData name="Adrian Näf (s)" userId="679e0721-05e7-4a49-a606-e041428ef3ab" providerId="ADAL" clId="{902514F1-27FE-4627-99BE-C3C584C3A3B9}" dt="2022-02-17T13:50:22.947" v="1471" actId="14100"/>
          <ac:spMkLst>
            <pc:docMk/>
            <pc:sldMk cId="1390597617" sldId="271"/>
            <ac:spMk id="1102" creationId="{ED35A6D8-3E64-4D95-B2C7-F486DE0B2F36}"/>
          </ac:spMkLst>
        </pc:spChg>
        <pc:spChg chg="add mod">
          <ac:chgData name="Adrian Näf (s)" userId="679e0721-05e7-4a49-a606-e041428ef3ab" providerId="ADAL" clId="{902514F1-27FE-4627-99BE-C3C584C3A3B9}" dt="2022-02-17T13:48:40.235" v="1460" actId="20577"/>
          <ac:spMkLst>
            <pc:docMk/>
            <pc:sldMk cId="1390597617" sldId="271"/>
            <ac:spMk id="1103" creationId="{4FFBB4AB-C343-4FD3-A9D3-410E3AF1E122}"/>
          </ac:spMkLst>
        </pc:spChg>
        <pc:spChg chg="add mod">
          <ac:chgData name="Adrian Näf (s)" userId="679e0721-05e7-4a49-a606-e041428ef3ab" providerId="ADAL" clId="{902514F1-27FE-4627-99BE-C3C584C3A3B9}" dt="2022-02-17T13:46:40.852" v="1433" actId="207"/>
          <ac:spMkLst>
            <pc:docMk/>
            <pc:sldMk cId="1390597617" sldId="271"/>
            <ac:spMk id="1104" creationId="{85425CBD-44F4-4DAE-8241-42FD913D4559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131" creationId="{D092599C-35AE-4342-9561-EA7D94526B2A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135" creationId="{DBE966CB-C03F-44F2-BFF9-6D3F325EB2E6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139" creationId="{B4CA4537-8D83-4775-BD47-C0214CEB878D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143" creationId="{9D3F1434-1D13-4214-AAFE-D764BEC113CB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147" creationId="{588ED603-C67B-4762-A245-308F8F2DBF65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151" creationId="{EDD89227-9A48-49AD-8BC2-DF9FC5318394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155" creationId="{1DACCC8F-F0E0-4148-81F3-FEB5887F69B9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159" creationId="{7AA1396F-8D0D-4D3D-A352-69F3FEEEB0D5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163" creationId="{39993892-A8E7-4CFA-9B02-DAD69DC3D01D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167" creationId="{2062D438-1DA1-4BDA-9448-73A6974B7316}"/>
          </ac:spMkLst>
        </pc:spChg>
        <pc:spChg chg="mod">
          <ac:chgData name="Adrian Näf (s)" userId="679e0721-05e7-4a49-a606-e041428ef3ab" providerId="ADAL" clId="{902514F1-27FE-4627-99BE-C3C584C3A3B9}" dt="2022-02-17T12:45:40.590" v="1271" actId="1076"/>
          <ac:spMkLst>
            <pc:docMk/>
            <pc:sldMk cId="1390597617" sldId="271"/>
            <ac:spMk id="1171" creationId="{CC4B60BC-B487-4E07-8331-10A469100577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176" creationId="{DA27E37A-039F-48F5-B41D-9A18F8928768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180" creationId="{BD086B1D-5D47-404A-8CD0-7A108FC7EBCE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184" creationId="{A6D58D0F-C96D-4BA5-98CD-189733662A40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188" creationId="{02335F67-87AA-41C5-A3C3-B1AE374B870B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192" creationId="{22CFC6A7-3810-47BC-A6B4-48833F5968C9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196" creationId="{1D246CF0-D9E1-456A-AF54-8A5E7FB18AF2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200" creationId="{0D50A6FC-1BDA-40EC-BB9A-02316E731626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204" creationId="{9C2B8970-E52A-4A22-B3F2-73480B6C12BD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209" creationId="{187BA5ED-B86B-43C0-B4CA-A3D16BDF7884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213" creationId="{C3B868BE-C57B-4ADE-AFEB-BA443A61D761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217" creationId="{EB8645E7-C620-4161-8E65-A5BFEAAEBD22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221" creationId="{CDEE4EFF-32A1-4B4E-879F-C6427FD4778B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225" creationId="{A09FBD94-0936-474A-9322-02E7102F9C90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229" creationId="{58C31621-A4AC-4394-A380-7052A28A0FB6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233" creationId="{31019859-5A28-4880-85F7-D3C505B89150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237" creationId="{D667F609-2B24-4CF3-A488-FAA5B8F169EC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242" creationId="{7F20B866-F95F-4245-A383-1F3636763967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246" creationId="{F5BAADBD-E567-4EAF-AEBB-E44F578B9AD8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252" creationId="{DD4C9461-CE2A-49D6-806C-E7E9B6A6B177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256" creationId="{1C8E30FD-FD6D-46E0-8E56-834C0BC8B9D7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260" creationId="{F3A76F82-553A-4A6E-88C4-41FC7D596335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264" creationId="{25B501D0-D0CC-420D-B0CE-273F0821FC3E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268" creationId="{50DCD0DF-021A-40E0-8FAC-239319FEFB10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272" creationId="{8F0C9FCC-D8B0-4008-B214-FE196C3F32BD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281" creationId="{61B350DF-C2E1-40B2-A125-9A96314D7F79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285" creationId="{205C19C0-EEC6-4326-AF2D-F40568554A05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296" creationId="{4D56C43B-E9B0-4AE3-98DF-EB89D7DE8D9E}"/>
          </ac:spMkLst>
        </pc:spChg>
        <pc:spChg chg="add mod">
          <ac:chgData name="Adrian Näf (s)" userId="679e0721-05e7-4a49-a606-e041428ef3ab" providerId="ADAL" clId="{902514F1-27FE-4627-99BE-C3C584C3A3B9}" dt="2022-02-17T13:32:22.770" v="1397" actId="20577"/>
          <ac:spMkLst>
            <pc:docMk/>
            <pc:sldMk cId="1390597617" sldId="271"/>
            <ac:spMk id="1298" creationId="{F0C7F1E1-E6EF-4178-9F0E-64432E4313FB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300" creationId="{520954E1-CE5A-4CCF-B6FC-A45EE191B1A4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304" creationId="{7CFDF1A3-81C5-476F-B6ED-B2D195EEF9FB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308" creationId="{5A29A91B-C398-4399-A1F8-2890F964BCD0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312" creationId="{759B0AAF-F520-406C-BE61-97184DBEC289}"/>
          </ac:spMkLst>
        </pc:spChg>
        <pc:spChg chg="add del mod">
          <ac:chgData name="Adrian Näf (s)" userId="679e0721-05e7-4a49-a606-e041428ef3ab" providerId="ADAL" clId="{902514F1-27FE-4627-99BE-C3C584C3A3B9}" dt="2022-02-17T13:28:54.503" v="1356" actId="478"/>
          <ac:spMkLst>
            <pc:docMk/>
            <pc:sldMk cId="1390597617" sldId="271"/>
            <ac:spMk id="1355" creationId="{93C2D424-B931-4B56-8450-369E18FA7A17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357" creationId="{74B72E52-C2FD-4C69-88EE-EF4D407A0D2C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361" creationId="{31832823-710C-484B-8C3C-ABE69D08742A}"/>
          </ac:spMkLst>
        </pc:spChg>
        <pc:spChg chg="add del mod">
          <ac:chgData name="Adrian Näf (s)" userId="679e0721-05e7-4a49-a606-e041428ef3ab" providerId="ADAL" clId="{902514F1-27FE-4627-99BE-C3C584C3A3B9}" dt="2022-02-17T13:52:41.406" v="1496" actId="478"/>
          <ac:spMkLst>
            <pc:docMk/>
            <pc:sldMk cId="1390597617" sldId="271"/>
            <ac:spMk id="1368" creationId="{AC11F2E2-6F48-40A8-9B49-51421407CD9A}"/>
          </ac:spMkLst>
        </pc:spChg>
        <pc:spChg chg="add del mod">
          <ac:chgData name="Adrian Näf (s)" userId="679e0721-05e7-4a49-a606-e041428ef3ab" providerId="ADAL" clId="{902514F1-27FE-4627-99BE-C3C584C3A3B9}" dt="2022-02-17T13:52:46.841" v="1500" actId="478"/>
          <ac:spMkLst>
            <pc:docMk/>
            <pc:sldMk cId="1390597617" sldId="271"/>
            <ac:spMk id="1369" creationId="{82323713-6A52-46E1-9454-B2C96490B87C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371" creationId="{8EE30007-F795-4F62-9CC2-10EC320A847F}"/>
          </ac:spMkLst>
        </pc:spChg>
        <pc:spChg chg="add mod">
          <ac:chgData name="Adrian Näf (s)" userId="679e0721-05e7-4a49-a606-e041428ef3ab" providerId="ADAL" clId="{902514F1-27FE-4627-99BE-C3C584C3A3B9}" dt="2022-02-15T08:32:30.567" v="750" actId="1076"/>
          <ac:spMkLst>
            <pc:docMk/>
            <pc:sldMk cId="1390597617" sldId="271"/>
            <ac:spMk id="1374" creationId="{5C62E603-5A96-4B1A-B9D7-A4E32D016A02}"/>
          </ac:spMkLst>
        </pc:spChg>
        <pc:spChg chg="add mod">
          <ac:chgData name="Adrian Näf (s)" userId="679e0721-05e7-4a49-a606-e041428ef3ab" providerId="ADAL" clId="{902514F1-27FE-4627-99BE-C3C584C3A3B9}" dt="2022-02-17T13:50:35.986" v="1472" actId="1076"/>
          <ac:spMkLst>
            <pc:docMk/>
            <pc:sldMk cId="1390597617" sldId="271"/>
            <ac:spMk id="1375" creationId="{07C82332-523C-481E-A97B-05A25BB2EAD1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377" creationId="{CD903488-51BC-4DE0-A24B-D7319F989049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382" creationId="{27913DED-CA84-48E1-B71D-0BED723ACD60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386" creationId="{4F3DF506-1F5C-4D81-9CAF-96E43985D8F7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390" creationId="{C9BBFE61-1741-48A3-9C7A-B8FC0AC72FD7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394" creationId="{E833D2F4-C5C0-4C15-8C0C-3DA43034ABE5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407" creationId="{A1184252-488F-4E19-AD6B-AF7460CA6565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411" creationId="{CA377C9E-E875-4CBA-8F53-489034B37007}"/>
          </ac:spMkLst>
        </pc:spChg>
        <pc:spChg chg="add mod">
          <ac:chgData name="Adrian Näf (s)" userId="679e0721-05e7-4a49-a606-e041428ef3ab" providerId="ADAL" clId="{902514F1-27FE-4627-99BE-C3C584C3A3B9}" dt="2022-02-15T08:32:30.567" v="750" actId="1076"/>
          <ac:spMkLst>
            <pc:docMk/>
            <pc:sldMk cId="1390597617" sldId="271"/>
            <ac:spMk id="1416" creationId="{2E77C01F-5D6B-4439-B2C4-98F689DEC9ED}"/>
          </ac:spMkLst>
        </pc:spChg>
        <pc:spChg chg="add mod">
          <ac:chgData name="Adrian Näf (s)" userId="679e0721-05e7-4a49-a606-e041428ef3ab" providerId="ADAL" clId="{902514F1-27FE-4627-99BE-C3C584C3A3B9}" dt="2022-02-17T14:00:05.044" v="1564" actId="14100"/>
          <ac:spMkLst>
            <pc:docMk/>
            <pc:sldMk cId="1390597617" sldId="271"/>
            <ac:spMk id="1417" creationId="{9005311A-4A5B-4AD1-9ED6-CA47831420C0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419" creationId="{0527398E-79C2-4C78-8E22-8EA511D15B93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423" creationId="{0D9B57E5-AB9C-4AE2-98D7-4048594939B9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429" creationId="{333D1A04-8CFF-416F-ACA3-5A9B7CC374C1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433" creationId="{8A6428CF-9574-4D39-AE19-8FF917B14658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439" creationId="{F035E66E-C14A-4461-BB46-1680760A4E4D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443" creationId="{DF2D18C8-DCE3-4985-BCDD-E997CE49B345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449" creationId="{4990DC71-2995-4899-8D01-8974041A4ED7}"/>
          </ac:spMkLst>
        </pc:spChg>
        <pc:spChg chg="add mod">
          <ac:chgData name="Adrian Näf (s)" userId="679e0721-05e7-4a49-a606-e041428ef3ab" providerId="ADAL" clId="{902514F1-27FE-4627-99BE-C3C584C3A3B9}" dt="2022-02-15T08:32:30.567" v="750" actId="1076"/>
          <ac:spMkLst>
            <pc:docMk/>
            <pc:sldMk cId="1390597617" sldId="271"/>
            <ac:spMk id="1452" creationId="{394B3F15-6112-43A2-BF7B-39BC88200D16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454" creationId="{308219BD-6A2E-4F81-B27F-AEBFF25E6B07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458" creationId="{F942AE7E-4785-451E-9E06-FFA81F65E4D3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464" creationId="{06F3F507-ECC2-422A-887C-B126E9AACE2C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468" creationId="{7B2B46DA-4A63-42C1-9BF2-FB66FDE20A53}"/>
          </ac:spMkLst>
        </pc:spChg>
        <pc:spChg chg="add mod">
          <ac:chgData name="Adrian Näf (s)" userId="679e0721-05e7-4a49-a606-e041428ef3ab" providerId="ADAL" clId="{902514F1-27FE-4627-99BE-C3C584C3A3B9}" dt="2022-02-15T08:32:30.567" v="750" actId="1076"/>
          <ac:spMkLst>
            <pc:docMk/>
            <pc:sldMk cId="1390597617" sldId="271"/>
            <ac:spMk id="1475" creationId="{27C83B78-00FF-405A-B401-793D1BDF7051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477" creationId="{47634CE3-D028-4469-863C-8C28A417511F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481" creationId="{B35AD97B-EF10-4D01-9FA8-9A7533FC7E3C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487" creationId="{16C898AC-9DF7-493C-89A9-8600610F73DF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491" creationId="{BDD203F8-917D-403E-A8A3-A520FFB77FAF}"/>
          </ac:spMkLst>
        </pc:spChg>
        <pc:spChg chg="add mod">
          <ac:chgData name="Adrian Näf (s)" userId="679e0721-05e7-4a49-a606-e041428ef3ab" providerId="ADAL" clId="{902514F1-27FE-4627-99BE-C3C584C3A3B9}" dt="2022-02-15T08:32:30.567" v="750" actId="1076"/>
          <ac:spMkLst>
            <pc:docMk/>
            <pc:sldMk cId="1390597617" sldId="271"/>
            <ac:spMk id="1496" creationId="{3A21470F-C0B3-4148-8A00-497B86D4567A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498" creationId="{D985568E-5269-435E-B92D-5E12CAA9EB82}"/>
          </ac:spMkLst>
        </pc:spChg>
        <pc:spChg chg="mod">
          <ac:chgData name="Adrian Näf (s)" userId="679e0721-05e7-4a49-a606-e041428ef3ab" providerId="ADAL" clId="{902514F1-27FE-4627-99BE-C3C584C3A3B9}" dt="2022-02-15T08:31:57.207" v="748"/>
          <ac:spMkLst>
            <pc:docMk/>
            <pc:sldMk cId="1390597617" sldId="271"/>
            <ac:spMk id="1502" creationId="{CD2A4DCD-CF60-4DBC-A64F-E0E92D0C7DD1}"/>
          </ac:spMkLst>
        </pc:spChg>
        <pc:spChg chg="add del mod">
          <ac:chgData name="Adrian Näf (s)" userId="679e0721-05e7-4a49-a606-e041428ef3ab" providerId="ADAL" clId="{902514F1-27FE-4627-99BE-C3C584C3A3B9}" dt="2022-02-15T08:38:10.655" v="757" actId="1076"/>
          <ac:spMkLst>
            <pc:docMk/>
            <pc:sldMk cId="1390597617" sldId="271"/>
            <ac:spMk id="1507" creationId="{09FAD7C4-DDE6-4A6A-A401-D5B53AC280AB}"/>
          </ac:spMkLst>
        </pc:spChg>
        <pc:spChg chg="add del mod">
          <ac:chgData name="Adrian Näf (s)" userId="679e0721-05e7-4a49-a606-e041428ef3ab" providerId="ADAL" clId="{902514F1-27FE-4627-99BE-C3C584C3A3B9}" dt="2022-02-15T08:38:40.295" v="767" actId="20577"/>
          <ac:spMkLst>
            <pc:docMk/>
            <pc:sldMk cId="1390597617" sldId="271"/>
            <ac:spMk id="1509" creationId="{D9F47314-7C53-4D21-BAD3-4E716EEE3F81}"/>
          </ac:spMkLst>
        </pc:spChg>
        <pc:spChg chg="add mod">
          <ac:chgData name="Adrian Näf (s)" userId="679e0721-05e7-4a49-a606-e041428ef3ab" providerId="ADAL" clId="{902514F1-27FE-4627-99BE-C3C584C3A3B9}" dt="2022-02-15T09:11:14.781" v="909" actId="1076"/>
          <ac:spMkLst>
            <pc:docMk/>
            <pc:sldMk cId="1390597617" sldId="271"/>
            <ac:spMk id="1511" creationId="{678A7DA7-6C08-4F06-930B-267B8AE32456}"/>
          </ac:spMkLst>
        </pc:spChg>
        <pc:spChg chg="mod">
          <ac:chgData name="Adrian Näf (s)" userId="679e0721-05e7-4a49-a606-e041428ef3ab" providerId="ADAL" clId="{902514F1-27FE-4627-99BE-C3C584C3A3B9}" dt="2022-02-15T08:40:21.686" v="778"/>
          <ac:spMkLst>
            <pc:docMk/>
            <pc:sldMk cId="1390597617" sldId="271"/>
            <ac:spMk id="1513" creationId="{980B4CBD-9177-40BB-B0FA-152091CD2D5D}"/>
          </ac:spMkLst>
        </pc:spChg>
        <pc:spChg chg="mod">
          <ac:chgData name="Adrian Näf (s)" userId="679e0721-05e7-4a49-a606-e041428ef3ab" providerId="ADAL" clId="{902514F1-27FE-4627-99BE-C3C584C3A3B9}" dt="2022-02-15T08:40:21.686" v="778"/>
          <ac:spMkLst>
            <pc:docMk/>
            <pc:sldMk cId="1390597617" sldId="271"/>
            <ac:spMk id="1517" creationId="{D06FA89C-A409-4705-A7D4-081010D06E75}"/>
          </ac:spMkLst>
        </pc:spChg>
        <pc:spChg chg="mod">
          <ac:chgData name="Adrian Näf (s)" userId="679e0721-05e7-4a49-a606-e041428ef3ab" providerId="ADAL" clId="{902514F1-27FE-4627-99BE-C3C584C3A3B9}" dt="2022-02-15T08:41:53.951" v="787"/>
          <ac:spMkLst>
            <pc:docMk/>
            <pc:sldMk cId="1390597617" sldId="271"/>
            <ac:spMk id="1522" creationId="{BB605DEF-142E-4BD5-84C7-A5F363810910}"/>
          </ac:spMkLst>
        </pc:spChg>
        <pc:spChg chg="mod">
          <ac:chgData name="Adrian Näf (s)" userId="679e0721-05e7-4a49-a606-e041428ef3ab" providerId="ADAL" clId="{902514F1-27FE-4627-99BE-C3C584C3A3B9}" dt="2022-02-15T08:41:53.951" v="787"/>
          <ac:spMkLst>
            <pc:docMk/>
            <pc:sldMk cId="1390597617" sldId="271"/>
            <ac:spMk id="1526" creationId="{781208BD-1D1A-44EC-A514-430A7F020098}"/>
          </ac:spMkLst>
        </pc:spChg>
        <pc:spChg chg="add mod">
          <ac:chgData name="Adrian Näf (s)" userId="679e0721-05e7-4a49-a606-e041428ef3ab" providerId="ADAL" clId="{902514F1-27FE-4627-99BE-C3C584C3A3B9}" dt="2022-02-15T08:46:23.593" v="798" actId="1076"/>
          <ac:spMkLst>
            <pc:docMk/>
            <pc:sldMk cId="1390597617" sldId="271"/>
            <ac:spMk id="1529" creationId="{2AC727B2-1461-4914-B81B-BF53CB4D6D44}"/>
          </ac:spMkLst>
        </pc:spChg>
        <pc:spChg chg="mod">
          <ac:chgData name="Adrian Näf (s)" userId="679e0721-05e7-4a49-a606-e041428ef3ab" providerId="ADAL" clId="{902514F1-27FE-4627-99BE-C3C584C3A3B9}" dt="2022-02-15T08:46:49.929" v="801"/>
          <ac:spMkLst>
            <pc:docMk/>
            <pc:sldMk cId="1390597617" sldId="271"/>
            <ac:spMk id="1535" creationId="{3B147088-D067-48EA-842D-E7546BDDC200}"/>
          </ac:spMkLst>
        </pc:spChg>
        <pc:spChg chg="mod">
          <ac:chgData name="Adrian Näf (s)" userId="679e0721-05e7-4a49-a606-e041428ef3ab" providerId="ADAL" clId="{902514F1-27FE-4627-99BE-C3C584C3A3B9}" dt="2022-02-15T08:46:49.929" v="801"/>
          <ac:spMkLst>
            <pc:docMk/>
            <pc:sldMk cId="1390597617" sldId="271"/>
            <ac:spMk id="1539" creationId="{DE53A455-6A73-439D-88C3-A5EBC3C18EF2}"/>
          </ac:spMkLst>
        </pc:spChg>
        <pc:spChg chg="add mod">
          <ac:chgData name="Adrian Näf (s)" userId="679e0721-05e7-4a49-a606-e041428ef3ab" providerId="ADAL" clId="{902514F1-27FE-4627-99BE-C3C584C3A3B9}" dt="2022-02-15T09:46:31.338" v="1128" actId="14100"/>
          <ac:spMkLst>
            <pc:docMk/>
            <pc:sldMk cId="1390597617" sldId="271"/>
            <ac:spMk id="1542" creationId="{05899888-C3D0-45D1-AA0D-55710A7F241C}"/>
          </ac:spMkLst>
        </pc:s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62" creationId="{22D52C3C-C41D-49AC-A2F8-75D4003B6114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66" creationId="{1472BB98-5AF0-4C74-844A-16ACF246A411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70" creationId="{95A00E63-2CDD-44C3-A72B-A3EAF50BFFC5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74" creationId="{F0D0F417-CA63-4986-945B-3B8FD9531998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78" creationId="{9B25D55A-1BFB-45BC-AFFB-83CCA7FA5C90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82" creationId="{5752EE72-1446-44F6-BC27-093239B97F21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86" creationId="{BFAD77A2-6307-48FA-83DC-5475188E755E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90" creationId="{6892564A-7145-43A8-9970-5EEC69225708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94" creationId="{A43A233F-6891-47D7-83CC-DEE88B2D115D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98" creationId="{4A1A9B8E-310F-4744-B9FC-A4F062EF9B06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102" creationId="{230DABDF-F9AC-4136-9D60-48FFC590BE0B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107" creationId="{6F4E7E3C-99F9-4809-85F0-92507D898EC8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111" creationId="{E26AE4D1-131F-4324-A04C-51A5D05F67D8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115" creationId="{B7C55182-F3C8-4FB4-88A6-068CF3BF17A4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119" creationId="{CB96AFA5-6BAD-4369-806B-1573FD68766C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123" creationId="{9B8ACC58-D47C-4D03-95D6-8CFE5BD7158E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127" creationId="{2B180E5E-2D32-4ECB-B3AD-292B2338CD3D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131" creationId="{71118CEC-78B6-4541-A6CA-2BAE0DBAC3AE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135" creationId="{872326EE-CFB3-4335-8B8D-20148F82E3E1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139" creationId="{97B26D86-A203-4683-9519-4BA7D8C61BA6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143" creationId="{A9B88704-2EB8-4226-90A5-E5792A0862E1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148" creationId="{F91D876A-EF8E-4FF3-A263-7503A2A68C43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152" creationId="{ECE3610D-489F-4065-AE12-8B93B5828C3C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156" creationId="{BFEB88B8-C309-4162-BAC2-D03DF3D87401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160" creationId="{1CB74627-5E9C-4E2B-B9FF-4BDB60B8A262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164" creationId="{9E02A592-421A-4583-A25B-60FB7E09DD77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168" creationId="{4F823E9A-F9DB-4A1F-9C2A-1859C790F907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172" creationId="{F348D2A4-6639-4D2E-A675-F2F99734B974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176" creationId="{D5F1560C-36AF-4C88-9036-2ECB6F50415F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181" creationId="{B3567E1D-0F18-4800-9CF2-99A3C428FCF7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185" creationId="{5BC304BA-DCC5-4654-99E8-E04C1B1D643F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191" creationId="{7F4B6483-24F0-41A4-AA55-6D6C8F0699AA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195" creationId="{763C59BE-73E9-4F83-BAF9-FCF64946AF3F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199" creationId="{96A29E98-0A08-4F73-904B-FF742C0935C6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203" creationId="{A3F4CD83-DC7C-4544-8015-71846855C48C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207" creationId="{B6D8E531-4C66-41E0-8E1C-6564647EEFE2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211" creationId="{953ABE6A-96A1-4E39-B892-276B1506EDEC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220" creationId="{CCAC511E-7A0C-426F-89B5-3818F43890BF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224" creationId="{64AD3D7A-D780-4346-BD56-705122E38862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235" creationId="{181C29E2-3713-436E-A5D3-24F353679A8A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239" creationId="{7FE01043-2206-4A01-AB26-3DEF2AB3513C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243" creationId="{F911CF5A-75B1-40CA-BAAE-06CAC09C8110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247" creationId="{C61794E2-24C3-485E-9171-429D404194F8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251" creationId="{B3117934-FC84-4F6A-B61E-DEE06C73BDC8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316" creationId="{D62C1F80-F87C-4049-8B64-772FD4D06525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320" creationId="{8641DDFB-FA65-4C5E-A44D-6E9BE73A0CA3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330" creationId="{22ED4EB2-4563-4245-9746-ACA8E5A46946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336" creationId="{07751C46-16EB-41D0-ADE0-9E8CC1FD4111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341" creationId="{44876D7F-E1DD-4775-BBE3-191F6C485EC2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345" creationId="{D3F39EF1-4C4B-49D7-9E25-C48820018ACF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349" creationId="{1471507B-3816-4445-BB43-182D3119F3F0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353" creationId="{A487B4CA-9158-4930-9F0B-C7948CF6ECDD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366" creationId="{A1744861-8D16-4D66-8101-0580C3A0DB34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370" creationId="{195BD290-002D-400C-888E-0F7B5E599494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378" creationId="{0A39EB52-3055-4E09-B618-D803DDABEE79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382" creationId="{3FC82D8F-32A3-4450-A227-62ED25EADE82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388" creationId="{66F7AAB3-3D67-4DF1-824C-5492DFEB2712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392" creationId="{32C5A95A-3085-421D-A2C1-56458DCB7E57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398" creationId="{3A700BFD-5C94-4DC1-9E22-6D5DC3F18615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402" creationId="{E1D7EFB8-BEA3-4D02-BFDF-E2F028BC2F8F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408" creationId="{A8DC61A1-3FA7-4F9C-B21D-47A260D6254D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413" creationId="{789F2A80-92EF-40A1-83C8-E712975A7154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417" creationId="{6676CECB-415E-4587-90C1-03B59AF42AE4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423" creationId="{2F38FF23-0FEB-4EF8-926E-67BC8FAC378D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427" creationId="{4B2517F2-CE32-4A3E-B449-A2E73CF8D04F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436" creationId="{6E8FBA39-29C7-412E-AD37-2B1B6974DF0B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440" creationId="{611BB8D9-BE14-4361-893C-EDB2424BDD43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446" creationId="{5463C5D2-E9BD-4689-B3F3-F0FDC43C04F6}"/>
          </ac:grpSpMkLst>
        </pc:grpChg>
        <pc:grpChg chg="mod">
          <ac:chgData name="Adrian Näf (s)" userId="679e0721-05e7-4a49-a606-e041428ef3ab" providerId="ADAL" clId="{902514F1-27FE-4627-99BE-C3C584C3A3B9}" dt="2022-02-15T08:27:02.679" v="727"/>
          <ac:grpSpMkLst>
            <pc:docMk/>
            <pc:sldMk cId="1390597617" sldId="271"/>
            <ac:grpSpMk id="450" creationId="{4926E610-2CB9-4444-A05C-B64EEF2F9342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457" creationId="{4B2FFE8D-4CA2-45D7-AC4E-6E10B8178B20}"/>
          </ac:grpSpMkLst>
        </pc:grpChg>
        <pc:grpChg chg="add del mod">
          <ac:chgData name="Adrian Näf (s)" userId="679e0721-05e7-4a49-a606-e041428ef3ab" providerId="ADAL" clId="{902514F1-27FE-4627-99BE-C3C584C3A3B9}" dt="2022-02-15T08:27:14.778" v="730"/>
          <ac:grpSpMkLst>
            <pc:docMk/>
            <pc:sldMk cId="1390597617" sldId="271"/>
            <ac:grpSpMk id="461" creationId="{7F416473-DE02-4533-950E-87CD778D630C}"/>
          </ac:grpSpMkLst>
        </pc:grpChg>
        <pc:grpChg chg="add mod">
          <ac:chgData name="Adrian Näf (s)" userId="679e0721-05e7-4a49-a606-e041428ef3ab" providerId="ADAL" clId="{902514F1-27FE-4627-99BE-C3C584C3A3B9}" dt="2022-02-17T12:48:18.690" v="1281" actId="1076"/>
          <ac:grpSpMkLst>
            <pc:docMk/>
            <pc:sldMk cId="1390597617" sldId="271"/>
            <ac:grpSpMk id="499" creationId="{CAD3095A-BCB4-4311-9CEB-8BB97DD537F8}"/>
          </ac:grpSpMkLst>
        </pc:grpChg>
        <pc:grpChg chg="add mod">
          <ac:chgData name="Adrian Näf (s)" userId="679e0721-05e7-4a49-a606-e041428ef3ab" providerId="ADAL" clId="{902514F1-27FE-4627-99BE-C3C584C3A3B9}" dt="2022-02-17T12:44:25.221" v="1262" actId="1076"/>
          <ac:grpSpMkLst>
            <pc:docMk/>
            <pc:sldMk cId="1390597617" sldId="271"/>
            <ac:grpSpMk id="503" creationId="{3C8C0F93-9A0B-45F2-839F-D757869509C2}"/>
          </ac:grpSpMkLst>
        </pc:grpChg>
        <pc:grpChg chg="add del mod">
          <ac:chgData name="Adrian Näf (s)" userId="679e0721-05e7-4a49-a606-e041428ef3ab" providerId="ADAL" clId="{902514F1-27FE-4627-99BE-C3C584C3A3B9}" dt="2022-02-17T12:44:30.972" v="1263" actId="478"/>
          <ac:grpSpMkLst>
            <pc:docMk/>
            <pc:sldMk cId="1390597617" sldId="271"/>
            <ac:grpSpMk id="509" creationId="{5D3029B2-DC52-4FAB-AC15-82D25B7253E1}"/>
          </ac:grpSpMkLst>
        </pc:grpChg>
        <pc:grpChg chg="add del mod">
          <ac:chgData name="Adrian Näf (s)" userId="679e0721-05e7-4a49-a606-e041428ef3ab" providerId="ADAL" clId="{902514F1-27FE-4627-99BE-C3C584C3A3B9}" dt="2022-02-17T13:36:41.670" v="1426" actId="478"/>
          <ac:grpSpMkLst>
            <pc:docMk/>
            <pc:sldMk cId="1390597617" sldId="271"/>
            <ac:grpSpMk id="517" creationId="{D77226C6-23C7-4E3A-82CA-7642D750C04F}"/>
          </ac:grpSpMkLst>
        </pc:grpChg>
        <pc:grpChg chg="mod">
          <ac:chgData name="Adrian Näf (s)" userId="679e0721-05e7-4a49-a606-e041428ef3ab" providerId="ADAL" clId="{902514F1-27FE-4627-99BE-C3C584C3A3B9}" dt="2022-02-17T13:34:26.898" v="1398"/>
          <ac:grpSpMkLst>
            <pc:docMk/>
            <pc:sldMk cId="1390597617" sldId="271"/>
            <ac:grpSpMk id="521" creationId="{20F7A787-8F9D-4733-AA93-7FCFF8E70746}"/>
          </ac:grpSpMkLst>
        </pc:grpChg>
        <pc:grpChg chg="add mod">
          <ac:chgData name="Adrian Näf (s)" userId="679e0721-05e7-4a49-a606-e041428ef3ab" providerId="ADAL" clId="{902514F1-27FE-4627-99BE-C3C584C3A3B9}" dt="2022-02-17T13:52:33.459" v="1495" actId="1076"/>
          <ac:grpSpMkLst>
            <pc:docMk/>
            <pc:sldMk cId="1390597617" sldId="271"/>
            <ac:grpSpMk id="527" creationId="{D374BB30-B133-44FD-99E8-328D0D1D4BD0}"/>
          </ac:grpSpMkLst>
        </pc:grpChg>
        <pc:grpChg chg="add mod">
          <ac:chgData name="Adrian Näf (s)" userId="679e0721-05e7-4a49-a606-e041428ef3ab" providerId="ADAL" clId="{902514F1-27FE-4627-99BE-C3C584C3A3B9}" dt="2022-02-17T13:54:00.624" v="1512" actId="1076"/>
          <ac:grpSpMkLst>
            <pc:docMk/>
            <pc:sldMk cId="1390597617" sldId="271"/>
            <ac:grpSpMk id="532" creationId="{0CD4F175-7F1E-496F-A83E-04CA87275B05}"/>
          </ac:grpSpMkLst>
        </pc:grpChg>
        <pc:grpChg chg="add del mod">
          <ac:chgData name="Adrian Näf (s)" userId="679e0721-05e7-4a49-a606-e041428ef3ab" providerId="ADAL" clId="{902514F1-27FE-4627-99BE-C3C584C3A3B9}" dt="2022-02-17T13:52:33.459" v="1495" actId="1076"/>
          <ac:grpSpMkLst>
            <pc:docMk/>
            <pc:sldMk cId="1390597617" sldId="271"/>
            <ac:grpSpMk id="536" creationId="{8151F2D7-2269-45E4-80B4-63FE75CF8CD5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602" creationId="{1CBE9A84-A706-4D44-B002-D45D6FFFB60E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606" creationId="{69402995-D292-4112-8B67-5C9F3D1AB54E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610" creationId="{E5AABF1B-DC04-402C-A29A-2D060DC5F6C6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614" creationId="{301C207F-8AFB-48AC-A4C2-06BD2CEC8681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618" creationId="{A9E3A4CB-7B02-4407-ADE7-5EDC7D34A17D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622" creationId="{4DE05E49-1FB6-436A-8BA5-3EE4F5191FC7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626" creationId="{F08C6E70-1D45-4FD7-8392-192E86481936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630" creationId="{3F167915-DEA0-4F43-A523-3FB90C3B5225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634" creationId="{0C5337D6-95D5-4E3F-8116-5157AF09AC8F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638" creationId="{773268FF-A552-4848-A535-2601E893496D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642" creationId="{4BBE8A96-4C4F-4F00-A12C-67612506210C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647" creationId="{316151D7-F3CE-40CC-AE5F-426B93D52525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651" creationId="{9BBE506E-C455-442A-A22D-2589E39C07A4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655" creationId="{D97B8C43-5369-4717-8662-D0345D8F8980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659" creationId="{408E2B5E-3E68-4D5E-8AD8-32F04EFC534C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663" creationId="{689722A5-B171-493E-97C7-4617164834A1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667" creationId="{C9A9D109-17F5-4A21-9080-91654EBFB973}"/>
          </ac:grpSpMkLst>
        </pc:grpChg>
        <pc:grpChg chg="add del mod">
          <ac:chgData name="Adrian Näf (s)" userId="679e0721-05e7-4a49-a606-e041428ef3ab" providerId="ADAL" clId="{902514F1-27FE-4627-99BE-C3C584C3A3B9}" dt="2022-02-15T08:29:50.484" v="737" actId="478"/>
          <ac:grpSpMkLst>
            <pc:docMk/>
            <pc:sldMk cId="1390597617" sldId="271"/>
            <ac:grpSpMk id="671" creationId="{6D86E8E4-6DD8-431E-9B49-270B5EBF21AC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675" creationId="{55D36857-9B0E-43BC-9A8F-931E29A08FE2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679" creationId="{CED48D22-F2C6-4A7D-9C99-4751D8A7530F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683" creationId="{487A2E77-3800-405F-8710-AFB7D7090852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688" creationId="{3EEF7CAA-6ADD-42F5-8A45-24A46A0A3BBE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692" creationId="{C63429D6-B160-4213-BA00-E7FDBF8A0479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696" creationId="{E57D16BC-FFC8-42CE-8919-7E650BD69FF4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700" creationId="{6EB946EC-2235-40D9-81B4-248AF8A0D61B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704" creationId="{3E9C2514-7356-4BC2-BF17-DDC7AAFE5F03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708" creationId="{C1C105FA-43A2-450F-A341-15A9E5C36F0C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712" creationId="{45FBB023-7590-4D43-A830-B547A8D21922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716" creationId="{A3827B93-809F-4BF6-BC5C-7DE0F9B389D8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721" creationId="{01E48CDA-91A6-4C3B-90C0-C2DB8481B18E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725" creationId="{59DB1CEB-F415-482F-A35D-36A14D6760AA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731" creationId="{73730CA9-828F-4E1F-97FD-51AB348869E1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735" creationId="{611F728A-9778-48A2-9507-BAF74FE11AD1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739" creationId="{49FDEBF7-55DA-496D-A4DE-49822334689C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743" creationId="{D4003183-2455-4CF6-9759-D0937BAB70CC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747" creationId="{84B0B3C7-28F4-4C44-B1D4-B8EB1B7A50A5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751" creationId="{A9EC2EEA-8D5C-4C1F-8566-3F6E3BD71EBF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760" creationId="{A463E176-3D01-4A5B-A217-129CC9114243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764" creationId="{7F0538E3-6C3B-4ED2-990F-8DADEF367795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775" creationId="{2F40E06E-8A14-40BB-93E6-AA4E5253D89B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779" creationId="{D8E1F952-0E31-4174-A3F1-87AEFE6A6321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783" creationId="{BA986EE4-03C0-4234-BFE2-160436741088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787" creationId="{D5E96DF9-88D2-47B0-8D22-7F1592D388BF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791" creationId="{0013A2FE-F2A1-4838-8C47-54885A5F8272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856" creationId="{992F1382-A9BA-48FF-8FB6-C85BE573255C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860" creationId="{22C02DCD-26C0-42BD-B726-A36B154181BC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870" creationId="{7FCB9ABC-69FE-4FE4-BC7E-41683CE1F68C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876" creationId="{0E6848CE-2F8A-4C4C-91CB-D1F7AAF7B4BD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881" creationId="{D238F514-EC37-4E13-8917-7D852E998B7C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885" creationId="{37886047-B119-459A-B9D3-41896A937798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889" creationId="{B7C1F849-9C4B-4D04-B80D-9960F4407A19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893" creationId="{525B9621-B8BC-49AB-8F39-5443A10BE5A7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906" creationId="{17B9549C-F4B7-4683-8B68-75CC563E4268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910" creationId="{29EF3E9F-35EA-4B66-B67A-507552FD43E4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918" creationId="{9E58C41B-3144-4E16-BC62-B3FD37AADB9C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922" creationId="{1A8918E9-27D8-44D0-9DA6-755F228E8583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928" creationId="{B602C404-C34C-4062-BC94-72D4013C21B0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932" creationId="{FEE9F6B8-9202-488E-93B0-4B76C8C78B65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938" creationId="{CC49DDC8-ED03-46A2-85B2-2BF1A4B1534C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942" creationId="{E99344A2-A4C6-40D6-ACE9-FF4006C84D5C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948" creationId="{91445C1F-F6C5-442E-AD86-389E4A4E4E7A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953" creationId="{57E4A524-FC6D-426D-A974-3F64AD241917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957" creationId="{714A98F1-15A6-4FDE-9031-2E70DF040E0E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963" creationId="{B2DD702B-9652-4977-A278-3ACC8176AEBF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967" creationId="{7B5D69F7-DB2C-40B0-B4E1-B5F86CC048E9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976" creationId="{323AB113-CC32-4F5C-80B3-3F512E4EF486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980" creationId="{3F56E351-E937-4AAC-B03E-2AF425EA5A15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986" creationId="{139F2BAD-818E-4EB0-A8A8-08CE2B031111}"/>
          </ac:grpSpMkLst>
        </pc:grpChg>
        <pc:grpChg chg="mod">
          <ac:chgData name="Adrian Näf (s)" userId="679e0721-05e7-4a49-a606-e041428ef3ab" providerId="ADAL" clId="{902514F1-27FE-4627-99BE-C3C584C3A3B9}" dt="2022-02-15T08:27:18.699" v="731"/>
          <ac:grpSpMkLst>
            <pc:docMk/>
            <pc:sldMk cId="1390597617" sldId="271"/>
            <ac:grpSpMk id="990" creationId="{705CA5EA-24AA-477F-851F-9ED905A3B2D1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997" creationId="{002DFB1B-69C1-4A6A-AF15-5AB7395E0DF5}"/>
          </ac:grpSpMkLst>
        </pc:grpChg>
        <pc:grpChg chg="add del mod">
          <ac:chgData name="Adrian Näf (s)" userId="679e0721-05e7-4a49-a606-e041428ef3ab" providerId="ADAL" clId="{902514F1-27FE-4627-99BE-C3C584C3A3B9}" dt="2022-02-15T08:29:45.505" v="736" actId="478"/>
          <ac:grpSpMkLst>
            <pc:docMk/>
            <pc:sldMk cId="1390597617" sldId="271"/>
            <ac:grpSpMk id="1001" creationId="{8087A513-320F-4390-8480-02D326FD68FE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130" creationId="{DD826AB8-3F9B-49D8-868A-13D99242ED8D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134" creationId="{D52ED4E2-3B6A-40D0-84C9-1D440BDD5205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138" creationId="{0684BD5B-E893-48FF-976A-2058736E5C54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142" creationId="{7C261013-E3B6-4AB9-8ED4-BDD6E39512BA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146" creationId="{AA74C6B7-F593-4460-86D1-AC49D4315D9B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150" creationId="{7EE57241-48EE-431E-877A-1AFD551ECBEE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154" creationId="{E3E3DDF4-D0FC-444D-A500-61C529612550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158" creationId="{0F8DC1B7-7B96-4015-9641-5307BF609F72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162" creationId="{B211BC66-8E28-4FFE-8A0D-D5840EE03027}"/>
          </ac:grpSpMkLst>
        </pc:grpChg>
        <pc:grpChg chg="add mod">
          <ac:chgData name="Adrian Näf (s)" userId="679e0721-05e7-4a49-a606-e041428ef3ab" providerId="ADAL" clId="{902514F1-27FE-4627-99BE-C3C584C3A3B9}" dt="2022-02-17T12:45:53.970" v="1274" actId="1076"/>
          <ac:grpSpMkLst>
            <pc:docMk/>
            <pc:sldMk cId="1390597617" sldId="271"/>
            <ac:grpSpMk id="1166" creationId="{9CF5BBB2-6F0D-4DD9-900A-16F48570C65D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170" creationId="{1AF0CE8C-41C8-4837-9BD1-6D4EE29F581C}"/>
          </ac:grpSpMkLst>
        </pc:grpChg>
        <pc:grpChg chg="add del mod">
          <ac:chgData name="Adrian Näf (s)" userId="679e0721-05e7-4a49-a606-e041428ef3ab" providerId="ADAL" clId="{902514F1-27FE-4627-99BE-C3C584C3A3B9}" dt="2022-02-15T09:23:41.651" v="959" actId="21"/>
          <ac:grpSpMkLst>
            <pc:docMk/>
            <pc:sldMk cId="1390597617" sldId="271"/>
            <ac:grpSpMk id="1175" creationId="{AFFF7060-D243-4ECB-9A77-7E9F733A7BD1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179" creationId="{0D8CB001-098C-4D38-9E06-A0916EDD57BE}"/>
          </ac:grpSpMkLst>
        </pc:grpChg>
        <pc:grpChg chg="add del mod">
          <ac:chgData name="Adrian Näf (s)" userId="679e0721-05e7-4a49-a606-e041428ef3ab" providerId="ADAL" clId="{902514F1-27FE-4627-99BE-C3C584C3A3B9}" dt="2022-02-17T13:47:36.195" v="1446" actId="478"/>
          <ac:grpSpMkLst>
            <pc:docMk/>
            <pc:sldMk cId="1390597617" sldId="271"/>
            <ac:grpSpMk id="1183" creationId="{8155E63C-36AF-4B78-AB41-6E7730876C03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187" creationId="{146E73B3-4B89-47AA-A42A-0FED21772EFD}"/>
          </ac:grpSpMkLst>
        </pc:grpChg>
        <pc:grpChg chg="add mod">
          <ac:chgData name="Adrian Näf (s)" userId="679e0721-05e7-4a49-a606-e041428ef3ab" providerId="ADAL" clId="{902514F1-27FE-4627-99BE-C3C584C3A3B9}" dt="2022-02-15T08:42:24.507" v="789" actId="1076"/>
          <ac:grpSpMkLst>
            <pc:docMk/>
            <pc:sldMk cId="1390597617" sldId="271"/>
            <ac:grpSpMk id="1191" creationId="{84F867E2-9A21-459C-9085-9CBD2D073E8E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195" creationId="{717F34E6-D56B-4E4A-9C8A-FC2AFAD06198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199" creationId="{40094A97-4B40-4A54-A310-DA2D918F81FD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203" creationId="{C7C01911-2D7A-460D-BBBE-F7C98672CEF4}"/>
          </ac:grpSpMkLst>
        </pc:grpChg>
        <pc:grpChg chg="add del mod">
          <ac:chgData name="Adrian Näf (s)" userId="679e0721-05e7-4a49-a606-e041428ef3ab" providerId="ADAL" clId="{902514F1-27FE-4627-99BE-C3C584C3A3B9}" dt="2022-02-17T13:47:52.074" v="1449" actId="478"/>
          <ac:grpSpMkLst>
            <pc:docMk/>
            <pc:sldMk cId="1390597617" sldId="271"/>
            <ac:grpSpMk id="1208" creationId="{4332E278-C4D4-4827-B7A4-85B387EED22F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212" creationId="{A4D71A08-FC1D-4082-87D3-98995AF06B83}"/>
          </ac:grpSpMkLst>
        </pc:grpChg>
        <pc:grpChg chg="add mod">
          <ac:chgData name="Adrian Näf (s)" userId="679e0721-05e7-4a49-a606-e041428ef3ab" providerId="ADAL" clId="{902514F1-27FE-4627-99BE-C3C584C3A3B9}" dt="2022-02-17T12:41:43.950" v="1238" actId="1076"/>
          <ac:grpSpMkLst>
            <pc:docMk/>
            <pc:sldMk cId="1390597617" sldId="271"/>
            <ac:grpSpMk id="1216" creationId="{DF090EE2-473C-4DAF-8ADE-3C4628604C05}"/>
          </ac:grpSpMkLst>
        </pc:grpChg>
        <pc:grpChg chg="add mod">
          <ac:chgData name="Adrian Näf (s)" userId="679e0721-05e7-4a49-a606-e041428ef3ab" providerId="ADAL" clId="{902514F1-27FE-4627-99BE-C3C584C3A3B9}" dt="2022-02-17T12:48:26.259" v="1282" actId="1076"/>
          <ac:grpSpMkLst>
            <pc:docMk/>
            <pc:sldMk cId="1390597617" sldId="271"/>
            <ac:grpSpMk id="1220" creationId="{08C46CE3-BF6E-4D44-B490-B58C27ED6B26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224" creationId="{952AC775-E625-47BD-9F37-E2CFFCA10A48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228" creationId="{11FDACD4-8D00-4DC7-A831-F891CC238FCF}"/>
          </ac:grpSpMkLst>
        </pc:grpChg>
        <pc:grpChg chg="add mod">
          <ac:chgData name="Adrian Näf (s)" userId="679e0721-05e7-4a49-a606-e041428ef3ab" providerId="ADAL" clId="{902514F1-27FE-4627-99BE-C3C584C3A3B9}" dt="2022-02-17T12:48:53.798" v="1284" actId="1076"/>
          <ac:grpSpMkLst>
            <pc:docMk/>
            <pc:sldMk cId="1390597617" sldId="271"/>
            <ac:grpSpMk id="1232" creationId="{9801A15B-7883-4478-AD54-611CEEABD21D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236" creationId="{C09A6F6A-24D5-4692-B199-CB6B9FDAC555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241" creationId="{465ECB3B-B3FF-4C17-B418-FBB32D34CF49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245" creationId="{F7722608-2C29-48FD-AF96-BCD8314992EA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251" creationId="{02AEB2F3-A069-4A73-8250-B71C611B4F43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255" creationId="{D4C8044B-2ED3-4AD7-A4B8-A6E0BE6EDF2E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259" creationId="{0FC18FF2-4A98-4B75-9BBF-8ED873C42699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263" creationId="{B1F7A4DB-98D1-48D4-9BAE-D2DAD5DD7A50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267" creationId="{519A4EFF-97A4-4000-B489-5E9BD59541AC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271" creationId="{749E575F-269C-4D44-BFDB-F828BDF4E82B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280" creationId="{1A7BDE28-81EB-4C92-9A00-157449FD71F0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284" creationId="{98569E55-63B6-4506-B7D3-3808D53B320E}"/>
          </ac:grpSpMkLst>
        </pc:grpChg>
        <pc:grpChg chg="add mod">
          <ac:chgData name="Adrian Näf (s)" userId="679e0721-05e7-4a49-a606-e041428ef3ab" providerId="ADAL" clId="{902514F1-27FE-4627-99BE-C3C584C3A3B9}" dt="2022-02-17T13:50:57.279" v="1473" actId="1076"/>
          <ac:grpSpMkLst>
            <pc:docMk/>
            <pc:sldMk cId="1390597617" sldId="271"/>
            <ac:grpSpMk id="1295" creationId="{B0FE4FD6-4A23-44B1-B2E5-3F71EF5541F3}"/>
          </ac:grpSpMkLst>
        </pc:grpChg>
        <pc:grpChg chg="add del mod">
          <ac:chgData name="Adrian Näf (s)" userId="679e0721-05e7-4a49-a606-e041428ef3ab" providerId="ADAL" clId="{902514F1-27FE-4627-99BE-C3C584C3A3B9}" dt="2022-02-17T12:36:11.772" v="1229" actId="478"/>
          <ac:grpSpMkLst>
            <pc:docMk/>
            <pc:sldMk cId="1390597617" sldId="271"/>
            <ac:grpSpMk id="1299" creationId="{B1D6A49D-F89D-4987-87D9-7A959FDCDD11}"/>
          </ac:grpSpMkLst>
        </pc:grpChg>
        <pc:grpChg chg="add del mod">
          <ac:chgData name="Adrian Näf (s)" userId="679e0721-05e7-4a49-a606-e041428ef3ab" providerId="ADAL" clId="{902514F1-27FE-4627-99BE-C3C584C3A3B9}" dt="2022-02-17T12:36:19.945" v="1232" actId="478"/>
          <ac:grpSpMkLst>
            <pc:docMk/>
            <pc:sldMk cId="1390597617" sldId="271"/>
            <ac:grpSpMk id="1303" creationId="{D96415C5-5068-4DE7-AEE6-65DA385F36F4}"/>
          </ac:grpSpMkLst>
        </pc:grpChg>
        <pc:grpChg chg="add del mod">
          <ac:chgData name="Adrian Näf (s)" userId="679e0721-05e7-4a49-a606-e041428ef3ab" providerId="ADAL" clId="{902514F1-27FE-4627-99BE-C3C584C3A3B9}" dt="2022-02-17T12:36:06.021" v="1227" actId="478"/>
          <ac:grpSpMkLst>
            <pc:docMk/>
            <pc:sldMk cId="1390597617" sldId="271"/>
            <ac:grpSpMk id="1307" creationId="{8AF3862A-A9CD-4C08-A66D-18D00E2E86D4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311" creationId="{FC34A1DB-B035-4077-8CD3-0EB5B2E3CD09}"/>
          </ac:grpSpMkLst>
        </pc:grpChg>
        <pc:grpChg chg="add mod ord">
          <ac:chgData name="Adrian Näf (s)" userId="679e0721-05e7-4a49-a606-e041428ef3ab" providerId="ADAL" clId="{902514F1-27FE-4627-99BE-C3C584C3A3B9}" dt="2022-02-17T13:30:22.418" v="1382" actId="166"/>
          <ac:grpSpMkLst>
            <pc:docMk/>
            <pc:sldMk cId="1390597617" sldId="271"/>
            <ac:grpSpMk id="1356" creationId="{539598A8-6F96-4E11-BA95-7D635766EB8A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360" creationId="{41E8231B-2D8C-4642-A016-31889EC967B6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370" creationId="{E12F752C-B5E8-4931-89D9-7EAC34D813AD}"/>
          </ac:grpSpMkLst>
        </pc:grpChg>
        <pc:grpChg chg="add mod">
          <ac:chgData name="Adrian Näf (s)" userId="679e0721-05e7-4a49-a606-e041428ef3ab" providerId="ADAL" clId="{902514F1-27FE-4627-99BE-C3C584C3A3B9}" dt="2022-02-17T13:51:12.874" v="1475" actId="1076"/>
          <ac:grpSpMkLst>
            <pc:docMk/>
            <pc:sldMk cId="1390597617" sldId="271"/>
            <ac:grpSpMk id="1376" creationId="{9EED3BBB-FA0B-4668-8C4F-DB5F2E231C32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381" creationId="{ADC952FE-4D1A-4DDF-AF64-4434BE0C521D}"/>
          </ac:grpSpMkLst>
        </pc:grpChg>
        <pc:grpChg chg="add del mod">
          <ac:chgData name="Adrian Näf (s)" userId="679e0721-05e7-4a49-a606-e041428ef3ab" providerId="ADAL" clId="{902514F1-27FE-4627-99BE-C3C584C3A3B9}" dt="2022-02-17T13:52:45.657" v="1499" actId="478"/>
          <ac:grpSpMkLst>
            <pc:docMk/>
            <pc:sldMk cId="1390597617" sldId="271"/>
            <ac:grpSpMk id="1385" creationId="{99D70899-6170-45C8-863A-ED299BE74AED}"/>
          </ac:grpSpMkLst>
        </pc:grpChg>
        <pc:grpChg chg="add del mod">
          <ac:chgData name="Adrian Näf (s)" userId="679e0721-05e7-4a49-a606-e041428ef3ab" providerId="ADAL" clId="{902514F1-27FE-4627-99BE-C3C584C3A3B9}" dt="2022-02-17T13:52:33.459" v="1495" actId="1076"/>
          <ac:grpSpMkLst>
            <pc:docMk/>
            <pc:sldMk cId="1390597617" sldId="271"/>
            <ac:grpSpMk id="1389" creationId="{BC4ABAFC-1D71-4869-9A56-3C6B8E3842D7}"/>
          </ac:grpSpMkLst>
        </pc:grpChg>
        <pc:grpChg chg="add mod ord">
          <ac:chgData name="Adrian Näf (s)" userId="679e0721-05e7-4a49-a606-e041428ef3ab" providerId="ADAL" clId="{902514F1-27FE-4627-99BE-C3C584C3A3B9}" dt="2022-02-17T13:53:42.432" v="1508" actId="1076"/>
          <ac:grpSpMkLst>
            <pc:docMk/>
            <pc:sldMk cId="1390597617" sldId="271"/>
            <ac:grpSpMk id="1393" creationId="{C125FBF9-1A9F-4797-A9B2-A6B8C93E7B3A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406" creationId="{3BF5B30A-1DC1-4270-A773-35C172DDDDB9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410" creationId="{923A8CD5-4AD7-47BE-8F5E-2BA887AA4726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418" creationId="{6884ED25-6232-4FCE-A3F6-FC59F9209B1A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422" creationId="{B06716BC-5E8A-4C24-94E2-18FE83027124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428" creationId="{DA339350-CF58-4B48-8C11-7E23748E30CA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432" creationId="{C4CCCB40-1963-47B5-B507-7E3EF43C68FA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438" creationId="{729C22BF-5403-4DEB-B658-49904F679923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442" creationId="{1021F829-E91D-4170-BF86-FC30FF369649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448" creationId="{4546D331-9141-4A74-B363-B9E6D8B776AB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453" creationId="{6E2967B8-C7F7-4CD2-8726-C06049658F24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457" creationId="{F50FC27E-D8ED-4ECF-8CEC-EC4CCB73BE59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463" creationId="{E59E3249-280C-46AF-994C-3B6F23987E97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467" creationId="{14F65BD9-03CC-4E30-AC1C-905039D8D3F0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476" creationId="{C066858E-5E97-49E5-9181-9C0013178A0B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480" creationId="{03569260-F420-4B58-B036-E93FA813510E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486" creationId="{5F5144FD-961A-416E-8165-2306FAC1045E}"/>
          </ac:grpSpMkLst>
        </pc:grpChg>
        <pc:grpChg chg="mod">
          <ac:chgData name="Adrian Näf (s)" userId="679e0721-05e7-4a49-a606-e041428ef3ab" providerId="ADAL" clId="{902514F1-27FE-4627-99BE-C3C584C3A3B9}" dt="2022-02-15T08:31:57.207" v="748"/>
          <ac:grpSpMkLst>
            <pc:docMk/>
            <pc:sldMk cId="1390597617" sldId="271"/>
            <ac:grpSpMk id="1490" creationId="{35F50602-6A77-4A7B-A1C4-C143D31516B4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497" creationId="{E6D3241D-5DB4-4626-BBDE-390757E27A46}"/>
          </ac:grpSpMkLst>
        </pc:grpChg>
        <pc:grpChg chg="add mod">
          <ac:chgData name="Adrian Näf (s)" userId="679e0721-05e7-4a49-a606-e041428ef3ab" providerId="ADAL" clId="{902514F1-27FE-4627-99BE-C3C584C3A3B9}" dt="2022-02-15T08:32:30.567" v="750" actId="1076"/>
          <ac:grpSpMkLst>
            <pc:docMk/>
            <pc:sldMk cId="1390597617" sldId="271"/>
            <ac:grpSpMk id="1501" creationId="{77CDA3D5-9DF3-40B1-AC99-31B20117CA04}"/>
          </ac:grpSpMkLst>
        </pc:grpChg>
        <pc:grpChg chg="add mod">
          <ac:chgData name="Adrian Näf (s)" userId="679e0721-05e7-4a49-a606-e041428ef3ab" providerId="ADAL" clId="{902514F1-27FE-4627-99BE-C3C584C3A3B9}" dt="2022-02-15T08:41:22.688" v="785" actId="1076"/>
          <ac:grpSpMkLst>
            <pc:docMk/>
            <pc:sldMk cId="1390597617" sldId="271"/>
            <ac:grpSpMk id="1512" creationId="{BD5F6BD8-8EB6-49D8-8E69-701991D48446}"/>
          </ac:grpSpMkLst>
        </pc:grpChg>
        <pc:grpChg chg="mod">
          <ac:chgData name="Adrian Näf (s)" userId="679e0721-05e7-4a49-a606-e041428ef3ab" providerId="ADAL" clId="{902514F1-27FE-4627-99BE-C3C584C3A3B9}" dt="2022-02-15T08:40:21.686" v="778"/>
          <ac:grpSpMkLst>
            <pc:docMk/>
            <pc:sldMk cId="1390597617" sldId="271"/>
            <ac:grpSpMk id="1516" creationId="{7F63B04B-8FE6-4FCF-BEBC-AA9C1951F989}"/>
          </ac:grpSpMkLst>
        </pc:grpChg>
        <pc:grpChg chg="add mod">
          <ac:chgData name="Adrian Näf (s)" userId="679e0721-05e7-4a49-a606-e041428ef3ab" providerId="ADAL" clId="{902514F1-27FE-4627-99BE-C3C584C3A3B9}" dt="2022-02-15T08:42:05.180" v="788" actId="1076"/>
          <ac:grpSpMkLst>
            <pc:docMk/>
            <pc:sldMk cId="1390597617" sldId="271"/>
            <ac:grpSpMk id="1521" creationId="{5F656D28-FE59-4E6C-92F2-D524E0B512CE}"/>
          </ac:grpSpMkLst>
        </pc:grpChg>
        <pc:grpChg chg="mod">
          <ac:chgData name="Adrian Näf (s)" userId="679e0721-05e7-4a49-a606-e041428ef3ab" providerId="ADAL" clId="{902514F1-27FE-4627-99BE-C3C584C3A3B9}" dt="2022-02-15T08:41:53.951" v="787"/>
          <ac:grpSpMkLst>
            <pc:docMk/>
            <pc:sldMk cId="1390597617" sldId="271"/>
            <ac:grpSpMk id="1525" creationId="{6F5B0FAF-6930-4D29-B914-1166E1D4F275}"/>
          </ac:grpSpMkLst>
        </pc:grpChg>
        <pc:grpChg chg="add mod">
          <ac:chgData name="Adrian Näf (s)" userId="679e0721-05e7-4a49-a606-e041428ef3ab" providerId="ADAL" clId="{902514F1-27FE-4627-99BE-C3C584C3A3B9}" dt="2022-02-15T08:46:56.252" v="802" actId="1076"/>
          <ac:grpSpMkLst>
            <pc:docMk/>
            <pc:sldMk cId="1390597617" sldId="271"/>
            <ac:grpSpMk id="1534" creationId="{4D880806-7F94-4E87-8EAE-503A27A10858}"/>
          </ac:grpSpMkLst>
        </pc:grpChg>
        <pc:grpChg chg="mod">
          <ac:chgData name="Adrian Näf (s)" userId="679e0721-05e7-4a49-a606-e041428ef3ab" providerId="ADAL" clId="{902514F1-27FE-4627-99BE-C3C584C3A3B9}" dt="2022-02-15T08:46:49.929" v="801"/>
          <ac:grpSpMkLst>
            <pc:docMk/>
            <pc:sldMk cId="1390597617" sldId="271"/>
            <ac:grpSpMk id="1538" creationId="{E1078721-BE11-4B3A-9A5F-EA26520CD28D}"/>
          </ac:grpSpMkLst>
        </pc:grp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39" creationId="{A42C81F6-F104-4942-BA93-F9831D17E6D0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61" creationId="{B56261DB-D8ED-4EF3-907A-973AE8ECFBA7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55" creationId="{AC20E9E7-26AB-4495-832C-8722C3B32ED6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56" creationId="{C7CDBA7F-7A1A-412B-B96A-D7D4187C9037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57" creationId="{ECAE5389-F720-43A3-8D0C-727D1D2216AB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58" creationId="{8C239018-1929-46B1-AD3D-0CC22A2622A2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59" creationId="{904AEE5A-097D-4C50-8C76-81D928AF753A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60" creationId="{6001F76A-1EFE-4D2C-9FC4-C6C6E783BCB7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61" creationId="{F00EFACB-5F74-4B79-91D3-42844346B908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62" creationId="{464C2B34-DEFB-4674-AB69-E138E9F0EF04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63" creationId="{2FF1FE1D-E1BA-40A8-9548-F94A7ACB8C8B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70" creationId="{2E6204FB-B30D-4C1A-9B2D-75BC165CA18B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75" creationId="{B8A772CC-1A33-4D5B-826A-829812FC3153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76" creationId="{9F123279-90B1-4DB2-92C3-911AE79C6EAD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77" creationId="{FC261BD4-1C76-4427-9FD9-0CF3BAE24D91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78" creationId="{506E09C5-640B-41A4-8671-757FE5849A58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79" creationId="{97619C55-2CE2-4B44-B01B-958956AF27A8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80" creationId="{5D11CDCA-AA2F-467E-A132-46F73B48AB28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81" creationId="{B477602C-B69D-4408-88BF-05080B49A20B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82" creationId="{B8E1A2B7-D8BA-4764-A73A-41F6FD9CA813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83" creationId="{7B2F3FC3-29AF-4741-9317-301B082C34CB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84" creationId="{96BD39BA-B933-498F-9B6A-9F9F169D1CC7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85" creationId="{7284EC07-AEDD-46B7-BF04-E97464F66456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86" creationId="{13F390EA-BBAB-47D6-B682-1EF910DD32ED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87" creationId="{EC3DF6A4-D199-4947-895E-6D80801BBEB2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88" creationId="{49AC678F-7ED3-44D3-9A6D-E67E23C6D05D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89" creationId="{402AE359-477C-4ABB-BAB8-5EF171A6E02C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90" creationId="{53BC9AE4-E9E0-4914-AF78-F9001D90E34F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91" creationId="{7B8F0BA2-A7B9-4C7F-9269-85C00241946C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92" creationId="{31B593A9-4ED1-418B-97C2-EE44A4D2C46E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93" creationId="{F4B31373-CE93-4473-9ACB-D6EBEBCDAF00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94" creationId="{9C410AA6-C48A-4B7A-AF3F-20D99DF737FD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95" creationId="{C45FD6A4-0755-4A05-AA5B-8956C25F9820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96" creationId="{FE0DFF20-4701-45C9-96E3-ED3477DB07EF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97" creationId="{EDDB0009-EF2B-444B-AB48-510069E325F9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98" creationId="{9E900B37-B879-4A40-A9E6-58DD2A3ADD99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299" creationId="{DE209CE0-CAE4-4D7B-BBF8-95F2A7FFF6BB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300" creationId="{A9ADE907-799E-4DB7-A458-F075396ED860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301" creationId="{268DF198-7366-4E2E-8449-45A47127CD66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302" creationId="{C8A1235B-F042-45FC-BE37-1E5113EDE262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303" creationId="{29514B62-EDA5-4266-8C3B-830827B34262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304" creationId="{0F9EAF48-671D-49E1-85F3-42231CA464CB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305" creationId="{BD2C405E-0783-4FB9-9F4F-8B8EF8854D38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306" creationId="{59C6B633-2B46-4487-89AC-784A1453E35D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307" creationId="{63D92DB1-A487-4A13-9D84-5C4566E328A0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308" creationId="{386F3766-C78D-4D7B-AA43-3911B5DE408E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309" creationId="{43618530-5B88-412D-90B6-0D806D7DFEC0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310" creationId="{3A696D59-36DB-4B7C-815F-28918962A9A4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311" creationId="{F26CEC5E-B25F-4FD5-80E8-A9C0B3F758B4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312" creationId="{D31E1161-0082-49AB-B4D7-53CC4E1244D6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313" creationId="{A834C626-7BEB-4DDF-BEC6-BDC2A151AB14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314" creationId="{4FAD6CD0-4697-4C21-AF7A-7C9BD26E5788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363" creationId="{854A9ECF-7336-4CD5-BA6D-209774AE67DE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364" creationId="{A054A5CA-B326-44E2-9C28-44AC003DB867}"/>
          </ac:picMkLst>
        </pc:picChg>
        <pc:picChg chg="add del mod">
          <ac:chgData name="Adrian Näf (s)" userId="679e0721-05e7-4a49-a606-e041428ef3ab" providerId="ADAL" clId="{902514F1-27FE-4627-99BE-C3C584C3A3B9}" dt="2022-02-15T08:27:14.778" v="730"/>
          <ac:picMkLst>
            <pc:docMk/>
            <pc:sldMk cId="1390597617" sldId="271"/>
            <ac:picMk id="365" creationId="{45DF8AD0-F7B6-458B-830F-F8E2D432C619}"/>
          </ac:picMkLst>
        </pc:picChg>
        <pc:picChg chg="add mod">
          <ac:chgData name="Adrian Näf (s)" userId="679e0721-05e7-4a49-a606-e041428ef3ab" providerId="ADAL" clId="{902514F1-27FE-4627-99BE-C3C584C3A3B9}" dt="2022-02-17T13:03:43.784" v="1353" actId="1076"/>
          <ac:picMkLst>
            <pc:docMk/>
            <pc:sldMk cId="1390597617" sldId="271"/>
            <ac:picMk id="513" creationId="{0B8DE201-2EC5-4E4F-8E9C-A3A84DC4D580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579" creationId="{2A75A2D2-09E8-445E-8173-7C6743375CA2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601" creationId="{9FDDF7AC-7465-4020-8E51-593759704373}"/>
          </ac:picMkLst>
        </pc:picChg>
        <pc:picChg chg="add del mod">
          <ac:chgData name="Adrian Näf (s)" userId="679e0721-05e7-4a49-a606-e041428ef3ab" providerId="ADAL" clId="{902514F1-27FE-4627-99BE-C3C584C3A3B9}" dt="2022-02-17T13:02:42.041" v="1331" actId="478"/>
          <ac:picMkLst>
            <pc:docMk/>
            <pc:sldMk cId="1390597617" sldId="271"/>
            <ac:picMk id="795" creationId="{3BD12B2B-775E-4831-92C6-DA61FFBE496B}"/>
          </ac:picMkLst>
        </pc:picChg>
        <pc:picChg chg="add del mod">
          <ac:chgData name="Adrian Näf (s)" userId="679e0721-05e7-4a49-a606-e041428ef3ab" providerId="ADAL" clId="{902514F1-27FE-4627-99BE-C3C584C3A3B9}" dt="2022-02-17T13:02:42.041" v="1331" actId="478"/>
          <ac:picMkLst>
            <pc:docMk/>
            <pc:sldMk cId="1390597617" sldId="271"/>
            <ac:picMk id="796" creationId="{BCA265AA-DAE9-4D17-9737-E5C762C2F4F4}"/>
          </ac:picMkLst>
        </pc:picChg>
        <pc:picChg chg="add del mod">
          <ac:chgData name="Adrian Näf (s)" userId="679e0721-05e7-4a49-a606-e041428ef3ab" providerId="ADAL" clId="{902514F1-27FE-4627-99BE-C3C584C3A3B9}" dt="2022-02-17T13:02:42.041" v="1331" actId="478"/>
          <ac:picMkLst>
            <pc:docMk/>
            <pc:sldMk cId="1390597617" sldId="271"/>
            <ac:picMk id="797" creationId="{EA5675CF-29F5-4C8B-9A27-A91D8BA94604}"/>
          </ac:picMkLst>
        </pc:picChg>
        <pc:picChg chg="add del mod">
          <ac:chgData name="Adrian Näf (s)" userId="679e0721-05e7-4a49-a606-e041428ef3ab" providerId="ADAL" clId="{902514F1-27FE-4627-99BE-C3C584C3A3B9}" dt="2022-02-17T13:02:49.391" v="1333" actId="478"/>
          <ac:picMkLst>
            <pc:docMk/>
            <pc:sldMk cId="1390597617" sldId="271"/>
            <ac:picMk id="798" creationId="{398C9970-A9D6-4D7C-8A5D-7E8A3126EE90}"/>
          </ac:picMkLst>
        </pc:picChg>
        <pc:picChg chg="add del mod">
          <ac:chgData name="Adrian Näf (s)" userId="679e0721-05e7-4a49-a606-e041428ef3ab" providerId="ADAL" clId="{902514F1-27FE-4627-99BE-C3C584C3A3B9}" dt="2022-02-17T13:03:12.039" v="1349" actId="478"/>
          <ac:picMkLst>
            <pc:docMk/>
            <pc:sldMk cId="1390597617" sldId="271"/>
            <ac:picMk id="799" creationId="{73346190-A0AD-4389-A847-3F4A64018FC6}"/>
          </ac:picMkLst>
        </pc:picChg>
        <pc:picChg chg="add del mod">
          <ac:chgData name="Adrian Näf (s)" userId="679e0721-05e7-4a49-a606-e041428ef3ab" providerId="ADAL" clId="{902514F1-27FE-4627-99BE-C3C584C3A3B9}" dt="2022-02-17T13:02:42.041" v="1331" actId="478"/>
          <ac:picMkLst>
            <pc:docMk/>
            <pc:sldMk cId="1390597617" sldId="271"/>
            <ac:picMk id="800" creationId="{0A7D0EA3-6869-4FF7-96B1-8E3A1CAC75A2}"/>
          </ac:picMkLst>
        </pc:picChg>
        <pc:picChg chg="add del mod">
          <ac:chgData name="Adrian Näf (s)" userId="679e0721-05e7-4a49-a606-e041428ef3ab" providerId="ADAL" clId="{902514F1-27FE-4627-99BE-C3C584C3A3B9}" dt="2022-02-17T13:02:42.041" v="1331" actId="478"/>
          <ac:picMkLst>
            <pc:docMk/>
            <pc:sldMk cId="1390597617" sldId="271"/>
            <ac:picMk id="801" creationId="{99444891-F3A7-4A58-942D-B5E77BFC7DC0}"/>
          </ac:picMkLst>
        </pc:picChg>
        <pc:picChg chg="add del mod">
          <ac:chgData name="Adrian Näf (s)" userId="679e0721-05e7-4a49-a606-e041428ef3ab" providerId="ADAL" clId="{902514F1-27FE-4627-99BE-C3C584C3A3B9}" dt="2022-02-17T13:02:42.041" v="1331" actId="478"/>
          <ac:picMkLst>
            <pc:docMk/>
            <pc:sldMk cId="1390597617" sldId="271"/>
            <ac:picMk id="802" creationId="{2BD8B220-2D71-416A-AD8E-1670ADAC8F47}"/>
          </ac:picMkLst>
        </pc:picChg>
        <pc:picChg chg="add del mod">
          <ac:chgData name="Adrian Näf (s)" userId="679e0721-05e7-4a49-a606-e041428ef3ab" providerId="ADAL" clId="{902514F1-27FE-4627-99BE-C3C584C3A3B9}" dt="2022-02-17T13:02:42.041" v="1331" actId="478"/>
          <ac:picMkLst>
            <pc:docMk/>
            <pc:sldMk cId="1390597617" sldId="271"/>
            <ac:picMk id="803" creationId="{AB230719-BCF1-45F4-86CD-F3BCD92DF96A}"/>
          </ac:picMkLst>
        </pc:picChg>
        <pc:picChg chg="add del mod">
          <ac:chgData name="Adrian Näf (s)" userId="679e0721-05e7-4a49-a606-e041428ef3ab" providerId="ADAL" clId="{902514F1-27FE-4627-99BE-C3C584C3A3B9}" dt="2022-02-17T13:02:42.041" v="1331" actId="478"/>
          <ac:picMkLst>
            <pc:docMk/>
            <pc:sldMk cId="1390597617" sldId="271"/>
            <ac:picMk id="810" creationId="{E02449C3-3ACB-4D32-9B3D-1C0888E65642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15" creationId="{BE812EE1-DCE8-437D-81A8-B97CCF22586A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16" creationId="{EE0F5C64-4900-45F1-9C0B-07FFA535C390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17" creationId="{8A88DCDD-C43D-4874-94F1-6E6559F67970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18" creationId="{8A4C4425-6BE5-49D3-82A0-9B6E7EBF5419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19" creationId="{881FA818-9045-464E-9DC8-711E4A17144B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20" creationId="{6F6A94D9-CB53-47EE-B8AA-50F594E2E139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21" creationId="{7CE9CD2D-3BF5-421E-A00C-02286118E516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22" creationId="{FE73BFBB-CC6E-4067-A7B9-1728FE0C8E8A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23" creationId="{6618B91E-CA4B-4235-9D8F-D4BF25424A1F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24" creationId="{8D8977A8-1975-4321-AAF8-0C7C27076CDB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25" creationId="{24EA3AA2-0BCE-44AC-BE9C-1F374B774251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26" creationId="{A252B7B5-091B-48CB-91EC-F78119877BAA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27" creationId="{44C32696-2E34-4994-A22A-B132B7E4F8DE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28" creationId="{549F9BCB-CC19-4DE5-9B78-A68B3DA2F36F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29" creationId="{65E92AC2-42CD-47FB-ABF7-A9CF02E98421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30" creationId="{D5729682-4DD1-4990-83D8-C4EA2F21EF3E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31" creationId="{46B4815F-E59E-420F-8FED-34EF5D6B6AB4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32" creationId="{721518E0-CB30-460B-9713-A952200DDA28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33" creationId="{14BFF630-8850-4A59-8646-C3C6BE253243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34" creationId="{6BCB0AEA-E432-42A0-8D94-4D0E8D3C0548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35" creationId="{F3533188-7623-4810-B510-999814F1C483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36" creationId="{C071EC83-50FF-4F5E-8376-98122894570E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37" creationId="{AD039E7B-D0F9-4F35-9384-323463B27E5C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38" creationId="{BFC01ED9-3318-4FC0-B674-4EE8AFB8CC33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39" creationId="{272A6DE5-B1B6-43A3-BF62-A68DAB211E18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40" creationId="{8F52726D-BAC8-49A9-95DC-4D00FA5AE01B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41" creationId="{4B60FD26-61CA-42F1-B37D-0CC30891F216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42" creationId="{3CF84D16-01CF-47FC-AE57-B3D2E67A5D7C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43" creationId="{8E251D4C-44B6-4DAF-B7E6-FEB75B27EAEE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44" creationId="{D6C9B24B-3738-4616-AC4C-ED4D346426AA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45" creationId="{969D95B6-0555-48FB-A524-CD5636F42D75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46" creationId="{5A157733-6F11-4605-AB3E-146291A3A266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47" creationId="{49CF80A2-E676-4A06-BF93-DA9461943D32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48" creationId="{806379F0-5589-4494-AA93-25B931BAA2D4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49" creationId="{C433C51F-0B5C-41FF-AB10-662D921BA736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50" creationId="{22830CC4-7607-4CA2-A595-D6045BA9EA93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51" creationId="{1D335C7F-1620-41F8-AEE7-0473957F10CC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52" creationId="{799EE5CC-40E0-4F2B-86D5-C20AC4FDB2FE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53" creationId="{1E5BE56D-2953-4D4A-868D-45018043A120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854" creationId="{E1A77062-A0DF-41BC-8BF0-63A561EE167C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903" creationId="{36F29E82-CF74-482D-A8F0-83C4E0274318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904" creationId="{6BDC8F5F-38B3-429D-990E-CAF423EAF06D}"/>
          </ac:picMkLst>
        </pc:picChg>
        <pc:picChg chg="add del mod">
          <ac:chgData name="Adrian Näf (s)" userId="679e0721-05e7-4a49-a606-e041428ef3ab" providerId="ADAL" clId="{902514F1-27FE-4627-99BE-C3C584C3A3B9}" dt="2022-02-15T08:29:45.505" v="736" actId="478"/>
          <ac:picMkLst>
            <pc:docMk/>
            <pc:sldMk cId="1390597617" sldId="271"/>
            <ac:picMk id="905" creationId="{A3C857F3-90E2-4856-95A5-B95F1E674BD4}"/>
          </ac:picMkLst>
        </pc:picChg>
        <pc:picChg chg="add del mod ord">
          <ac:chgData name="Adrian Näf (s)" userId="679e0721-05e7-4a49-a606-e041428ef3ab" providerId="ADAL" clId="{902514F1-27FE-4627-99BE-C3C584C3A3B9}" dt="2022-02-15T08:31:45.148" v="747" actId="478"/>
          <ac:picMkLst>
            <pc:docMk/>
            <pc:sldMk cId="1390597617" sldId="271"/>
            <ac:picMk id="1079" creationId="{AD3DAE80-F5D1-4679-913A-22E7057935EA}"/>
          </ac:picMkLst>
        </pc:picChg>
        <pc:picChg chg="add mod">
          <ac:chgData name="Adrian Näf (s)" userId="679e0721-05e7-4a49-a606-e041428ef3ab" providerId="ADAL" clId="{902514F1-27FE-4627-99BE-C3C584C3A3B9}" dt="2022-02-15T08:32:30.567" v="750" actId="1076"/>
          <ac:picMkLst>
            <pc:docMk/>
            <pc:sldMk cId="1390597617" sldId="271"/>
            <ac:picMk id="1107" creationId="{8E34CCD5-62BA-457B-A9BB-C59FA0130410}"/>
          </ac:picMkLst>
        </pc:picChg>
        <pc:picChg chg="add mod">
          <ac:chgData name="Adrian Näf (s)" userId="679e0721-05e7-4a49-a606-e041428ef3ab" providerId="ADAL" clId="{902514F1-27FE-4627-99BE-C3C584C3A3B9}" dt="2022-02-15T08:32:30.567" v="750" actId="1076"/>
          <ac:picMkLst>
            <pc:docMk/>
            <pc:sldMk cId="1390597617" sldId="271"/>
            <ac:picMk id="1129" creationId="{556C4936-A705-4092-B59E-E838A9B0C36E}"/>
          </ac:picMkLst>
        </pc:picChg>
        <pc:picChg chg="add del mod">
          <ac:chgData name="Adrian Näf (s)" userId="679e0721-05e7-4a49-a606-e041428ef3ab" providerId="ADAL" clId="{902514F1-27FE-4627-99BE-C3C584C3A3B9}" dt="2022-02-17T12:59:47.652" v="1327" actId="478"/>
          <ac:picMkLst>
            <pc:docMk/>
            <pc:sldMk cId="1390597617" sldId="271"/>
            <ac:picMk id="1315" creationId="{B12C134B-BE62-40C6-958A-60510E0729BF}"/>
          </ac:picMkLst>
        </pc:picChg>
        <pc:picChg chg="add del mod">
          <ac:chgData name="Adrian Näf (s)" userId="679e0721-05e7-4a49-a606-e041428ef3ab" providerId="ADAL" clId="{902514F1-27FE-4627-99BE-C3C584C3A3B9}" dt="2022-02-17T12:58:56.780" v="1322" actId="478"/>
          <ac:picMkLst>
            <pc:docMk/>
            <pc:sldMk cId="1390597617" sldId="271"/>
            <ac:picMk id="1316" creationId="{44EB7FC2-523A-488F-AB92-A9A370F71977}"/>
          </ac:picMkLst>
        </pc:picChg>
        <pc:picChg chg="add del mod">
          <ac:chgData name="Adrian Näf (s)" userId="679e0721-05e7-4a49-a606-e041428ef3ab" providerId="ADAL" clId="{902514F1-27FE-4627-99BE-C3C584C3A3B9}" dt="2022-02-17T12:59:12.688" v="1323" actId="478"/>
          <ac:picMkLst>
            <pc:docMk/>
            <pc:sldMk cId="1390597617" sldId="271"/>
            <ac:picMk id="1317" creationId="{3FDDA438-DB20-42A5-AE7F-C4B97419D31F}"/>
          </ac:picMkLst>
        </pc:picChg>
        <pc:picChg chg="add del mod">
          <ac:chgData name="Adrian Näf (s)" userId="679e0721-05e7-4a49-a606-e041428ef3ab" providerId="ADAL" clId="{902514F1-27FE-4627-99BE-C3C584C3A3B9}" dt="2022-02-17T12:59:12.688" v="1323" actId="478"/>
          <ac:picMkLst>
            <pc:docMk/>
            <pc:sldMk cId="1390597617" sldId="271"/>
            <ac:picMk id="1318" creationId="{1C05758E-6306-4905-9F74-D0A845E15D4A}"/>
          </ac:picMkLst>
        </pc:picChg>
        <pc:picChg chg="add del mod">
          <ac:chgData name="Adrian Näf (s)" userId="679e0721-05e7-4a49-a606-e041428ef3ab" providerId="ADAL" clId="{902514F1-27FE-4627-99BE-C3C584C3A3B9}" dt="2022-02-17T13:02:25.387" v="1330" actId="478"/>
          <ac:picMkLst>
            <pc:docMk/>
            <pc:sldMk cId="1390597617" sldId="271"/>
            <ac:picMk id="1319" creationId="{94CE0B4F-403C-47DE-BD1B-6D226FCA762B}"/>
          </ac:picMkLst>
        </pc:picChg>
        <pc:picChg chg="add del mod">
          <ac:chgData name="Adrian Näf (s)" userId="679e0721-05e7-4a49-a606-e041428ef3ab" providerId="ADAL" clId="{902514F1-27FE-4627-99BE-C3C584C3A3B9}" dt="2022-02-17T12:59:33.765" v="1326" actId="478"/>
          <ac:picMkLst>
            <pc:docMk/>
            <pc:sldMk cId="1390597617" sldId="271"/>
            <ac:picMk id="1320" creationId="{ACEFB812-31B7-4923-A668-605ABA3E39AA}"/>
          </ac:picMkLst>
        </pc:picChg>
        <pc:picChg chg="add del mod">
          <ac:chgData name="Adrian Näf (s)" userId="679e0721-05e7-4a49-a606-e041428ef3ab" providerId="ADAL" clId="{902514F1-27FE-4627-99BE-C3C584C3A3B9}" dt="2022-02-17T12:59:47.652" v="1327" actId="478"/>
          <ac:picMkLst>
            <pc:docMk/>
            <pc:sldMk cId="1390597617" sldId="271"/>
            <ac:picMk id="1321" creationId="{F64FBBCE-DF96-46DC-8AFB-899814DD87FA}"/>
          </ac:picMkLst>
        </pc:picChg>
        <pc:picChg chg="add del mod">
          <ac:chgData name="Adrian Näf (s)" userId="679e0721-05e7-4a49-a606-e041428ef3ab" providerId="ADAL" clId="{902514F1-27FE-4627-99BE-C3C584C3A3B9}" dt="2022-02-17T13:02:25.387" v="1330" actId="478"/>
          <ac:picMkLst>
            <pc:docMk/>
            <pc:sldMk cId="1390597617" sldId="271"/>
            <ac:picMk id="1322" creationId="{D18CFDB0-CF16-4F93-A979-34AEF90148F4}"/>
          </ac:picMkLst>
        </pc:picChg>
        <pc:picChg chg="add del mod">
          <ac:chgData name="Adrian Näf (s)" userId="679e0721-05e7-4a49-a606-e041428ef3ab" providerId="ADAL" clId="{902514F1-27FE-4627-99BE-C3C584C3A3B9}" dt="2022-02-17T13:02:25.387" v="1330" actId="478"/>
          <ac:picMkLst>
            <pc:docMk/>
            <pc:sldMk cId="1390597617" sldId="271"/>
            <ac:picMk id="1323" creationId="{B448CC06-8AD9-4C52-8207-4754C6675815}"/>
          </ac:picMkLst>
        </pc:picChg>
        <pc:picChg chg="add del mod">
          <ac:chgData name="Adrian Näf (s)" userId="679e0721-05e7-4a49-a606-e041428ef3ab" providerId="ADAL" clId="{902514F1-27FE-4627-99BE-C3C584C3A3B9}" dt="2022-02-17T13:02:25.387" v="1330" actId="478"/>
          <ac:picMkLst>
            <pc:docMk/>
            <pc:sldMk cId="1390597617" sldId="271"/>
            <ac:picMk id="1324" creationId="{18F15F4F-713D-4651-A75B-E57455F60A59}"/>
          </ac:picMkLst>
        </pc:picChg>
        <pc:picChg chg="add del mod">
          <ac:chgData name="Adrian Näf (s)" userId="679e0721-05e7-4a49-a606-e041428ef3ab" providerId="ADAL" clId="{902514F1-27FE-4627-99BE-C3C584C3A3B9}" dt="2022-02-17T12:59:12.688" v="1323" actId="478"/>
          <ac:picMkLst>
            <pc:docMk/>
            <pc:sldMk cId="1390597617" sldId="271"/>
            <ac:picMk id="1325" creationId="{F3B3D970-E718-454E-BDE5-B3788940C56D}"/>
          </ac:picMkLst>
        </pc:picChg>
        <pc:picChg chg="add del mod">
          <ac:chgData name="Adrian Näf (s)" userId="679e0721-05e7-4a49-a606-e041428ef3ab" providerId="ADAL" clId="{902514F1-27FE-4627-99BE-C3C584C3A3B9}" dt="2022-02-17T12:59:26.691" v="1325" actId="478"/>
          <ac:picMkLst>
            <pc:docMk/>
            <pc:sldMk cId="1390597617" sldId="271"/>
            <ac:picMk id="1326" creationId="{7AB1163E-33AC-4FF6-8057-C2CEFFFB838D}"/>
          </ac:picMkLst>
        </pc:picChg>
        <pc:picChg chg="add del mod">
          <ac:chgData name="Adrian Näf (s)" userId="679e0721-05e7-4a49-a606-e041428ef3ab" providerId="ADAL" clId="{902514F1-27FE-4627-99BE-C3C584C3A3B9}" dt="2022-02-17T12:59:26.691" v="1325" actId="478"/>
          <ac:picMkLst>
            <pc:docMk/>
            <pc:sldMk cId="1390597617" sldId="271"/>
            <ac:picMk id="1327" creationId="{A18143F9-7939-40A3-8705-8918AC58EF5A}"/>
          </ac:picMkLst>
        </pc:picChg>
        <pc:picChg chg="add del mod">
          <ac:chgData name="Adrian Näf (s)" userId="679e0721-05e7-4a49-a606-e041428ef3ab" providerId="ADAL" clId="{902514F1-27FE-4627-99BE-C3C584C3A3B9}" dt="2022-02-17T13:02:25.387" v="1330" actId="478"/>
          <ac:picMkLst>
            <pc:docMk/>
            <pc:sldMk cId="1390597617" sldId="271"/>
            <ac:picMk id="1328" creationId="{1C2ABC9E-F5EC-4B44-A969-6E8A2830DB7F}"/>
          </ac:picMkLst>
        </pc:picChg>
        <pc:picChg chg="add del mod">
          <ac:chgData name="Adrian Näf (s)" userId="679e0721-05e7-4a49-a606-e041428ef3ab" providerId="ADAL" clId="{902514F1-27FE-4627-99BE-C3C584C3A3B9}" dt="2022-02-17T12:59:33.765" v="1326" actId="478"/>
          <ac:picMkLst>
            <pc:docMk/>
            <pc:sldMk cId="1390597617" sldId="271"/>
            <ac:picMk id="1329" creationId="{15C9584B-82F7-4CAF-8553-FE0C058C083F}"/>
          </ac:picMkLst>
        </pc:picChg>
        <pc:picChg chg="add del mod">
          <ac:chgData name="Adrian Näf (s)" userId="679e0721-05e7-4a49-a606-e041428ef3ab" providerId="ADAL" clId="{902514F1-27FE-4627-99BE-C3C584C3A3B9}" dt="2022-02-17T12:59:26.691" v="1325" actId="478"/>
          <ac:picMkLst>
            <pc:docMk/>
            <pc:sldMk cId="1390597617" sldId="271"/>
            <ac:picMk id="1330" creationId="{6243CA88-FA2D-41DA-B5E6-F80BCF1E24CB}"/>
          </ac:picMkLst>
        </pc:picChg>
        <pc:picChg chg="add del mod">
          <ac:chgData name="Adrian Näf (s)" userId="679e0721-05e7-4a49-a606-e041428ef3ab" providerId="ADAL" clId="{902514F1-27FE-4627-99BE-C3C584C3A3B9}" dt="2022-02-17T13:02:25.387" v="1330" actId="478"/>
          <ac:picMkLst>
            <pc:docMk/>
            <pc:sldMk cId="1390597617" sldId="271"/>
            <ac:picMk id="1331" creationId="{62B94553-07D4-422A-9CB6-0CC3EA38E108}"/>
          </ac:picMkLst>
        </pc:picChg>
        <pc:picChg chg="add del mod">
          <ac:chgData name="Adrian Näf (s)" userId="679e0721-05e7-4a49-a606-e041428ef3ab" providerId="ADAL" clId="{902514F1-27FE-4627-99BE-C3C584C3A3B9}" dt="2022-02-17T12:59:47.652" v="1327" actId="478"/>
          <ac:picMkLst>
            <pc:docMk/>
            <pc:sldMk cId="1390597617" sldId="271"/>
            <ac:picMk id="1332" creationId="{B068BFC0-9B67-4176-8835-7C94ABE9A384}"/>
          </ac:picMkLst>
        </pc:picChg>
        <pc:picChg chg="add del mod">
          <ac:chgData name="Adrian Näf (s)" userId="679e0721-05e7-4a49-a606-e041428ef3ab" providerId="ADAL" clId="{902514F1-27FE-4627-99BE-C3C584C3A3B9}" dt="2022-02-17T12:59:18.344" v="1324" actId="478"/>
          <ac:picMkLst>
            <pc:docMk/>
            <pc:sldMk cId="1390597617" sldId="271"/>
            <ac:picMk id="1333" creationId="{D5976095-67F2-4C85-AE07-331B9078DA7A}"/>
          </ac:picMkLst>
        </pc:picChg>
        <pc:picChg chg="add del mod">
          <ac:chgData name="Adrian Näf (s)" userId="679e0721-05e7-4a49-a606-e041428ef3ab" providerId="ADAL" clId="{902514F1-27FE-4627-99BE-C3C584C3A3B9}" dt="2022-02-17T12:59:18.344" v="1324" actId="478"/>
          <ac:picMkLst>
            <pc:docMk/>
            <pc:sldMk cId="1390597617" sldId="271"/>
            <ac:picMk id="1334" creationId="{C33B89C5-AA2E-4F32-99B2-D8A2EBBC9641}"/>
          </ac:picMkLst>
        </pc:picChg>
        <pc:picChg chg="add del mod">
          <ac:chgData name="Adrian Näf (s)" userId="679e0721-05e7-4a49-a606-e041428ef3ab" providerId="ADAL" clId="{902514F1-27FE-4627-99BE-C3C584C3A3B9}" dt="2022-02-17T12:59:33.765" v="1326" actId="478"/>
          <ac:picMkLst>
            <pc:docMk/>
            <pc:sldMk cId="1390597617" sldId="271"/>
            <ac:picMk id="1335" creationId="{C403F001-4829-4BD9-899A-CF788ADA3F7F}"/>
          </ac:picMkLst>
        </pc:picChg>
        <pc:picChg chg="add del mod">
          <ac:chgData name="Adrian Näf (s)" userId="679e0721-05e7-4a49-a606-e041428ef3ab" providerId="ADAL" clId="{902514F1-27FE-4627-99BE-C3C584C3A3B9}" dt="2022-02-17T13:01:39.960" v="1328" actId="478"/>
          <ac:picMkLst>
            <pc:docMk/>
            <pc:sldMk cId="1390597617" sldId="271"/>
            <ac:picMk id="1336" creationId="{FDD4A275-9F0E-4293-B6B7-125FFEEA9028}"/>
          </ac:picMkLst>
        </pc:picChg>
        <pc:picChg chg="add del mod">
          <ac:chgData name="Adrian Näf (s)" userId="679e0721-05e7-4a49-a606-e041428ef3ab" providerId="ADAL" clId="{902514F1-27FE-4627-99BE-C3C584C3A3B9}" dt="2022-02-17T13:02:25.387" v="1330" actId="478"/>
          <ac:picMkLst>
            <pc:docMk/>
            <pc:sldMk cId="1390597617" sldId="271"/>
            <ac:picMk id="1337" creationId="{D4CF6D8F-60F1-4BF1-8CCD-2AA1EFE1CC67}"/>
          </ac:picMkLst>
        </pc:picChg>
        <pc:picChg chg="add del mod">
          <ac:chgData name="Adrian Näf (s)" userId="679e0721-05e7-4a49-a606-e041428ef3ab" providerId="ADAL" clId="{902514F1-27FE-4627-99BE-C3C584C3A3B9}" dt="2022-02-17T13:01:41.524" v="1329" actId="478"/>
          <ac:picMkLst>
            <pc:docMk/>
            <pc:sldMk cId="1390597617" sldId="271"/>
            <ac:picMk id="1338" creationId="{5E7F3D86-D845-433F-B4D8-690CCDF6D6E8}"/>
          </ac:picMkLst>
        </pc:picChg>
        <pc:picChg chg="add del mod">
          <ac:chgData name="Adrian Näf (s)" userId="679e0721-05e7-4a49-a606-e041428ef3ab" providerId="ADAL" clId="{902514F1-27FE-4627-99BE-C3C584C3A3B9}" dt="2022-02-17T12:58:56.780" v="1322" actId="478"/>
          <ac:picMkLst>
            <pc:docMk/>
            <pc:sldMk cId="1390597617" sldId="271"/>
            <ac:picMk id="1339" creationId="{BCA140A0-8478-4A37-B789-F98CB3EF5E5C}"/>
          </ac:picMkLst>
        </pc:picChg>
        <pc:picChg chg="add del mod">
          <ac:chgData name="Adrian Näf (s)" userId="679e0721-05e7-4a49-a606-e041428ef3ab" providerId="ADAL" clId="{902514F1-27FE-4627-99BE-C3C584C3A3B9}" dt="2022-02-17T12:58:56.780" v="1322" actId="478"/>
          <ac:picMkLst>
            <pc:docMk/>
            <pc:sldMk cId="1390597617" sldId="271"/>
            <ac:picMk id="1340" creationId="{F8ED326D-FCF4-451E-A979-E0C6A24C94F4}"/>
          </ac:picMkLst>
        </pc:picChg>
        <pc:picChg chg="add del mod">
          <ac:chgData name="Adrian Näf (s)" userId="679e0721-05e7-4a49-a606-e041428ef3ab" providerId="ADAL" clId="{902514F1-27FE-4627-99BE-C3C584C3A3B9}" dt="2022-02-17T13:02:25.387" v="1330" actId="478"/>
          <ac:picMkLst>
            <pc:docMk/>
            <pc:sldMk cId="1390597617" sldId="271"/>
            <ac:picMk id="1341" creationId="{ED3682FB-A263-4781-AE29-45D7147EA6B6}"/>
          </ac:picMkLst>
        </pc:picChg>
        <pc:picChg chg="add del mod">
          <ac:chgData name="Adrian Näf (s)" userId="679e0721-05e7-4a49-a606-e041428ef3ab" providerId="ADAL" clId="{902514F1-27FE-4627-99BE-C3C584C3A3B9}" dt="2022-02-17T13:02:25.387" v="1330" actId="478"/>
          <ac:picMkLst>
            <pc:docMk/>
            <pc:sldMk cId="1390597617" sldId="271"/>
            <ac:picMk id="1342" creationId="{1A039386-F332-4C68-8850-CD8FCA55F6C6}"/>
          </ac:picMkLst>
        </pc:picChg>
        <pc:picChg chg="add del mod">
          <ac:chgData name="Adrian Näf (s)" userId="679e0721-05e7-4a49-a606-e041428ef3ab" providerId="ADAL" clId="{902514F1-27FE-4627-99BE-C3C584C3A3B9}" dt="2022-02-17T13:06:48.084" v="1355" actId="478"/>
          <ac:picMkLst>
            <pc:docMk/>
            <pc:sldMk cId="1390597617" sldId="271"/>
            <ac:picMk id="1343" creationId="{F97EEF51-1827-4C32-B272-366E175866AD}"/>
          </ac:picMkLst>
        </pc:picChg>
        <pc:picChg chg="add del mod">
          <ac:chgData name="Adrian Näf (s)" userId="679e0721-05e7-4a49-a606-e041428ef3ab" providerId="ADAL" clId="{902514F1-27FE-4627-99BE-C3C584C3A3B9}" dt="2022-02-17T12:59:47.652" v="1327" actId="478"/>
          <ac:picMkLst>
            <pc:docMk/>
            <pc:sldMk cId="1390597617" sldId="271"/>
            <ac:picMk id="1344" creationId="{4C58AAAC-D36F-43B5-BA61-D88F38120F45}"/>
          </ac:picMkLst>
        </pc:picChg>
        <pc:picChg chg="add del mod">
          <ac:chgData name="Adrian Näf (s)" userId="679e0721-05e7-4a49-a606-e041428ef3ab" providerId="ADAL" clId="{902514F1-27FE-4627-99BE-C3C584C3A3B9}" dt="2022-02-17T13:02:25.387" v="1330" actId="478"/>
          <ac:picMkLst>
            <pc:docMk/>
            <pc:sldMk cId="1390597617" sldId="271"/>
            <ac:picMk id="1345" creationId="{0C2122AB-0D40-421B-9207-E977721C1E01}"/>
          </ac:picMkLst>
        </pc:picChg>
        <pc:picChg chg="add del mod">
          <ac:chgData name="Adrian Näf (s)" userId="679e0721-05e7-4a49-a606-e041428ef3ab" providerId="ADAL" clId="{902514F1-27FE-4627-99BE-C3C584C3A3B9}" dt="2022-02-17T13:02:25.387" v="1330" actId="478"/>
          <ac:picMkLst>
            <pc:docMk/>
            <pc:sldMk cId="1390597617" sldId="271"/>
            <ac:picMk id="1346" creationId="{74EEE3D6-2ED2-43FA-9A3B-687CCB770BF1}"/>
          </ac:picMkLst>
        </pc:picChg>
        <pc:picChg chg="add del mod">
          <ac:chgData name="Adrian Näf (s)" userId="679e0721-05e7-4a49-a606-e041428ef3ab" providerId="ADAL" clId="{902514F1-27FE-4627-99BE-C3C584C3A3B9}" dt="2022-02-17T12:58:56.780" v="1322" actId="478"/>
          <ac:picMkLst>
            <pc:docMk/>
            <pc:sldMk cId="1390597617" sldId="271"/>
            <ac:picMk id="1347" creationId="{3D941F45-9843-4926-8D43-22E9B79984DA}"/>
          </ac:picMkLst>
        </pc:picChg>
        <pc:picChg chg="add del mod">
          <ac:chgData name="Adrian Näf (s)" userId="679e0721-05e7-4a49-a606-e041428ef3ab" providerId="ADAL" clId="{902514F1-27FE-4627-99BE-C3C584C3A3B9}" dt="2022-02-17T12:59:12.688" v="1323" actId="478"/>
          <ac:picMkLst>
            <pc:docMk/>
            <pc:sldMk cId="1390597617" sldId="271"/>
            <ac:picMk id="1348" creationId="{DEBB858F-6F14-478B-B64F-235BCE5B8016}"/>
          </ac:picMkLst>
        </pc:picChg>
        <pc:picChg chg="add del mod">
          <ac:chgData name="Adrian Näf (s)" userId="679e0721-05e7-4a49-a606-e041428ef3ab" providerId="ADAL" clId="{902514F1-27FE-4627-99BE-C3C584C3A3B9}" dt="2022-02-17T13:02:25.387" v="1330" actId="478"/>
          <ac:picMkLst>
            <pc:docMk/>
            <pc:sldMk cId="1390597617" sldId="271"/>
            <ac:picMk id="1349" creationId="{A9C540C5-B9E9-49BF-9948-683AE9F745C7}"/>
          </ac:picMkLst>
        </pc:picChg>
        <pc:picChg chg="add del mod">
          <ac:chgData name="Adrian Näf (s)" userId="679e0721-05e7-4a49-a606-e041428ef3ab" providerId="ADAL" clId="{902514F1-27FE-4627-99BE-C3C584C3A3B9}" dt="2022-02-17T12:59:12.688" v="1323" actId="478"/>
          <ac:picMkLst>
            <pc:docMk/>
            <pc:sldMk cId="1390597617" sldId="271"/>
            <ac:picMk id="1350" creationId="{50CADE82-1999-48C2-A497-43B6E56672D1}"/>
          </ac:picMkLst>
        </pc:picChg>
        <pc:picChg chg="add del mod">
          <ac:chgData name="Adrian Näf (s)" userId="679e0721-05e7-4a49-a606-e041428ef3ab" providerId="ADAL" clId="{902514F1-27FE-4627-99BE-C3C584C3A3B9}" dt="2022-02-17T12:59:12.688" v="1323" actId="478"/>
          <ac:picMkLst>
            <pc:docMk/>
            <pc:sldMk cId="1390597617" sldId="271"/>
            <ac:picMk id="1351" creationId="{5106C62C-B6F7-40F4-964B-EB08DDDEEED7}"/>
          </ac:picMkLst>
        </pc:picChg>
        <pc:picChg chg="add del mod">
          <ac:chgData name="Adrian Näf (s)" userId="679e0721-05e7-4a49-a606-e041428ef3ab" providerId="ADAL" clId="{902514F1-27FE-4627-99BE-C3C584C3A3B9}" dt="2022-02-17T12:59:33.765" v="1326" actId="478"/>
          <ac:picMkLst>
            <pc:docMk/>
            <pc:sldMk cId="1390597617" sldId="271"/>
            <ac:picMk id="1352" creationId="{D125BCE8-6910-4475-AF07-9728A70A0713}"/>
          </ac:picMkLst>
        </pc:picChg>
        <pc:picChg chg="add del mod">
          <ac:chgData name="Adrian Näf (s)" userId="679e0721-05e7-4a49-a606-e041428ef3ab" providerId="ADAL" clId="{902514F1-27FE-4627-99BE-C3C584C3A3B9}" dt="2022-02-17T13:02:25.387" v="1330" actId="478"/>
          <ac:picMkLst>
            <pc:docMk/>
            <pc:sldMk cId="1390597617" sldId="271"/>
            <ac:picMk id="1353" creationId="{1C955CDD-C009-411E-9CBD-0D40BFF629C4}"/>
          </ac:picMkLst>
        </pc:picChg>
        <pc:picChg chg="add del mod">
          <ac:chgData name="Adrian Näf (s)" userId="679e0721-05e7-4a49-a606-e041428ef3ab" providerId="ADAL" clId="{902514F1-27FE-4627-99BE-C3C584C3A3B9}" dt="2022-02-17T13:02:25.387" v="1330" actId="478"/>
          <ac:picMkLst>
            <pc:docMk/>
            <pc:sldMk cId="1390597617" sldId="271"/>
            <ac:picMk id="1354" creationId="{43ADA608-7104-4CB9-96F2-E6EEDD8B4DB1}"/>
          </ac:picMkLst>
        </pc:picChg>
        <pc:picChg chg="add del mod">
          <ac:chgData name="Adrian Näf (s)" userId="679e0721-05e7-4a49-a606-e041428ef3ab" providerId="ADAL" clId="{902514F1-27FE-4627-99BE-C3C584C3A3B9}" dt="2022-02-17T13:02:25.387" v="1330" actId="478"/>
          <ac:picMkLst>
            <pc:docMk/>
            <pc:sldMk cId="1390597617" sldId="271"/>
            <ac:picMk id="1403" creationId="{52EA0143-0AB1-4862-9D2C-5B8C85A4AF99}"/>
          </ac:picMkLst>
        </pc:picChg>
        <pc:picChg chg="add del mod">
          <ac:chgData name="Adrian Näf (s)" userId="679e0721-05e7-4a49-a606-e041428ef3ab" providerId="ADAL" clId="{902514F1-27FE-4627-99BE-C3C584C3A3B9}" dt="2022-02-17T13:02:25.387" v="1330" actId="478"/>
          <ac:picMkLst>
            <pc:docMk/>
            <pc:sldMk cId="1390597617" sldId="271"/>
            <ac:picMk id="1404" creationId="{B93F890D-45C8-402F-8D11-4B8B0062FC6D}"/>
          </ac:picMkLst>
        </pc:picChg>
        <pc:picChg chg="add del mod">
          <ac:chgData name="Adrian Näf (s)" userId="679e0721-05e7-4a49-a606-e041428ef3ab" providerId="ADAL" clId="{902514F1-27FE-4627-99BE-C3C584C3A3B9}" dt="2022-02-17T13:02:25.387" v="1330" actId="478"/>
          <ac:picMkLst>
            <pc:docMk/>
            <pc:sldMk cId="1390597617" sldId="271"/>
            <ac:picMk id="1405" creationId="{7ED1BABD-4380-4817-8BD6-AE50099F0DC3}"/>
          </ac:picMkLst>
        </pc:picChg>
        <pc:picChg chg="add mod">
          <ac:chgData name="Adrian Näf (s)" userId="679e0721-05e7-4a49-a606-e041428ef3ab" providerId="ADAL" clId="{902514F1-27FE-4627-99BE-C3C584C3A3B9}" dt="2022-02-15T08:41:28.345" v="786" actId="1076"/>
          <ac:picMkLst>
            <pc:docMk/>
            <pc:sldMk cId="1390597617" sldId="271"/>
            <ac:picMk id="1520" creationId="{1329B458-D4FB-4EC2-99E1-1952EB4DCA3C}"/>
          </ac:picMkLst>
        </pc:picChg>
        <pc:picChg chg="add mod">
          <ac:chgData name="Adrian Näf (s)" userId="679e0721-05e7-4a49-a606-e041428ef3ab" providerId="ADAL" clId="{902514F1-27FE-4627-99BE-C3C584C3A3B9}" dt="2022-02-15T08:46:56.252" v="802" actId="1076"/>
          <ac:picMkLst>
            <pc:docMk/>
            <pc:sldMk cId="1390597617" sldId="271"/>
            <ac:picMk id="1533" creationId="{2A3BC5DB-47F0-4099-B34D-0FD7C0A84887}"/>
          </ac:picMkLst>
        </pc:pic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17" creationId="{F91D7CCD-CF72-467A-ADC5-A57118B53416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18" creationId="{058CF97B-7260-44AE-B139-6BDEE2DAEAE4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19" creationId="{7C3E1ACD-EFBB-480D-A44F-39AB365EDC82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24" creationId="{29C45684-B5EC-441D-838E-D75A2A9507D7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37" creationId="{6C982364-810E-4602-B8CA-FEDA376DF347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38" creationId="{7CCE4C6F-E510-4B4B-B3BC-FD69C2236DBA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40" creationId="{9032C253-2BCE-4AF8-AEFA-2818FE223894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41" creationId="{B936B371-C717-4867-AE52-339B774AA2BE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42" creationId="{6C720089-E594-4874-A988-C061A33F3E62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43" creationId="{23F6D8AF-52A8-49D5-A4F1-EBB0A0F72323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44" creationId="{53DAC7A8-80C6-4B22-9B35-07975D640862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45" creationId="{FFC93CC5-694D-43FC-8F42-F0B54D0D6D9B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46" creationId="{D37DB302-0BC6-45AF-B596-35025631E52A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47" creationId="{5F0636D6-C1CC-422B-85FA-545609E4A929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48" creationId="{B68896C2-B652-48C1-BDE9-4465E765368B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49" creationId="{3BD60B58-3EC9-4D75-8F09-AC730A0233D8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50" creationId="{99CD8ABE-2C34-4180-8970-1D7D752F9450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51" creationId="{A784CB9D-3A04-4619-B654-9874CFDE859E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52" creationId="{C8012510-B678-46B8-BF78-DC2827DBBF1C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53" creationId="{3B5FB58E-3E2D-4A6E-8349-8D679E066296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54" creationId="{595EA283-C992-462D-BBFE-F1C4E69FEC18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55" creationId="{A76B7C47-0676-474D-B585-0E6A76A4BCD0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56" creationId="{C6344A7F-0A1A-4D8C-918C-05A0B5B0E863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57" creationId="{9E906ABF-02F3-4B80-A21C-FFA2A7AC94C9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58" creationId="{4D62ED41-1A1C-4B80-861F-A5590173E115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59" creationId="{DA32B648-6909-447B-8950-C0DA9F2E071D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60" creationId="{BBB82BA1-6008-437A-8B34-1CA0600FAF2A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64" creationId="{915C7F42-83FF-4F6A-B664-DCA17BA441C1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65" creationId="{3A172CC3-5514-42B6-BAFA-4E38122C45BD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68" creationId="{000B9221-E70F-4D35-BC8F-87473ED76BC9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69" creationId="{0372F7DF-B86F-47F5-93D9-B23039AD178F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72" creationId="{DE83EC13-1D62-4458-9D4E-29B1A93D3C2C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73" creationId="{525F45C8-8C67-45B3-8F7E-3FDD6CE9B697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76" creationId="{146F8C59-2453-4265-95DC-CA84AFD1642E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77" creationId="{60253F09-B226-472D-BA6B-0A2C8BECCCB0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80" creationId="{72687098-0BB8-49EB-97BD-CF9C628FD058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81" creationId="{8E9C507D-30CE-40A2-9547-3F6C650C0162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84" creationId="{51F6EA8C-3251-4751-B799-9E1CB092734C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85" creationId="{FC30185D-1320-4202-93C5-53A18ED7126F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88" creationId="{1A106D3D-74C7-4CBC-8B7A-5D503E9ACB3F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89" creationId="{201BAD95-8B26-4412-A21F-8C3D05C15B95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92" creationId="{5CD420E6-B1DD-4449-934A-32C3F6CBEEF5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93" creationId="{29FE0DC8-9D1B-4B37-9905-57F6BD1F9580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96" creationId="{1341FD91-3FFD-40AD-8F83-BAF1BFCB8507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97" creationId="{69BA750A-37C6-4A3A-9756-60635EB3EB10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00" creationId="{C50A5DF5-7EC2-4961-AC9B-86A9DB5CDC18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01" creationId="{ABFADDFB-C429-40FC-995A-AC53441720B7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04" creationId="{84185998-1A4F-464D-AF03-7D9628F5A827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05" creationId="{884C4BAB-D127-49DB-8445-FE079CF15AE7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106" creationId="{D496CACF-A809-4526-A213-2714A063F2B0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09" creationId="{342DED2A-8993-454D-BB14-585B02B4FB89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10" creationId="{D62CD0C6-2A9C-43F5-8431-D4174D60ECD3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13" creationId="{D8357071-41C5-410C-9BCD-5CF79683843B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14" creationId="{77426ED4-DED7-4EFC-8C6B-8D8D616BC8AE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17" creationId="{B4829C07-E5E8-4C25-B7A8-66EEFB8FCDC6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18" creationId="{AEACEBBD-C6B0-4145-885A-2BAA9F5D24C1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21" creationId="{515BED2D-BCFD-4EAB-9193-791B500288F9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22" creationId="{C16536C0-AC9E-482C-B972-97898EED6056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25" creationId="{0D6D3061-DAB1-4D65-8E8A-BA27FABA4C58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26" creationId="{B14A56EA-B268-4E05-94EA-FBBA3E5B0857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29" creationId="{009902F5-7D99-41BC-9895-973C51E1678C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30" creationId="{7C7F8141-C482-4186-A68F-7D85F9D04038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33" creationId="{6E8790A0-3EC7-47FC-B185-F34F3400A724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34" creationId="{A8395374-C89D-4C87-845B-910EB1577E19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37" creationId="{7EA65C84-4FD5-47F9-8E6D-7745795E96FA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38" creationId="{997DE6B6-10A9-4A0E-81F1-F5BD3B29CF39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41" creationId="{CE44A414-5A64-42CA-A09A-6688DD74570A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42" creationId="{8655424A-872C-4CAF-8121-68BF66682079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45" creationId="{48AB52D3-28AE-4CC5-B8C5-0288DB7331C1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46" creationId="{3AF5F9C2-255A-48CE-A32C-34AA02EADD4C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147" creationId="{FF395F59-AB0F-40AA-8722-9A5597D9162C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50" creationId="{14695218-02A6-4EE9-82AA-015416F19FAF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51" creationId="{0B76E6ED-FC53-477E-9C81-CCCF37BF4705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54" creationId="{FF7AF8C1-614A-40F0-ABC9-B624BA12FD28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55" creationId="{D47618E1-999E-4A47-AF8E-52984A3B6EDC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58" creationId="{06F2E1DF-BFAE-43F8-9E83-9A5210D95B80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59" creationId="{23A87B54-261E-4002-B9C6-0D9D20B62C18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62" creationId="{3DA066ED-D5F4-4115-9193-2F4204133B95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63" creationId="{99AC06C9-5E75-40A5-8F9C-0237895AA72C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66" creationId="{F4E9C270-29F2-46BB-AFE2-3240356082C8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67" creationId="{DBC188D8-DB5A-4C89-A2C5-C9BB02257228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70" creationId="{D6E05CB1-FAC7-4A8C-9F90-1C94205F74C7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71" creationId="{19AAEF45-D25C-4EB8-BD36-D0D424BE200E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74" creationId="{28D1A845-D0FF-48AF-A581-95B295B11BEE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75" creationId="{3765B4E0-2CB5-4BDB-B3ED-8EDB9D7695B0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78" creationId="{0DB372AA-485D-4C83-B11A-4BB7A050C811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79" creationId="{FB686F18-93F5-4AA2-B382-88BAD58B1097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180" creationId="{A722C7E9-757D-4CAE-A466-3288B3430408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83" creationId="{506D803F-AED1-4310-BCBE-C62F98BDB066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84" creationId="{694A0F7C-05B7-4660-909A-36508D591918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87" creationId="{7D372DE4-708B-44AB-AA74-61C92E6ADEDF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88" creationId="{A63D7495-79CF-4305-8E81-87ED728130E1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189" creationId="{C40BBAB9-4F7C-4B52-99E7-29482877637E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190" creationId="{ED1BA392-1A90-427A-A775-1C73B0E33634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93" creationId="{036983D7-B1FA-44F1-8CB0-4E43929050CA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94" creationId="{B244919F-EC77-4935-86D3-CC2DB5B5029C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97" creationId="{060265B6-4805-4014-A2C7-5D8619749ED6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198" creationId="{36264A19-22A5-4ECA-97D8-2293CADD6B64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201" creationId="{5410CFDA-B908-488F-942D-0FE7E0AB7B72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202" creationId="{133779A9-F8D5-4441-B319-816FDBDF4B7E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205" creationId="{CC3A768D-73E7-418F-9B07-228757AC6182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206" creationId="{61A3DAAC-00FA-4B45-8187-870B5A74313C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209" creationId="{1B0D9C27-5CAA-405A-8F38-72BEEC3DAFCD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210" creationId="{5B2D7157-0F6E-40BE-B0AE-B2F28D08AA51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213" creationId="{D2F91569-B0EA-43CD-8A46-34D55E7CCDFD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214" creationId="{140EEF3D-FB77-433C-8AEE-E3626461811F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215" creationId="{D2FAE5C4-9000-4E87-B5FA-26C6FE130810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216" creationId="{6B7A3DF3-3CD1-489E-B347-B1C8447D5E4F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217" creationId="{FDF0BD46-D308-4DF6-BBAA-FE1FD15F7434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218" creationId="{7EB559FA-A3A8-4652-99B4-7C069BE8CC28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219" creationId="{04B9E79C-A4F4-4FF9-9376-9CD06F985B9D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222" creationId="{940F888C-EEA6-4A4D-8D37-6BE37CB6EC5C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223" creationId="{B453D365-6BB5-4618-94F3-31548A697021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226" creationId="{CE0D2506-178C-4022-8DC8-A71D54A914B0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227" creationId="{B5C0ACBF-1C90-493B-910E-7B7C4EFF23E2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228" creationId="{E1BA880E-19EF-4C3A-9C9F-9A05C9EA0860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229" creationId="{9447C8FD-A388-4319-85E1-D28ED42FC2E0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230" creationId="{55FA5AE6-046D-438F-B566-F48AE61E7944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231" creationId="{B0C9E54A-975A-49C5-886C-BB83E58C4107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232" creationId="{E46C4B1A-D1F2-4ECE-83D9-2FE5D57F17CC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233" creationId="{18BB165E-F3C9-49E1-8A29-9BD032FC9F21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234" creationId="{A1951B52-C848-4FB4-897F-1540A0184710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237" creationId="{143AD056-9D3A-4903-BA6A-C3FF2826CFA0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241" creationId="{87A6E946-E913-48E4-BC65-C8A91C31AB10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242" creationId="{B2C6B786-6984-41C3-B983-1D4404751290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245" creationId="{1259E192-0F00-48C3-A4DB-2BCD87DF1B9D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246" creationId="{E8FFD035-781B-42FD-8591-F6E53EE636D4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249" creationId="{BE7A7BFB-8018-4FA9-B9E2-8AE72E637D67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250" creationId="{FB770D2C-3D37-4021-B5EE-3113DCB527D4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253" creationId="{D32C2FB9-6065-4ECA-9FC5-57EEA529444C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254" creationId="{78808F82-C256-46A7-9FEC-8F3039C4ECD8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18" creationId="{7A7A7721-5A6B-4098-A438-AF8B1501BF7E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19" creationId="{43C864D6-2098-4CB7-8AE1-A7341D79E9EB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22" creationId="{9D2D055A-6E5C-479B-AC01-8739C6B3781F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23" creationId="{7BC0FD9E-3225-4C82-B6AE-0E81FD2EA13E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324" creationId="{2399CDFF-4BE6-4043-8730-EE45F2E966FA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325" creationId="{DD9B9D05-1299-4329-B8E7-1B8D910FF822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326" creationId="{49FDA529-6DFC-4B5F-BC87-2A42DFE81986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327" creationId="{ACB4AA07-C5C4-4B7D-B3A6-C8F76394B6B4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32" creationId="{3482E6F1-0BDB-48E9-9108-D1CF05D52A6C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33" creationId="{E4D1A5EF-ABDA-44AD-8347-F5FEA46A6E26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38" creationId="{8DB9B362-A7A4-44A8-9C08-C6442F868379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39" creationId="{F823F348-DB6D-4B6D-8CBA-B33E3D6C390A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340" creationId="{6D6EA50F-F3ED-48BE-BB13-6713931F2038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43" creationId="{06341985-3189-4233-AF8A-7DD4F407D4D4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44" creationId="{A512B735-01B7-4330-934F-9EE61FCDD383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47" creationId="{F2049945-7C58-4EBE-A282-424522396FFF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48" creationId="{69B84E96-20A8-49E8-B7FF-384B852B81B3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51" creationId="{B3B12D2F-5226-4D09-BD9C-CA99E7096DEC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52" creationId="{AD322310-993C-4EBF-9119-AE5EE7CC55B1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55" creationId="{3E131BB2-138D-49E0-85E1-4FD3A57D30E0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56" creationId="{92402162-65EB-4BAB-B9B1-39B30DDC0067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357" creationId="{F1487190-7771-4EA7-93FC-911F0D82A281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358" creationId="{6F3E994E-0F43-4201-9CB3-2031D7B53615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359" creationId="{1D661D72-34C9-4044-9B10-7A495507A479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360" creationId="{75142452-68D0-43EF-BB34-3E6BF6B111E4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361" creationId="{E1385452-255D-42C6-852C-ACF88AE54120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362" creationId="{D3588E0B-4C13-4E45-87E2-426780B87CB1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68" creationId="{2331942C-A3CF-4668-B46B-A1A9091B5960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69" creationId="{5C40B9B6-9161-411D-B558-D2463B0AB2F6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72" creationId="{00960B59-D19F-434C-BBF6-295AA0032340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73" creationId="{22F33C75-595F-4FA2-AD37-371CBEE48E51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374" creationId="{30B7357E-DB7E-4BF0-8465-1D5568A0A30B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375" creationId="{3C3429B6-5286-45BE-9856-61AC41C6D884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80" creationId="{DFCE1240-ABD0-4887-8957-8C6A71D41E31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81" creationId="{5E414F46-502D-4758-8574-2832D6971202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84" creationId="{ACAE6BC2-1E23-4FB9-8004-A7751A5AE0DB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85" creationId="{4E991AD0-6082-491C-A00E-1EA07C51A1A2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386" creationId="{517A2CDC-45A7-4BA1-A5E8-0B0C1F77D68B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387" creationId="{731D2DED-7459-495B-B907-6EAEAF2D9A46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90" creationId="{97E24497-F753-48B5-B911-54E1FD272497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91" creationId="{C70FCE3E-C60D-4B22-98E9-F0B19B593C8B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94" creationId="{1B7E6F00-91F5-480E-BCD3-DB7B8F636D62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395" creationId="{FE865E73-9CF4-43FC-8B78-5680DCAFBB4F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396" creationId="{FE775ACE-1483-4918-801E-8C0851233EAA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397" creationId="{E1EFAFC6-C43F-4414-9E61-8A5DDF487C8B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00" creationId="{FF49860D-27DF-48CA-8FBD-4940B755CF04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01" creationId="{C4917A7E-DBE6-4462-B071-18F2241161E1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04" creationId="{CF1A5FC3-0E2C-4520-AB3E-A35B22B0F856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05" creationId="{7C490911-CD98-4CCC-8BA2-7272E30849AB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406" creationId="{8FC08289-522A-4499-B6B3-A87FCA4E51FE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407" creationId="{E4381216-8414-445C-9A44-C1492534F3FF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10" creationId="{72CFA55C-5897-4B82-A788-EC5DC92B1ABE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11" creationId="{F15A0972-EFB7-4F2E-8D6B-D4093DC27CFF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15" creationId="{B37C0C38-A075-4F61-BCD1-D656EB496491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16" creationId="{A6A0991E-460B-4C41-B2F7-D24623174155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19" creationId="{FC4AFA7A-FF1B-44CB-B2C9-D8DE05763A08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20" creationId="{E060084A-5072-480A-90B2-7A726C042733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421" creationId="{6B048297-4629-4ACF-BA03-B5C8DC4DD43D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422" creationId="{B7D43171-5D0C-4121-A3CC-5B6B7842FE00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25" creationId="{A9B7173E-0E2A-4DB9-B04D-56879BCF6BDC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26" creationId="{F7B1B688-C6C5-49FA-A7B6-23C86E40BB6E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29" creationId="{44FD7404-FA9D-4584-B97E-D049563D95BA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30" creationId="{2C495F50-9BAB-48EC-AAAF-CC60F7DCBFCA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431" creationId="{60B9547A-6970-46BF-9BFD-C9A3F50A6BB0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432" creationId="{D8EEC882-DA95-4821-9FCF-B493F3A1E6FB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433" creationId="{8369484C-63C3-4145-9C85-F30A34B0FE5C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434" creationId="{C75E6F4C-A0F5-432B-9449-6A1564AF5C7D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38" creationId="{BFE76E8B-4A31-4DE8-BCA2-645BFA41E586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39" creationId="{C611581B-FABC-4200-9B3C-1F0920465DD9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42" creationId="{886722C4-ECDD-49AC-83D5-380C2B49E078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43" creationId="{6BAEA68B-F936-4075-B3BE-B86172E45B00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444" creationId="{75793867-E19B-45EE-9DD1-FDBFEC840416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445" creationId="{8AC6ABD6-5314-4F2F-86DA-5E19B0766ABC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48" creationId="{D7088909-9E34-436D-961B-14172DCA6C86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49" creationId="{2EA64313-8707-4422-9EB4-B66955EF7141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52" creationId="{FB62BC0E-9D96-4060-BE82-6665096CB74D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53" creationId="{A7156C4D-B7B1-4AC4-8A14-3524E0441994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454" creationId="{27BA6927-54AF-42DE-84FA-CCD075370954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455" creationId="{417C96CC-AAAA-420F-8831-A3E04BFA3411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59" creationId="{9BEA663F-5B45-4F76-AD20-9E8D5A8F0251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60" creationId="{4B6F6360-7DA0-4C29-8DB3-11DA7B8A3EC2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63" creationId="{58A439FE-605B-4868-83B0-45E9395B67B0}"/>
          </ac:cxnSpMkLst>
        </pc:cxnChg>
        <pc:cxnChg chg="mod">
          <ac:chgData name="Adrian Näf (s)" userId="679e0721-05e7-4a49-a606-e041428ef3ab" providerId="ADAL" clId="{902514F1-27FE-4627-99BE-C3C584C3A3B9}" dt="2022-02-15T08:27:02.679" v="727"/>
          <ac:cxnSpMkLst>
            <pc:docMk/>
            <pc:sldMk cId="1390597617" sldId="271"/>
            <ac:cxnSpMk id="464" creationId="{4474B89A-7E05-4D28-8564-D741D6F611C2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465" creationId="{9879C24A-A9D7-4971-8E51-3F90025DAE70}"/>
          </ac:cxnSpMkLst>
        </pc:cxnChg>
        <pc:cxnChg chg="add del mod">
          <ac:chgData name="Adrian Näf (s)" userId="679e0721-05e7-4a49-a606-e041428ef3ab" providerId="ADAL" clId="{902514F1-27FE-4627-99BE-C3C584C3A3B9}" dt="2022-02-15T08:27:14.778" v="730"/>
          <ac:cxnSpMkLst>
            <pc:docMk/>
            <pc:sldMk cId="1390597617" sldId="271"/>
            <ac:cxnSpMk id="466" creationId="{40805FE4-FB2E-43A9-BCFC-1BCC14229CF9}"/>
          </ac:cxnSpMkLst>
        </pc:cxnChg>
        <pc:cxnChg chg="add mod">
          <ac:chgData name="Adrian Näf (s)" userId="679e0721-05e7-4a49-a606-e041428ef3ab" providerId="ADAL" clId="{902514F1-27FE-4627-99BE-C3C584C3A3B9}" dt="2022-02-17T12:48:18.690" v="1281" actId="1076"/>
          <ac:cxnSpMkLst>
            <pc:docMk/>
            <pc:sldMk cId="1390597617" sldId="271"/>
            <ac:cxnSpMk id="497" creationId="{54D474F5-B87E-41E9-9DA9-ABF4F1925AF7}"/>
          </ac:cxnSpMkLst>
        </pc:cxnChg>
        <pc:cxnChg chg="add mod">
          <ac:chgData name="Adrian Näf (s)" userId="679e0721-05e7-4a49-a606-e041428ef3ab" providerId="ADAL" clId="{902514F1-27FE-4627-99BE-C3C584C3A3B9}" dt="2022-02-17T12:44:25.221" v="1262" actId="1076"/>
          <ac:cxnSpMkLst>
            <pc:docMk/>
            <pc:sldMk cId="1390597617" sldId="271"/>
            <ac:cxnSpMk id="498" creationId="{A773BEFD-738C-48B6-AD63-87615143E76D}"/>
          </ac:cxnSpMkLst>
        </pc:cxnChg>
        <pc:cxnChg chg="mod">
          <ac:chgData name="Adrian Näf (s)" userId="679e0721-05e7-4a49-a606-e041428ef3ab" providerId="ADAL" clId="{902514F1-27FE-4627-99BE-C3C584C3A3B9}" dt="2022-02-17T12:42:11.580" v="1240"/>
          <ac:cxnSpMkLst>
            <pc:docMk/>
            <pc:sldMk cId="1390597617" sldId="271"/>
            <ac:cxnSpMk id="501" creationId="{6307C7B5-E6EB-4B34-AA41-C08D860A90C6}"/>
          </ac:cxnSpMkLst>
        </pc:cxnChg>
        <pc:cxnChg chg="mod">
          <ac:chgData name="Adrian Näf (s)" userId="679e0721-05e7-4a49-a606-e041428ef3ab" providerId="ADAL" clId="{902514F1-27FE-4627-99BE-C3C584C3A3B9}" dt="2022-02-17T12:42:11.580" v="1240"/>
          <ac:cxnSpMkLst>
            <pc:docMk/>
            <pc:sldMk cId="1390597617" sldId="271"/>
            <ac:cxnSpMk id="502" creationId="{D2156AEE-52D8-4AE0-8C70-5E40BC949CDF}"/>
          </ac:cxnSpMkLst>
        </pc:cxnChg>
        <pc:cxnChg chg="mod">
          <ac:chgData name="Adrian Näf (s)" userId="679e0721-05e7-4a49-a606-e041428ef3ab" providerId="ADAL" clId="{902514F1-27FE-4627-99BE-C3C584C3A3B9}" dt="2022-02-17T12:42:11.580" v="1240"/>
          <ac:cxnSpMkLst>
            <pc:docMk/>
            <pc:sldMk cId="1390597617" sldId="271"/>
            <ac:cxnSpMk id="505" creationId="{D6666D6A-EBC3-4996-AB4D-FC33D1F56122}"/>
          </ac:cxnSpMkLst>
        </pc:cxnChg>
        <pc:cxnChg chg="mod">
          <ac:chgData name="Adrian Näf (s)" userId="679e0721-05e7-4a49-a606-e041428ef3ab" providerId="ADAL" clId="{902514F1-27FE-4627-99BE-C3C584C3A3B9}" dt="2022-02-17T12:42:11.580" v="1240"/>
          <ac:cxnSpMkLst>
            <pc:docMk/>
            <pc:sldMk cId="1390597617" sldId="271"/>
            <ac:cxnSpMk id="506" creationId="{FB8365A2-E2B4-4A57-B20B-8C09770432F5}"/>
          </ac:cxnSpMkLst>
        </pc:cxnChg>
        <pc:cxnChg chg="add del mod">
          <ac:chgData name="Adrian Näf (s)" userId="679e0721-05e7-4a49-a606-e041428ef3ab" providerId="ADAL" clId="{902514F1-27FE-4627-99BE-C3C584C3A3B9}" dt="2022-02-17T12:44:37.797" v="1264" actId="478"/>
          <ac:cxnSpMkLst>
            <pc:docMk/>
            <pc:sldMk cId="1390597617" sldId="271"/>
            <ac:cxnSpMk id="508" creationId="{AEE19C22-F79F-44A3-A17B-ADCF7908593A}"/>
          </ac:cxnSpMkLst>
        </pc:cxnChg>
        <pc:cxnChg chg="mod">
          <ac:chgData name="Adrian Näf (s)" userId="679e0721-05e7-4a49-a606-e041428ef3ab" providerId="ADAL" clId="{902514F1-27FE-4627-99BE-C3C584C3A3B9}" dt="2022-02-17T12:43:48.143" v="1260" actId="571"/>
          <ac:cxnSpMkLst>
            <pc:docMk/>
            <pc:sldMk cId="1390597617" sldId="271"/>
            <ac:cxnSpMk id="511" creationId="{97B98589-0CF3-4083-9E0F-897BEE8D3146}"/>
          </ac:cxnSpMkLst>
        </pc:cxnChg>
        <pc:cxnChg chg="mod">
          <ac:chgData name="Adrian Näf (s)" userId="679e0721-05e7-4a49-a606-e041428ef3ab" providerId="ADAL" clId="{902514F1-27FE-4627-99BE-C3C584C3A3B9}" dt="2022-02-17T12:43:48.143" v="1260" actId="571"/>
          <ac:cxnSpMkLst>
            <pc:docMk/>
            <pc:sldMk cId="1390597617" sldId="271"/>
            <ac:cxnSpMk id="512" creationId="{CC23C3E5-E47C-400E-A89C-07E16B6EBFB1}"/>
          </ac:cxnSpMkLst>
        </pc:cxnChg>
        <pc:cxnChg chg="mod">
          <ac:chgData name="Adrian Näf (s)" userId="679e0721-05e7-4a49-a606-e041428ef3ab" providerId="ADAL" clId="{902514F1-27FE-4627-99BE-C3C584C3A3B9}" dt="2022-02-17T13:34:26.898" v="1398"/>
          <ac:cxnSpMkLst>
            <pc:docMk/>
            <pc:sldMk cId="1390597617" sldId="271"/>
            <ac:cxnSpMk id="519" creationId="{2A0807CE-D174-4BFA-83D1-D6261548E804}"/>
          </ac:cxnSpMkLst>
        </pc:cxnChg>
        <pc:cxnChg chg="mod">
          <ac:chgData name="Adrian Näf (s)" userId="679e0721-05e7-4a49-a606-e041428ef3ab" providerId="ADAL" clId="{902514F1-27FE-4627-99BE-C3C584C3A3B9}" dt="2022-02-17T13:34:26.898" v="1398"/>
          <ac:cxnSpMkLst>
            <pc:docMk/>
            <pc:sldMk cId="1390597617" sldId="271"/>
            <ac:cxnSpMk id="520" creationId="{24F44632-63C0-4B18-8707-C0F579124731}"/>
          </ac:cxnSpMkLst>
        </pc:cxnChg>
        <pc:cxnChg chg="mod">
          <ac:chgData name="Adrian Näf (s)" userId="679e0721-05e7-4a49-a606-e041428ef3ab" providerId="ADAL" clId="{902514F1-27FE-4627-99BE-C3C584C3A3B9}" dt="2022-02-17T13:34:26.898" v="1398"/>
          <ac:cxnSpMkLst>
            <pc:docMk/>
            <pc:sldMk cId="1390597617" sldId="271"/>
            <ac:cxnSpMk id="523" creationId="{FA85905A-F9EC-406D-9C12-915EC395FF2B}"/>
          </ac:cxnSpMkLst>
        </pc:cxnChg>
        <pc:cxnChg chg="mod">
          <ac:chgData name="Adrian Näf (s)" userId="679e0721-05e7-4a49-a606-e041428ef3ab" providerId="ADAL" clId="{902514F1-27FE-4627-99BE-C3C584C3A3B9}" dt="2022-02-17T13:34:26.898" v="1398"/>
          <ac:cxnSpMkLst>
            <pc:docMk/>
            <pc:sldMk cId="1390597617" sldId="271"/>
            <ac:cxnSpMk id="524" creationId="{5A802C68-F611-4FAD-99B8-26CC5DEE8FD1}"/>
          </ac:cxnSpMkLst>
        </pc:cxnChg>
        <pc:cxnChg chg="mod">
          <ac:chgData name="Adrian Näf (s)" userId="679e0721-05e7-4a49-a606-e041428ef3ab" providerId="ADAL" clId="{902514F1-27FE-4627-99BE-C3C584C3A3B9}" dt="2022-02-17T13:51:43.604" v="1478" actId="571"/>
          <ac:cxnSpMkLst>
            <pc:docMk/>
            <pc:sldMk cId="1390597617" sldId="271"/>
            <ac:cxnSpMk id="529" creationId="{68FC5AB0-B6E3-4FCB-A15E-2D825C59100B}"/>
          </ac:cxnSpMkLst>
        </pc:cxnChg>
        <pc:cxnChg chg="mod">
          <ac:chgData name="Adrian Näf (s)" userId="679e0721-05e7-4a49-a606-e041428ef3ab" providerId="ADAL" clId="{902514F1-27FE-4627-99BE-C3C584C3A3B9}" dt="2022-02-17T13:51:43.604" v="1478" actId="571"/>
          <ac:cxnSpMkLst>
            <pc:docMk/>
            <pc:sldMk cId="1390597617" sldId="271"/>
            <ac:cxnSpMk id="530" creationId="{2FC1F707-BC83-4BF0-916B-CFCC4E7458CF}"/>
          </ac:cxnSpMkLst>
        </pc:cxnChg>
        <pc:cxnChg chg="add mod">
          <ac:chgData name="Adrian Näf (s)" userId="679e0721-05e7-4a49-a606-e041428ef3ab" providerId="ADAL" clId="{902514F1-27FE-4627-99BE-C3C584C3A3B9}" dt="2022-02-17T13:54:08.961" v="1513" actId="1076"/>
          <ac:cxnSpMkLst>
            <pc:docMk/>
            <pc:sldMk cId="1390597617" sldId="271"/>
            <ac:cxnSpMk id="531" creationId="{6DE802DA-B5C0-43E2-8CC9-B48730CEBDDF}"/>
          </ac:cxnSpMkLst>
        </pc:cxnChg>
        <pc:cxnChg chg="mod">
          <ac:chgData name="Adrian Näf (s)" userId="679e0721-05e7-4a49-a606-e041428ef3ab" providerId="ADAL" clId="{902514F1-27FE-4627-99BE-C3C584C3A3B9}" dt="2022-02-17T13:51:43.604" v="1478" actId="571"/>
          <ac:cxnSpMkLst>
            <pc:docMk/>
            <pc:sldMk cId="1390597617" sldId="271"/>
            <ac:cxnSpMk id="534" creationId="{21464FE7-1372-42D6-8370-0462B5D19B51}"/>
          </ac:cxnSpMkLst>
        </pc:cxnChg>
        <pc:cxnChg chg="mod">
          <ac:chgData name="Adrian Näf (s)" userId="679e0721-05e7-4a49-a606-e041428ef3ab" providerId="ADAL" clId="{902514F1-27FE-4627-99BE-C3C584C3A3B9}" dt="2022-02-17T13:51:43.604" v="1478" actId="571"/>
          <ac:cxnSpMkLst>
            <pc:docMk/>
            <pc:sldMk cId="1390597617" sldId="271"/>
            <ac:cxnSpMk id="535" creationId="{C89DD440-BE5A-49E7-B893-9D2248596A68}"/>
          </ac:cxnSpMkLst>
        </pc:cxnChg>
        <pc:cxnChg chg="mod">
          <ac:chgData name="Adrian Näf (s)" userId="679e0721-05e7-4a49-a606-e041428ef3ab" providerId="ADAL" clId="{902514F1-27FE-4627-99BE-C3C584C3A3B9}" dt="2022-02-17T13:51:43.604" v="1478" actId="571"/>
          <ac:cxnSpMkLst>
            <pc:docMk/>
            <pc:sldMk cId="1390597617" sldId="271"/>
            <ac:cxnSpMk id="538" creationId="{48852369-A306-4605-807A-E1DA9945D89A}"/>
          </ac:cxnSpMkLst>
        </pc:cxnChg>
        <pc:cxnChg chg="mod">
          <ac:chgData name="Adrian Näf (s)" userId="679e0721-05e7-4a49-a606-e041428ef3ab" providerId="ADAL" clId="{902514F1-27FE-4627-99BE-C3C584C3A3B9}" dt="2022-02-17T13:51:43.604" v="1478" actId="571"/>
          <ac:cxnSpMkLst>
            <pc:docMk/>
            <pc:sldMk cId="1390597617" sldId="271"/>
            <ac:cxnSpMk id="539" creationId="{3C366742-FA97-4015-86BC-73F97763375A}"/>
          </ac:cxnSpMkLst>
        </pc:cxnChg>
        <pc:cxnChg chg="add del mod">
          <ac:chgData name="Adrian Näf (s)" userId="679e0721-05e7-4a49-a606-e041428ef3ab" providerId="ADAL" clId="{902514F1-27FE-4627-99BE-C3C584C3A3B9}" dt="2022-02-17T13:52:33.459" v="1495" actId="1076"/>
          <ac:cxnSpMkLst>
            <pc:docMk/>
            <pc:sldMk cId="1390597617" sldId="271"/>
            <ac:cxnSpMk id="540" creationId="{5753AF1B-79BE-478C-9BFF-CA110BC74DBE}"/>
          </ac:cxnSpMkLst>
        </pc:cxnChg>
        <pc:cxnChg chg="add del mod">
          <ac:chgData name="Adrian Näf (s)" userId="679e0721-05e7-4a49-a606-e041428ef3ab" providerId="ADAL" clId="{902514F1-27FE-4627-99BE-C3C584C3A3B9}" dt="2022-02-17T13:52:33.459" v="1495" actId="1076"/>
          <ac:cxnSpMkLst>
            <pc:docMk/>
            <pc:sldMk cId="1390597617" sldId="271"/>
            <ac:cxnSpMk id="541" creationId="{E0134856-297E-4C04-9D04-6F5CD04D9975}"/>
          </ac:cxnSpMkLst>
        </pc:cxnChg>
        <pc:cxnChg chg="add mod">
          <ac:chgData name="Adrian Näf (s)" userId="679e0721-05e7-4a49-a606-e041428ef3ab" providerId="ADAL" clId="{902514F1-27FE-4627-99BE-C3C584C3A3B9}" dt="2022-02-17T13:53:50.126" v="1509" actId="1076"/>
          <ac:cxnSpMkLst>
            <pc:docMk/>
            <pc:sldMk cId="1390597617" sldId="271"/>
            <ac:cxnSpMk id="542" creationId="{4B89FFE2-D08E-4354-AF56-28975EFD423D}"/>
          </ac:cxnSpMkLst>
        </pc:cxnChg>
        <pc:cxnChg chg="add 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557" creationId="{94D9736E-6867-4ADB-AF1C-EC3372F7E874}"/>
          </ac:cxnSpMkLst>
        </pc:cxnChg>
        <pc:cxnChg chg="add 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558" creationId="{EA8B9170-CFA2-489B-A99B-7D7D4EC9D6AC}"/>
          </ac:cxnSpMkLst>
        </pc:cxnChg>
        <pc:cxnChg chg="add 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559" creationId="{EE1E541A-CE3F-4440-89CF-B0908C63082D}"/>
          </ac:cxnSpMkLst>
        </pc:cxnChg>
        <pc:cxnChg chg="add 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564" creationId="{30DD1B54-A2FA-42C8-91B2-B030787EFAE7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577" creationId="{D48DF2F9-7160-4AE1-9458-6472694B2AB7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578" creationId="{9FFC91FE-64E4-418E-853B-F146432C17CD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580" creationId="{C63E5931-00A0-470A-AF5B-5D8D41C1479B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581" creationId="{9A477539-9FC5-4C86-B012-C0428042BAEE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582" creationId="{0A6C7CF3-1A38-4B5C-8BE9-2AD496A2B747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583" creationId="{34CD0443-8CBC-4B95-9DE0-6E7B825DE758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584" creationId="{E61D96CF-2B5A-4F0E-BB28-5813278DCCF7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585" creationId="{7AC2A64F-04DA-489E-8832-B5C030789352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586" creationId="{E2CA0714-D960-4A80-BA85-6C550BA7C95D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587" creationId="{455809C9-4004-4CD3-AF1A-89EEEBDD54B4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588" creationId="{2133C9F2-4B85-4788-8855-1194D11802A7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589" creationId="{8C05569D-59F9-4C3A-9359-93655D1C2234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590" creationId="{450C3C59-B873-4A7C-899B-6BB773F7DEEB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591" creationId="{7E392D12-2CDF-4FE4-A7E8-472910F29A39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592" creationId="{93EBFAAD-B953-4DE7-827C-0933908A510E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593" creationId="{DB95A4C8-D913-4C58-A904-263A5261A947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594" creationId="{C438C053-2C76-449C-90CB-E427134F586E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595" creationId="{DF4E315F-61C9-4257-B66A-9B1E0AC861EB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596" creationId="{AE95EBD0-104C-4FC0-82CD-75B1E303DD0F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597" creationId="{5003252E-576B-4B1A-9A2A-6CB849F082E8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598" creationId="{DFB35D28-DE72-4936-BBC1-5A2522705380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599" creationId="{2C80CC21-4490-4687-9CDD-7CE4FF100C9C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600" creationId="{20EE98B8-27A6-4FD8-B04C-C7A4069FFE46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04" creationId="{D34F0E2C-B276-4EDF-B9CF-D7FF279CA7E1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05" creationId="{5409192C-71D0-4923-B173-47273E2B9597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08" creationId="{4D9F9A2D-ED27-4FA1-895D-5BFE5C3FB387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09" creationId="{B702499F-09A7-416F-8D48-EE0F839B1A36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12" creationId="{7BF13020-6C1B-47AE-A19C-B39B1447B290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13" creationId="{30B13C90-054A-4845-8529-208CD16E4947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16" creationId="{062F0C5D-9F33-48A7-B4E8-DD0A91362699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17" creationId="{FFA4928F-EF84-46B9-865B-3D41D57A4955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20" creationId="{86EBE87E-9FB6-4353-BDF3-628F6DFA3445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21" creationId="{715B1C0F-5B7E-48C8-B0C2-73A78396DBCE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24" creationId="{D24D1F50-BFC4-4BB8-AA00-85DEC741ABFB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25" creationId="{F38D1292-B424-4DA6-BF9A-FAA95454FDAB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28" creationId="{66EE3D03-102B-442B-9ECC-F62A1D028533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29" creationId="{1227201C-1ACC-4B23-8A6C-E95AD77FF0C0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32" creationId="{3A2388E7-2DFF-47BF-A871-58A028B1D511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33" creationId="{464DD8C3-5A2E-430F-8E1D-C9B45C42D2CE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36" creationId="{46738E0E-7EE2-451B-9DC2-F23B028E95AB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37" creationId="{72C04F57-5AFD-4A5F-85A6-07AC60CD7F3A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40" creationId="{FB5C349C-BC51-4D2D-9472-4A4B17F6548D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41" creationId="{A0CC2573-1617-4DF7-A0DB-97C49E33606A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44" creationId="{8A6F9D3A-6ECE-4165-9F6A-06B04866A9FC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45" creationId="{CB04A719-2FE0-4610-B773-2AFBA2D80A34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646" creationId="{92616451-B6CF-4E7A-9BE0-6984C3C4C2F6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49" creationId="{993E6EA5-83E1-4C52-8BB7-76C968B13550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50" creationId="{5958CFF3-7E31-483E-ABB2-89FDEE2F5743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53" creationId="{E3AFA46B-0E95-4275-877A-93F351627B2A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54" creationId="{BAFB5767-AC31-48DE-A4CB-063952A4495B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57" creationId="{F97B5DB1-3147-478E-A3AB-0D5B4746970E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58" creationId="{8D7855E7-E20D-40FD-A299-696B7D357817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61" creationId="{34F4C3FF-6BF0-4A73-B89E-E116845217B9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62" creationId="{93C934C3-045B-437E-8722-0CEF3944456F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65" creationId="{69E0837E-8F02-422A-BE04-857E1AAE8112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66" creationId="{CF1C4B97-988A-469B-8E30-223E4BE98634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69" creationId="{304D8692-00F9-4909-8536-6436AA4AF39F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70" creationId="{9D27EA28-2FBA-4C4A-88A4-4D923D0E2FBC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73" creationId="{76E9839C-008D-44AE-A1CE-15D8864301F6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74" creationId="{8D9B507C-E95D-4917-B6DB-ACA13E49D8FD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77" creationId="{15351176-AD25-4E46-8DEC-D43A224C263C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78" creationId="{77C672A9-95BE-4029-8A3D-EF318FE26BF0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81" creationId="{5707904B-7265-444F-8D2F-B08CCADF3FC5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82" creationId="{A090FE2E-FDFB-4EB7-850B-E41DF2A88E7F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85" creationId="{17ADB501-6F57-4394-8579-F337A40E85B5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86" creationId="{D07F07DA-5E9B-49D4-86FC-9BCBE0EFEFE4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687" creationId="{B3AD0CBF-7F21-4C92-8AF1-92DC40E8ABEB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90" creationId="{E17F1A56-77A7-4332-833E-4551DEB2C1AB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91" creationId="{91CBFF76-D337-4B0C-8AD8-C38442B3094E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94" creationId="{9B4B2EC1-F194-4A9B-BBCC-9DEEADE35DD5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95" creationId="{A61566A5-5DBD-41BA-9DA1-B2DEA23AFAB7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98" creationId="{B97D8C6C-9F64-457E-9C25-F3C78278E243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699" creationId="{C4DB97C9-FEF7-4DEE-B4DB-EBFA38DE8D5C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02" creationId="{09A1F366-B459-41E2-9959-7BE9BB166F36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03" creationId="{A8312710-C0D6-4C2C-A2A9-8FE9F10424CD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06" creationId="{7DFA54ED-8098-4FDB-94DD-F0251F6848B8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07" creationId="{487B5722-76D0-4E14-B5F9-AFE290DF2889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10" creationId="{B1602480-66E9-455F-9BD5-E52D5703ED04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11" creationId="{C0A35297-0ECF-42E5-98AD-65ACEDC6003C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14" creationId="{5D2B7E85-AC71-47AB-8079-D547AE14BAD4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15" creationId="{C0DE3317-BB0F-454D-9007-4A89C4029C11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18" creationId="{4F601EC4-6A86-41F5-943B-EC7741DDF261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19" creationId="{6F1BE804-D735-4B40-B403-7A9FED053AE0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720" creationId="{11E364F2-E265-4A3C-A054-7C31B13BBB9A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23" creationId="{2E8E1D75-5EC6-439A-BFC9-E8ECDBCB0F59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24" creationId="{9F5DE26C-E0D7-420C-B26C-13D7C6E6D10B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27" creationId="{D8266EAB-F9C3-4F78-A708-1320F1211D0E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28" creationId="{CF7789E9-EE46-48D4-966E-F97AAEE68285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729" creationId="{7A91F451-2CEF-442C-B16D-C760BEBC998B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730" creationId="{F28A9750-601C-4813-9755-AB6085AC64D6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33" creationId="{8D0668AA-1A5A-469B-98C4-F43EE8846836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34" creationId="{F8DCB492-0FBA-482C-BF64-0F503E31D8F8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37" creationId="{92F0C88C-7584-4BD9-9BCA-CA1EDE8A041B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38" creationId="{B946000F-313C-41A2-9CDF-F9396DC27747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41" creationId="{DC4791D6-58B7-46B4-94DF-8CB27BF6B27B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42" creationId="{FAFBA1B6-939D-4A24-978C-5869EBB5002D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45" creationId="{C2A31C62-7EFD-4E12-BF39-AE2E0E9C4097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46" creationId="{CF78FC2A-CF73-4287-A9CD-E5DF4A45E652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49" creationId="{7D2B3EB2-7F57-44C9-8EAA-64C98C535100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50" creationId="{74F457D6-AD5F-4088-91EE-E69695A830C7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53" creationId="{60914952-7B00-4046-9F98-09C66972E547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54" creationId="{DAD89893-B959-48DD-9194-F864F627C32B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755" creationId="{4F2D7BC8-9536-495E-80A9-C92F04946136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756" creationId="{1415217B-FC97-47B4-8AE6-71118EFFA5DF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757" creationId="{DFAAF2A7-67A0-4540-A3FC-86CCE1DA9737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758" creationId="{A8DB281D-385B-4EEC-AE5A-32030A7829C6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759" creationId="{B7E003F0-2304-49FC-9773-28196271DE6B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62" creationId="{98980BAF-029D-4E88-BE0B-702B3752D705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63" creationId="{D166DD91-95C9-4C4F-819F-FE951BB48849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66" creationId="{2308788E-DC16-4862-A534-D17B53ADDD99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67" creationId="{B4F13A6A-9099-48F5-9499-FBBEDC8D3040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768" creationId="{E9E7409B-F877-4E89-B293-0254AAF38EF1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769" creationId="{247CCCE2-97FF-4A1B-9ED3-5246EA3763AC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770" creationId="{BA294665-C02B-405B-B225-BC2BF6633501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771" creationId="{51D5F517-D0E1-4599-878F-C99FACC9DF5B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772" creationId="{9C2BDC40-552F-4DC4-9521-25DA24606BDF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773" creationId="{1B2A0AB8-2CEE-449F-8C04-78847052E896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774" creationId="{D422A547-A6D6-4B48-8057-73342B9A6F4F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77" creationId="{C0240F06-E21D-4F4F-96A3-FD015D8A9F57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81" creationId="{02546C24-3DBF-46D0-91EB-AF61A6C1F8EE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82" creationId="{D47073DA-8D5C-4CC0-A153-2B778E5D51F4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85" creationId="{9E083C66-F3CA-4672-8B5E-4EB6FBAEAD9C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86" creationId="{8E3D874A-0775-4318-876C-2A6E1EFAE564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89" creationId="{4606F10B-94EE-45DC-9436-BBD185E57205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90" creationId="{3576F93C-9DD1-4EB3-9BED-F4E81986644B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93" creationId="{16D83FB8-1FD6-4DF4-A1CA-B441B9B0EF42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794" creationId="{BC8ADC24-BBBA-4C11-AA5D-7C80D3167D27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858" creationId="{F3367147-FD4D-43F0-99E7-1FF4E6929A74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859" creationId="{371A1BEA-F61D-4287-AB6D-5857FF67A4AB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862" creationId="{7CB51444-4467-44BD-B195-DE715A032DEC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863" creationId="{5B06725D-2D17-4A79-8597-2EF10AC2732F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864" creationId="{E3C05AE2-FECE-4BEA-84FC-3B4B8927E224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865" creationId="{41163716-CF83-4367-8F34-2044272DAFC5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866" creationId="{B3AD6AD3-65BF-4975-89F9-6D0BD7E4F482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867" creationId="{5D0B7A87-8CA4-42E4-9AA0-D348A0B134B9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872" creationId="{B610C008-11D1-41F7-BF3F-27DF61305151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873" creationId="{9FADF37F-B5EC-4156-B4F1-8CDD2FD4F35A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878" creationId="{C21C462C-1A58-4E49-911F-A4835289653C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879" creationId="{A92EB7CB-EC0D-4003-B80F-92F9F03C9343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880" creationId="{E724301B-90AD-4471-B5BC-2B03D6C479EC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883" creationId="{979B2B2E-3481-4407-8676-82DA857E89EB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884" creationId="{2B16AC40-5093-446C-BD60-FBD18CD511D2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887" creationId="{08D45449-0B61-40A6-8B98-68AC9C5B0D45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888" creationId="{AA20C433-0F6A-4F06-8500-DDF4A0726AFE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891" creationId="{0F111945-4FA5-4F3A-A1A3-328463B9F934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892" creationId="{DCBADEC4-6904-40CF-B28F-319989BB78FD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895" creationId="{C8757EA7-67E4-4028-BEC2-B8B8EDDF669F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896" creationId="{9CC470FF-24AB-4498-8C1A-C8AD8E111661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897" creationId="{E2DD6CFC-E5EC-407B-B7BC-13C51DF9FA13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898" creationId="{CAA063B5-90D7-4326-8D45-CC32A050A42E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899" creationId="{20E779D4-025D-4BBF-A1A8-92856D563CB3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900" creationId="{4B109250-3A38-4C32-9F80-78D8F3A829B7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901" creationId="{702CFE7C-EA3E-48B5-A244-0F9B64FB2E9C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902" creationId="{F0806091-EA21-40B7-A556-132D7797C0D8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08" creationId="{D1C5ED54-54F8-41DF-9397-9A5AC354BB2B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09" creationId="{735A238F-3E07-4C1D-8AAF-320FE200B253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12" creationId="{6956930C-D361-4C2E-B859-2068E0AF43A6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13" creationId="{FEB36B55-D137-486D-A93C-41BEA131B2F8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914" creationId="{997F7582-2892-47BF-9DFB-74D891374724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915" creationId="{C2EDBE7D-9F54-4C63-8435-0E29EA8C375E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20" creationId="{E5B39F68-2279-4CA7-8AFE-A8AA05019A31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21" creationId="{CF282BA9-9AB6-43A0-B496-E8DB94E82F44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24" creationId="{512C3737-463E-43B6-8E03-4DFF499380B3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25" creationId="{4B8E331B-4763-49C5-A974-1813E37D4E89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926" creationId="{0069AD2D-34B2-4DE6-867A-A7F45F883866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927" creationId="{91643173-6FAF-4395-A856-7C4DD91C825F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30" creationId="{AECFED8E-A1EC-4F30-A3E4-0A7A1631E06C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31" creationId="{5BED2DCE-0A2F-4CF5-AC62-1181A3CF6E63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34" creationId="{FF63EC16-DA26-47A0-97F4-5CB5661E1A16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35" creationId="{A21A68D3-A37B-467D-9CC9-FF19BAEE1CFB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936" creationId="{1367A0C2-8CA0-4D53-A612-85145FD2E922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937" creationId="{BDDFAF33-38B9-4879-A246-35298E2CBD01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40" creationId="{FE5645A4-6118-4AD3-835A-006C299AE9F7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41" creationId="{0781A7B8-9049-4C09-BAFC-6828AC2F6096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44" creationId="{9C9A8E14-D019-49FB-A62C-CD9D876262E9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45" creationId="{5A406BE6-E750-47BC-9A12-F4385ED3FA10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946" creationId="{A07D6DC2-C2CB-4940-9E24-48A9F8AACD4C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947" creationId="{A3AFA955-8E69-4E1D-BF4D-B828F5612A53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50" creationId="{282F3209-1057-4059-B27C-BE809FC09923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51" creationId="{2C046F6F-DEEC-4B66-8122-12F6F53F00BA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55" creationId="{363ABEE6-BEF2-472E-BC4D-111C9B58BE44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56" creationId="{99454061-D431-4E5B-AD6D-468B8B93FA24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59" creationId="{889753E3-9CA9-4242-9012-9E100585607E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60" creationId="{F29A9C2E-F8C2-4B6F-8D34-FA964A094B77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961" creationId="{BC7EA1D7-5689-4466-84E3-07F2178877BC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962" creationId="{F3DC73AF-31FE-4A64-99C7-A53C3BF937BE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65" creationId="{58C76954-4B19-4A35-B86B-07E377082D56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66" creationId="{CE7B7999-6FE1-4619-84B3-31F159D39975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69" creationId="{4390C647-5882-4EBB-93BF-B49A2E504936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70" creationId="{AD10CCAC-911D-4396-A310-C40BCC26D1C0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971" creationId="{88A01AF5-7C10-4AB1-9F10-850282B0E7D2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972" creationId="{D6A4B41A-E400-4603-BBD8-F6D6DD8D0E7D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973" creationId="{97EC63C7-E57C-4CE5-8FC3-DBDEDF672A4B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974" creationId="{8C3CCF24-E7C0-48C5-8BA8-F6146B854FBB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78" creationId="{E398FA9F-5CD1-448D-AB15-3C456D443764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79" creationId="{98698545-A76F-4426-A662-0020E466E345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82" creationId="{62E01947-49C1-4F33-84AA-90429A670ACA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83" creationId="{744F7893-1132-4D96-AED5-E570992A0661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984" creationId="{6A18701A-2457-434F-BF16-0984E6C65CF1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985" creationId="{EB72EC75-A304-4026-949F-BB99E5551C6A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88" creationId="{B4A28C3B-BF5F-4280-BA18-1911083107A8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89" creationId="{2F36C25F-65D2-444A-BD69-CFEC1D1AE5A1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92" creationId="{9CB4FA73-31A6-4602-8E8F-55BAF786243E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93" creationId="{4BF91564-A10C-46AE-BDDA-D08F6DC505BF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994" creationId="{FD590835-9B66-4782-9AF3-11277DCFD7A1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995" creationId="{C43CB51F-D543-46D2-9B46-D4F4AD43F497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999" creationId="{E1D4BB3B-10EC-4BF1-A906-32EB84C2FC8C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1000" creationId="{1EAC2E14-4129-4438-A8AE-2454A0F15983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1003" creationId="{AA5AEF52-A549-43E5-BE62-F2692E46764B}"/>
          </ac:cxnSpMkLst>
        </pc:cxnChg>
        <pc:cxnChg chg="mod">
          <ac:chgData name="Adrian Näf (s)" userId="679e0721-05e7-4a49-a606-e041428ef3ab" providerId="ADAL" clId="{902514F1-27FE-4627-99BE-C3C584C3A3B9}" dt="2022-02-15T08:27:18.699" v="731"/>
          <ac:cxnSpMkLst>
            <pc:docMk/>
            <pc:sldMk cId="1390597617" sldId="271"/>
            <ac:cxnSpMk id="1004" creationId="{6FEBE71B-C627-45FA-B4D0-C1A598454611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1005" creationId="{808EB8BF-3264-4640-9A5A-3613D643315F}"/>
          </ac:cxnSpMkLst>
        </pc:cxnChg>
        <pc:cxnChg chg="add del mod">
          <ac:chgData name="Adrian Näf (s)" userId="679e0721-05e7-4a49-a606-e041428ef3ab" providerId="ADAL" clId="{902514F1-27FE-4627-99BE-C3C584C3A3B9}" dt="2022-02-15T08:29:45.505" v="736" actId="478"/>
          <ac:cxnSpMkLst>
            <pc:docMk/>
            <pc:sldMk cId="1390597617" sldId="271"/>
            <ac:cxnSpMk id="1006" creationId="{0A55B1BB-4569-4E36-BE54-DD63BE4328DD}"/>
          </ac:cxnSpMkLst>
        </pc:cxnChg>
        <pc:cxnChg chg="add mod">
          <ac:chgData name="Adrian Näf (s)" userId="679e0721-05e7-4a49-a606-e041428ef3ab" providerId="ADAL" clId="{902514F1-27FE-4627-99BE-C3C584C3A3B9}" dt="2022-02-17T12:48:26.259" v="1282" actId="1076"/>
          <ac:cxnSpMkLst>
            <pc:docMk/>
            <pc:sldMk cId="1390597617" sldId="271"/>
            <ac:cxnSpMk id="1105" creationId="{D17683F6-DB6D-49B7-B3E2-824BF05D7B0A}"/>
          </ac:cxnSpMkLst>
        </pc:cxnChg>
        <pc:cxnChg chg="add mod">
          <ac:chgData name="Adrian Näf (s)" userId="679e0721-05e7-4a49-a606-e041428ef3ab" providerId="ADAL" clId="{902514F1-27FE-4627-99BE-C3C584C3A3B9}" dt="2022-02-17T12:48:53.798" v="1284" actId="1076"/>
          <ac:cxnSpMkLst>
            <pc:docMk/>
            <pc:sldMk cId="1390597617" sldId="271"/>
            <ac:cxnSpMk id="1106" creationId="{EAD96C03-0D14-4C70-8EE9-0F666DF5F3A1}"/>
          </ac:cxnSpMkLst>
        </pc:cxnChg>
        <pc:cxnChg chg="add mod">
          <ac:chgData name="Adrian Näf (s)" userId="679e0721-05e7-4a49-a606-e041428ef3ab" providerId="ADAL" clId="{902514F1-27FE-4627-99BE-C3C584C3A3B9}" dt="2022-02-15T08:41:09.985" v="784" actId="1076"/>
          <ac:cxnSpMkLst>
            <pc:docMk/>
            <pc:sldMk cId="1390597617" sldId="271"/>
            <ac:cxnSpMk id="1108" creationId="{42CB2340-B4AC-4801-AA6F-7F77A192F118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109" creationId="{60EC4F55-9740-4403-9E5B-5F9D57F1A3BA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110" creationId="{F2E98AD9-B48D-4E7E-BE31-74AFDC8286DF}"/>
          </ac:cxnSpMkLst>
        </pc:cxnChg>
        <pc:cxnChg chg="add mod">
          <ac:chgData name="Adrian Näf (s)" userId="679e0721-05e7-4a49-a606-e041428ef3ab" providerId="ADAL" clId="{902514F1-27FE-4627-99BE-C3C584C3A3B9}" dt="2022-02-17T12:41:52.834" v="1239" actId="1076"/>
          <ac:cxnSpMkLst>
            <pc:docMk/>
            <pc:sldMk cId="1390597617" sldId="271"/>
            <ac:cxnSpMk id="1111" creationId="{94B93F70-BB42-4559-800B-5FBF17C79743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112" creationId="{F6476C5D-2BC2-4107-A3D4-B4E302E05F5F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113" creationId="{C5057711-4BBD-4D0A-B54A-96F5847948AC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114" creationId="{411B5C42-61F5-43CD-BE2A-E92E79DE14FF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115" creationId="{BE4CFA43-5DF5-4DD2-8824-9E498CB188C6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116" creationId="{ECF02D08-777E-4EF4-8E0C-68F111414633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117" creationId="{64F43C80-2015-4B92-A4F3-73186F883AB3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118" creationId="{94E3AEDF-A38A-4645-BA32-6561640E3B87}"/>
          </ac:cxnSpMkLst>
        </pc:cxnChg>
        <pc:cxnChg chg="add del mod">
          <ac:chgData name="Adrian Näf (s)" userId="679e0721-05e7-4a49-a606-e041428ef3ab" providerId="ADAL" clId="{902514F1-27FE-4627-99BE-C3C584C3A3B9}" dt="2022-02-17T12:36:14.949" v="1230" actId="478"/>
          <ac:cxnSpMkLst>
            <pc:docMk/>
            <pc:sldMk cId="1390597617" sldId="271"/>
            <ac:cxnSpMk id="1119" creationId="{0759B163-70F9-415D-B7CE-0F4F91EE1A47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120" creationId="{8A691169-449A-4D3A-AB76-38D8B4FC6732}"/>
          </ac:cxnSpMkLst>
        </pc:cxnChg>
        <pc:cxnChg chg="add mod">
          <ac:chgData name="Adrian Näf (s)" userId="679e0721-05e7-4a49-a606-e041428ef3ab" providerId="ADAL" clId="{902514F1-27FE-4627-99BE-C3C584C3A3B9}" dt="2022-02-17T13:51:03.269" v="1474" actId="1076"/>
          <ac:cxnSpMkLst>
            <pc:docMk/>
            <pc:sldMk cId="1390597617" sldId="271"/>
            <ac:cxnSpMk id="1121" creationId="{3A976A94-2FAA-4207-9935-E42C1DF15FC1}"/>
          </ac:cxnSpMkLst>
        </pc:cxnChg>
        <pc:cxnChg chg="add del mod">
          <ac:chgData name="Adrian Näf (s)" userId="679e0721-05e7-4a49-a606-e041428ef3ab" providerId="ADAL" clId="{902514F1-27FE-4627-99BE-C3C584C3A3B9}" dt="2022-02-15T09:23:41.651" v="959" actId="21"/>
          <ac:cxnSpMkLst>
            <pc:docMk/>
            <pc:sldMk cId="1390597617" sldId="271"/>
            <ac:cxnSpMk id="1122" creationId="{D58B2331-6F01-4903-8159-57CD39E8739D}"/>
          </ac:cxnSpMkLst>
        </pc:cxnChg>
        <pc:cxnChg chg="add del mod">
          <ac:chgData name="Adrian Näf (s)" userId="679e0721-05e7-4a49-a606-e041428ef3ab" providerId="ADAL" clId="{902514F1-27FE-4627-99BE-C3C584C3A3B9}" dt="2022-02-17T12:36:17.771" v="1231" actId="478"/>
          <ac:cxnSpMkLst>
            <pc:docMk/>
            <pc:sldMk cId="1390597617" sldId="271"/>
            <ac:cxnSpMk id="1123" creationId="{A303F1FC-058E-4E46-88E3-65E79C50B3A6}"/>
          </ac:cxnSpMkLst>
        </pc:cxnChg>
        <pc:cxnChg chg="add del mod">
          <ac:chgData name="Adrian Näf (s)" userId="679e0721-05e7-4a49-a606-e041428ef3ab" providerId="ADAL" clId="{902514F1-27FE-4627-99BE-C3C584C3A3B9}" dt="2022-02-17T12:36:09.290" v="1228" actId="478"/>
          <ac:cxnSpMkLst>
            <pc:docMk/>
            <pc:sldMk cId="1390597617" sldId="271"/>
            <ac:cxnSpMk id="1124" creationId="{710B0960-1B6D-4F6A-A51D-7586E7593E3F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125" creationId="{A7FBC383-E1DA-4656-B13F-FA3F7F75D5D6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126" creationId="{F9D5C062-0874-4DAC-BAE5-9A210308191D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127" creationId="{24D38904-8B73-4E13-8900-FBF422A5CD54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128" creationId="{259FBE41-E01F-44CD-9298-51116AE65807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32" creationId="{F2C8303E-913B-478F-905B-3936E005D3C4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33" creationId="{73AA5B1A-B765-49FF-97C8-2608BD5C61F1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36" creationId="{20766141-24A1-4FCA-BCC1-FDE952C6F560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37" creationId="{79031F8C-4A58-4D88-AD03-33FD264D7079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40" creationId="{B56B439E-1404-4A25-9962-37387151F12B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41" creationId="{39EA5AD4-DB72-46E0-9C67-941AB8CBF6A3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44" creationId="{E46DF10D-CF07-4492-A6D0-6898D9B8A9DA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45" creationId="{83AE6B3E-D2E4-4224-AFB0-67EDA888DB21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48" creationId="{24C858E0-0605-40CD-9C61-A7903F80D218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49" creationId="{545BB522-2686-4584-BBD8-9C01D604A1F9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52" creationId="{8E82A9AF-CD30-41A7-A4CA-ADE5D91FA81C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53" creationId="{16E2DDAF-C5D7-46ED-95D9-FDD3360952D8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56" creationId="{65E23A2D-1B07-4C1F-A810-FE2BC289C4F8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57" creationId="{A0E072BF-D611-4CDE-805D-C29334A9BDBC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60" creationId="{642A75A2-3FFF-47C9-9A56-30E7885A9727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61" creationId="{DB57DDC6-2384-4E85-AEBF-0AC527D16E53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64" creationId="{6DE47642-FAC8-4B51-84F8-B3A483E23F89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65" creationId="{ABC42190-8804-4BCD-BCD9-1E81A5FCB163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68" creationId="{768F15CF-0346-4197-9058-FFC8B6009F8A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69" creationId="{ECDB209F-9E19-4FBD-B0CE-01143C63F7CC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72" creationId="{17C7A036-21DA-40C2-8FF6-987437615725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73" creationId="{422CC168-FC07-4D1B-9749-3C07A2915101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174" creationId="{28526602-593B-403F-9764-E41A1326C52C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77" creationId="{AEE017DB-71E2-4742-8716-1E4D3D98F778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78" creationId="{6F93290F-A519-45B3-A7F6-C777393511A9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81" creationId="{ED2268B4-7543-4479-8405-188396FC4404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82" creationId="{B4D3EB62-C753-46B5-8B9F-D9CF67DA4073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85" creationId="{F91FAA29-1535-43E7-94E2-372BAA564736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86" creationId="{5264292A-286D-41A2-BB6A-195BA8A59287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89" creationId="{12FB2E06-4B10-4925-BB8D-B076DBA7378A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90" creationId="{ECA22C2D-76EA-4984-B014-8CE4C7781337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93" creationId="{6494F0FD-5B9B-4AEC-90B2-4D756158A5CE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94" creationId="{962A2418-96EE-41C0-97E3-4933880F1647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97" creationId="{5AF307D8-4F7F-44B0-AE6D-7F3CCD89C92E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198" creationId="{FEC3FADE-1924-4EE2-BBF9-3A5BA5B0188D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01" creationId="{44CAF77A-0FCD-4A2D-A10E-5B456A117733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02" creationId="{DD2067A9-DA66-43B7-BED4-79FBF89B16B0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05" creationId="{F20A6079-25A7-4A9A-896A-DB8E76722E2E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06" creationId="{9BDAE60E-31D2-4D4C-AFF1-3221B95619B4}"/>
          </ac:cxnSpMkLst>
        </pc:cxnChg>
        <pc:cxnChg chg="add del mod">
          <ac:chgData name="Adrian Näf (s)" userId="679e0721-05e7-4a49-a606-e041428ef3ab" providerId="ADAL" clId="{902514F1-27FE-4627-99BE-C3C584C3A3B9}" dt="2022-02-17T13:47:34.806" v="1445" actId="478"/>
          <ac:cxnSpMkLst>
            <pc:docMk/>
            <pc:sldMk cId="1390597617" sldId="271"/>
            <ac:cxnSpMk id="1207" creationId="{33CBB71B-4332-4C04-9447-839427892653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10" creationId="{FEDEFD83-04B9-4ABF-A1B2-F24B43CED7CD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11" creationId="{55AC44EB-579F-4304-9CEA-5AC62406DA0F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14" creationId="{0C22413A-2810-44F8-A4A0-ABB71A00D45B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15" creationId="{9708B6D4-D395-4A9A-96AF-23912074F0B6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18" creationId="{B9BFCC23-A7C6-455D-8E81-C67A5414A2BA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19" creationId="{D30DA26C-579C-4422-A705-F71629B5D5ED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22" creationId="{633C8BC5-6248-46CB-A1D1-D457CA22DDB9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23" creationId="{44D2A97E-C671-4F5A-8C3B-8A6A1B6C1EF3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26" creationId="{514442D7-48A8-44BB-B3CF-9BE18E4AF617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27" creationId="{5AA0D740-3872-4569-B9AD-34E003B3224B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30" creationId="{DC37E654-5865-447E-ACD6-B9967D9A4421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31" creationId="{F01BBE64-2788-454E-A240-D53BD98A3AA1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34" creationId="{1A4A5C5B-C7CB-4A68-8472-2C952B04DBD1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35" creationId="{91F055CB-160A-4FA6-A837-E33C8B3593C2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38" creationId="{0546162D-58FC-4035-9D98-D4748368B844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39" creationId="{D793916E-5D2A-4AC5-B8FA-71F17C2C939F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240" creationId="{B8DC6F9C-353A-460F-B8CA-41A4FE06A28A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43" creationId="{01BAE70E-5FAF-4100-9852-C32878D339B8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44" creationId="{82D0F631-369C-47C1-9E89-748C6586ED29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47" creationId="{053EC520-00D9-4761-988D-45DB0EABF4D1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48" creationId="{CAD9D66A-F2EB-4D48-8451-1D61F60BC178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249" creationId="{B3666DB0-621D-482E-9327-8B087FF6326D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250" creationId="{A3DBAAAC-A7DA-42D0-8843-D1550EB6C4AD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53" creationId="{FC0E6450-6A17-4FAE-BF63-571E75690900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54" creationId="{F5908712-01C4-4172-B1C7-77C526BD4CF0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57" creationId="{F1A0F493-4AFA-4085-B9EA-4F47827F4BF7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58" creationId="{C6E5242B-831C-4B36-94F3-B44AC4F7BC1B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61" creationId="{FD1687EC-1923-4542-9835-5DBBB8FC721C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62" creationId="{B99E4581-670D-4C34-AD47-14034D72EA80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65" creationId="{B74019D9-BF98-4CB3-9BDD-3F0A85B6D311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66" creationId="{1CCE93AB-5AB1-4A6E-8651-1E84DD861F01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69" creationId="{88AA71FE-3090-47C9-9B1C-90A68F2577C9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70" creationId="{BE479376-31D3-48F3-9C45-10624FF0C611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73" creationId="{8839B370-7DA7-4E6D-BCD4-96CD63EA94FD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74" creationId="{F312C85A-7859-404B-A06D-CB2CDFB40B1B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275" creationId="{6F1CECB0-2B43-4E76-B61A-B7B0F272BB53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276" creationId="{E71F6160-4415-4709-AAC4-94BB129804A5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277" creationId="{A5C7F174-6E4A-4FDA-AD22-889611BCE41F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278" creationId="{B9BA6F85-B093-4B75-8227-F27393B8ABCC}"/>
          </ac:cxnSpMkLst>
        </pc:cxnChg>
        <pc:cxnChg chg="add del mod">
          <ac:chgData name="Adrian Näf (s)" userId="679e0721-05e7-4a49-a606-e041428ef3ab" providerId="ADAL" clId="{902514F1-27FE-4627-99BE-C3C584C3A3B9}" dt="2022-02-17T13:47:33.828" v="1444" actId="478"/>
          <ac:cxnSpMkLst>
            <pc:docMk/>
            <pc:sldMk cId="1390597617" sldId="271"/>
            <ac:cxnSpMk id="1279" creationId="{A57AD6B6-FC22-4A23-B6E5-75681625B324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82" creationId="{30739CF4-59A5-41FC-8D51-A7F2A73C6124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83" creationId="{10EC0849-4E77-4CA5-8B5B-2B5B2B20527A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86" creationId="{791A5C12-0689-477B-9BB2-DA40805297BE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87" creationId="{0415381A-C6DE-4646-891D-C6B19BC83BD8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288" creationId="{4202C1EB-1EF5-47F5-AB36-BDFDBC04BFA0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289" creationId="{48A8EFFC-78A0-4CBA-860C-09DF812092EB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290" creationId="{6E2A4970-5886-45ED-A5C5-801A794CB151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291" creationId="{E628623A-04CF-43CC-B04A-C21EC0D58D17}"/>
          </ac:cxnSpMkLst>
        </pc:cxnChg>
        <pc:cxnChg chg="add del mod">
          <ac:chgData name="Adrian Näf (s)" userId="679e0721-05e7-4a49-a606-e041428ef3ab" providerId="ADAL" clId="{902514F1-27FE-4627-99BE-C3C584C3A3B9}" dt="2022-02-17T13:47:32.425" v="1443" actId="478"/>
          <ac:cxnSpMkLst>
            <pc:docMk/>
            <pc:sldMk cId="1390597617" sldId="271"/>
            <ac:cxnSpMk id="1292" creationId="{C0F3B07C-AB33-4710-99AD-E92AAFF569CB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293" creationId="{468C49BD-379A-4EBB-9E37-F65AC2114589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294" creationId="{0F2E6B90-8EC4-41E1-8468-43359E195BD3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297" creationId="{3A314CD3-6B1B-4724-A0B1-27A3FBB6E990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301" creationId="{FA432CC6-D766-410B-91C9-3D6E673A2B40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302" creationId="{A9BDCB2B-8146-457D-BC86-238E9C6FE52A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305" creationId="{353E16FE-2B4D-4B0B-BD94-863748531756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306" creationId="{D5876E48-91D4-4D63-AF72-DED6EF533316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309" creationId="{BAC27CF5-F275-43EA-A805-3EB3064B8F08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310" creationId="{132F77A4-621B-40A8-A679-EAD11197F84A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313" creationId="{AE923E5F-BF51-41DA-BE0E-C6ECC1C02487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314" creationId="{B418CF66-4FC9-4257-80BF-864E1F2877FC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358" creationId="{02ADDCAC-C6C7-4188-9D80-B537A3B8FD20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359" creationId="{EB323372-E577-498D-B93B-DE88D0F20986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362" creationId="{E3C350AD-2CFF-46DE-82EF-389AACF05C7C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363" creationId="{F0FFB89C-9D4E-473F-88B5-448E913C4C8A}"/>
          </ac:cxnSpMkLst>
        </pc:cxnChg>
        <pc:cxnChg chg="add mod ord">
          <ac:chgData name="Adrian Näf (s)" userId="679e0721-05e7-4a49-a606-e041428ef3ab" providerId="ADAL" clId="{902514F1-27FE-4627-99BE-C3C584C3A3B9}" dt="2022-02-17T13:30:22.418" v="1382" actId="166"/>
          <ac:cxnSpMkLst>
            <pc:docMk/>
            <pc:sldMk cId="1390597617" sldId="271"/>
            <ac:cxnSpMk id="1364" creationId="{1EB33548-6E44-498C-BDF1-44810CB8B249}"/>
          </ac:cxnSpMkLst>
        </pc:cxnChg>
        <pc:cxnChg chg="add mod ord">
          <ac:chgData name="Adrian Näf (s)" userId="679e0721-05e7-4a49-a606-e041428ef3ab" providerId="ADAL" clId="{902514F1-27FE-4627-99BE-C3C584C3A3B9}" dt="2022-02-17T13:30:22.418" v="1382" actId="166"/>
          <ac:cxnSpMkLst>
            <pc:docMk/>
            <pc:sldMk cId="1390597617" sldId="271"/>
            <ac:cxnSpMk id="1365" creationId="{E7C4236B-A63C-4F9F-B9F0-EAAADD6AAC65}"/>
          </ac:cxnSpMkLst>
        </pc:cxnChg>
        <pc:cxnChg chg="add del mod">
          <ac:chgData name="Adrian Näf (s)" userId="679e0721-05e7-4a49-a606-e041428ef3ab" providerId="ADAL" clId="{902514F1-27FE-4627-99BE-C3C584C3A3B9}" dt="2022-02-17T13:47:50.801" v="1448" actId="478"/>
          <ac:cxnSpMkLst>
            <pc:docMk/>
            <pc:sldMk cId="1390597617" sldId="271"/>
            <ac:cxnSpMk id="1366" creationId="{DE1EF70E-770A-490C-95FB-7734D764DB40}"/>
          </ac:cxnSpMkLst>
        </pc:cxnChg>
        <pc:cxnChg chg="add del mod">
          <ac:chgData name="Adrian Näf (s)" userId="679e0721-05e7-4a49-a606-e041428ef3ab" providerId="ADAL" clId="{902514F1-27FE-4627-99BE-C3C584C3A3B9}" dt="2022-02-17T13:47:49.033" v="1447" actId="478"/>
          <ac:cxnSpMkLst>
            <pc:docMk/>
            <pc:sldMk cId="1390597617" sldId="271"/>
            <ac:cxnSpMk id="1367" creationId="{B73938EA-3BCC-45AC-A48E-317DA57FA386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372" creationId="{DD70B673-43B4-4F33-A1D7-FA39F7114CD5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373" creationId="{EDA651CD-12BA-4659-A44C-C8906B024C2C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378" creationId="{42124D5A-91C8-46C0-9C24-6A228D8AE424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379" creationId="{9975BB06-BE17-462B-AFDA-9B45DB5AF59F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380" creationId="{4992AA7D-6623-4EC4-9AD2-8F654D5F1879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383" creationId="{7A8FC46B-AC53-4828-A665-E09A50F43A4A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384" creationId="{44AEAE9D-EBAD-43F6-A950-369070A757BF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387" creationId="{A32D7D8F-92F6-4934-B900-CA4600AF751E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388" creationId="{3E1BBC91-CFCD-41BF-93EE-C4476A5E12C6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391" creationId="{B44F9009-8F19-41F5-8C18-D607FDD05722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392" creationId="{D80C56D6-08CF-462E-B726-AA9AF3FFC125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395" creationId="{4DE69B32-BEE7-45EB-8913-910383662FC0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396" creationId="{E7C8C736-A653-41CF-8F25-5CD5C97B1F4C}"/>
          </ac:cxnSpMkLst>
        </pc:cxnChg>
        <pc:cxnChg chg="add del mod">
          <ac:chgData name="Adrian Näf (s)" userId="679e0721-05e7-4a49-a606-e041428ef3ab" providerId="ADAL" clId="{902514F1-27FE-4627-99BE-C3C584C3A3B9}" dt="2022-02-17T13:52:44.486" v="1498" actId="478"/>
          <ac:cxnSpMkLst>
            <pc:docMk/>
            <pc:sldMk cId="1390597617" sldId="271"/>
            <ac:cxnSpMk id="1397" creationId="{C3091D7D-226C-46F2-AE25-D76F166A1F78}"/>
          </ac:cxnSpMkLst>
        </pc:cxnChg>
        <pc:cxnChg chg="add mod ord">
          <ac:chgData name="Adrian Näf (s)" userId="679e0721-05e7-4a49-a606-e041428ef3ab" providerId="ADAL" clId="{902514F1-27FE-4627-99BE-C3C584C3A3B9}" dt="2022-02-17T13:53:42.432" v="1508" actId="1076"/>
          <ac:cxnSpMkLst>
            <pc:docMk/>
            <pc:sldMk cId="1390597617" sldId="271"/>
            <ac:cxnSpMk id="1398" creationId="{3B139785-F7CB-4781-8A57-931FC533A36A}"/>
          </ac:cxnSpMkLst>
        </pc:cxnChg>
        <pc:cxnChg chg="add mod ord">
          <ac:chgData name="Adrian Näf (s)" userId="679e0721-05e7-4a49-a606-e041428ef3ab" providerId="ADAL" clId="{902514F1-27FE-4627-99BE-C3C584C3A3B9}" dt="2022-02-17T13:53:42.432" v="1508" actId="1076"/>
          <ac:cxnSpMkLst>
            <pc:docMk/>
            <pc:sldMk cId="1390597617" sldId="271"/>
            <ac:cxnSpMk id="1399" creationId="{D089A76B-6CFD-4F66-B062-B1AEEB9872C8}"/>
          </ac:cxnSpMkLst>
        </pc:cxnChg>
        <pc:cxnChg chg="add del mod">
          <ac:chgData name="Adrian Näf (s)" userId="679e0721-05e7-4a49-a606-e041428ef3ab" providerId="ADAL" clId="{902514F1-27FE-4627-99BE-C3C584C3A3B9}" dt="2022-02-17T13:52:42.840" v="1497" actId="478"/>
          <ac:cxnSpMkLst>
            <pc:docMk/>
            <pc:sldMk cId="1390597617" sldId="271"/>
            <ac:cxnSpMk id="1400" creationId="{7AA007A3-F0E7-4475-99EE-9D46E1B432AC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401" creationId="{444866FD-B8F6-4FFE-8897-44998CA8889A}"/>
          </ac:cxnSpMkLst>
        </pc:cxnChg>
        <pc:cxnChg chg="add mod">
          <ac:chgData name="Adrian Näf (s)" userId="679e0721-05e7-4a49-a606-e041428ef3ab" providerId="ADAL" clId="{902514F1-27FE-4627-99BE-C3C584C3A3B9}" dt="2022-02-17T13:51:25.203" v="1477" actId="1076"/>
          <ac:cxnSpMkLst>
            <pc:docMk/>
            <pc:sldMk cId="1390597617" sldId="271"/>
            <ac:cxnSpMk id="1402" creationId="{644BBFB2-C64B-404F-ADB3-467B7CE1FD19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08" creationId="{50D04C4C-0DE7-44A0-BD12-9D37D3991F57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09" creationId="{8F33EEB8-238D-4494-83DD-36A245E030EB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12" creationId="{56B4D4AB-0E2D-40E8-9443-8489FF6C2867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13" creationId="{316957B1-16CA-4C86-B1C5-B574D29F33F0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414" creationId="{1F6678F3-EDE4-492D-BC62-FABE45FFDC90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415" creationId="{42160F84-B367-494D-A530-F8AF2E14AC91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20" creationId="{64A1ADBF-B0BA-4CCA-985C-652C6FB817F8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21" creationId="{E91DD1B9-51FC-4943-9023-1E78950D1E99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24" creationId="{9EB16BB2-D281-4B48-8DA0-65DEE96B7BA6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25" creationId="{FA46B052-87D9-44D4-9D00-81111858E4D2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426" creationId="{37212623-C8C1-4E0F-ACD0-131ED23A2D3E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427" creationId="{20AFBB24-ADFB-486D-8062-3E5E9D861263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30" creationId="{790BCD9E-438D-4E3E-8471-0996C5C9A93E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31" creationId="{8E8046FD-0914-4673-8B08-5CEFD985EC26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34" creationId="{017B4F55-ABAA-4591-83ED-A1F26B290CEA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35" creationId="{05E6E9EE-FDB6-4738-9004-B931E81BEF4B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436" creationId="{F9743AC7-EFC0-427B-AD1F-3E4EC2ADCBA8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437" creationId="{9C147C04-7F74-4FB4-82EE-F2AB601D2FD9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40" creationId="{70AB3756-7B5E-4C3C-93FC-1252A3D6A705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41" creationId="{55D5F790-9296-4D2F-B85D-D951E9C2F24F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44" creationId="{BCCC9798-EA3D-43B8-889E-35C4C389A72F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45" creationId="{0EABC9FB-47F5-451E-9BDB-D9D881C4C976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446" creationId="{A79900B8-6924-4D93-9990-3734C18EE1AF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447" creationId="{5123C3FC-717C-421B-AC1C-F9D506885FC4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50" creationId="{832EC31F-DE0C-44BD-9AF3-E62E7B4AEFE7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51" creationId="{57D237DD-9D84-4443-9125-0879BD07C470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55" creationId="{DAD1C679-96A0-4925-80D9-C69E92EAEA50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56" creationId="{D1CF8200-3593-4FEF-871A-01FB50439156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59" creationId="{065AAA46-F61A-4C42-9CD6-A4B75BD274AD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60" creationId="{4EE44F3A-2F1A-4EBE-A90A-8A61A1218180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461" creationId="{F0A8A32A-F78F-493B-869C-2B56F0770A95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462" creationId="{1EA0C6EF-5DF4-480B-B300-A7A8D4DF0532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65" creationId="{67DC536A-F531-4D28-B227-A425B6DBB6EA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66" creationId="{543ECF36-B878-41BD-B334-619EEBA87C5A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69" creationId="{5352A126-C363-4A60-8367-E0067C464321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70" creationId="{1477D71C-E06B-4D6D-BA23-BB59F7EF49A1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471" creationId="{E1129687-F35C-491A-8371-1FCD45132D0B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472" creationId="{F8ED3D4D-34BD-4B9E-8006-EDC2B4364C1F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473" creationId="{2E404791-D255-47BA-8448-495CB3F56D58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474" creationId="{75E49F18-B4E7-4BD3-A5B5-8508E4601147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78" creationId="{67168C0C-F719-483F-A3CB-1FE39A40B872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79" creationId="{754A4BCD-3E4F-4C5A-9DAF-5A7B17162267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82" creationId="{ED37E970-B482-4337-BB22-8505649924AE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83" creationId="{39B7B9B0-C00B-4F45-9452-6200D8B69927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484" creationId="{220B02B6-DDA1-4049-8E9D-0E7EE5D41450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485" creationId="{659E70E3-863C-4523-9870-8E92DBCE215A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88" creationId="{A6CA6499-3048-40C0-AF66-CA89AB6528F7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89" creationId="{A8BD394E-AE0E-40AF-AF26-B7F275A104F7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92" creationId="{8886170D-CEE9-482F-A29D-062256C87467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93" creationId="{1F7EB41E-27CC-4E22-80DD-B4643EC462DA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494" creationId="{8D36D4BB-5F52-4CD2-89C0-063A9A4260D1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495" creationId="{905C9F4F-C4AB-4B8E-9B5E-8D74A4EB1F2C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499" creationId="{C78714AC-7614-4004-8275-2CCF0077B9F3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500" creationId="{4807C1F8-D2BE-4344-A3CF-40ACD308D812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503" creationId="{63E65F9C-7314-404A-A376-59B45880BAD1}"/>
          </ac:cxnSpMkLst>
        </pc:cxnChg>
        <pc:cxnChg chg="mod">
          <ac:chgData name="Adrian Näf (s)" userId="679e0721-05e7-4a49-a606-e041428ef3ab" providerId="ADAL" clId="{902514F1-27FE-4627-99BE-C3C584C3A3B9}" dt="2022-02-15T08:31:57.207" v="748"/>
          <ac:cxnSpMkLst>
            <pc:docMk/>
            <pc:sldMk cId="1390597617" sldId="271"/>
            <ac:cxnSpMk id="1504" creationId="{F526938D-A62B-43AA-8E21-EC8CF889FE6D}"/>
          </ac:cxnSpMkLst>
        </pc:cxnChg>
        <pc:cxnChg chg="add mod">
          <ac:chgData name="Adrian Näf (s)" userId="679e0721-05e7-4a49-a606-e041428ef3ab" providerId="ADAL" clId="{902514F1-27FE-4627-99BE-C3C584C3A3B9}" dt="2022-02-17T14:01:42.622" v="1571" actId="1076"/>
          <ac:cxnSpMkLst>
            <pc:docMk/>
            <pc:sldMk cId="1390597617" sldId="271"/>
            <ac:cxnSpMk id="1505" creationId="{EBB40B7A-94EC-4863-B42E-FC4071AA671A}"/>
          </ac:cxnSpMkLst>
        </pc:cxnChg>
        <pc:cxnChg chg="add mod">
          <ac:chgData name="Adrian Näf (s)" userId="679e0721-05e7-4a49-a606-e041428ef3ab" providerId="ADAL" clId="{902514F1-27FE-4627-99BE-C3C584C3A3B9}" dt="2022-02-15T08:32:30.567" v="750" actId="1076"/>
          <ac:cxnSpMkLst>
            <pc:docMk/>
            <pc:sldMk cId="1390597617" sldId="271"/>
            <ac:cxnSpMk id="1506" creationId="{8265CA9E-C8BC-4896-BBBA-10E8DDE4EC88}"/>
          </ac:cxnSpMkLst>
        </pc:cxnChg>
        <pc:cxnChg chg="add del mod">
          <ac:chgData name="Adrian Näf (s)" userId="679e0721-05e7-4a49-a606-e041428ef3ab" providerId="ADAL" clId="{902514F1-27FE-4627-99BE-C3C584C3A3B9}" dt="2022-02-15T08:38:10.655" v="757" actId="1076"/>
          <ac:cxnSpMkLst>
            <pc:docMk/>
            <pc:sldMk cId="1390597617" sldId="271"/>
            <ac:cxnSpMk id="1508" creationId="{ACC509A5-AD19-4D53-971B-D9B51A628434}"/>
          </ac:cxnSpMkLst>
        </pc:cxnChg>
        <pc:cxnChg chg="add del mod">
          <ac:chgData name="Adrian Näf (s)" userId="679e0721-05e7-4a49-a606-e041428ef3ab" providerId="ADAL" clId="{902514F1-27FE-4627-99BE-C3C584C3A3B9}" dt="2022-02-15T08:38:35.028" v="761" actId="1076"/>
          <ac:cxnSpMkLst>
            <pc:docMk/>
            <pc:sldMk cId="1390597617" sldId="271"/>
            <ac:cxnSpMk id="1510" creationId="{1A250118-E316-4F81-88A9-BF40F44F82F8}"/>
          </ac:cxnSpMkLst>
        </pc:cxnChg>
        <pc:cxnChg chg="mod">
          <ac:chgData name="Adrian Näf (s)" userId="679e0721-05e7-4a49-a606-e041428ef3ab" providerId="ADAL" clId="{902514F1-27FE-4627-99BE-C3C584C3A3B9}" dt="2022-02-15T08:40:21.686" v="778"/>
          <ac:cxnSpMkLst>
            <pc:docMk/>
            <pc:sldMk cId="1390597617" sldId="271"/>
            <ac:cxnSpMk id="1514" creationId="{2A3B83C3-E397-46CB-840A-1A08247CB2D0}"/>
          </ac:cxnSpMkLst>
        </pc:cxnChg>
        <pc:cxnChg chg="mod">
          <ac:chgData name="Adrian Näf (s)" userId="679e0721-05e7-4a49-a606-e041428ef3ab" providerId="ADAL" clId="{902514F1-27FE-4627-99BE-C3C584C3A3B9}" dt="2022-02-15T08:40:21.686" v="778"/>
          <ac:cxnSpMkLst>
            <pc:docMk/>
            <pc:sldMk cId="1390597617" sldId="271"/>
            <ac:cxnSpMk id="1515" creationId="{325D8CEA-BBFD-4C2A-92F9-0602A4F9FF02}"/>
          </ac:cxnSpMkLst>
        </pc:cxnChg>
        <pc:cxnChg chg="mod">
          <ac:chgData name="Adrian Näf (s)" userId="679e0721-05e7-4a49-a606-e041428ef3ab" providerId="ADAL" clId="{902514F1-27FE-4627-99BE-C3C584C3A3B9}" dt="2022-02-15T08:40:21.686" v="778"/>
          <ac:cxnSpMkLst>
            <pc:docMk/>
            <pc:sldMk cId="1390597617" sldId="271"/>
            <ac:cxnSpMk id="1518" creationId="{505A2D36-4D74-494F-BD51-C761F4C97039}"/>
          </ac:cxnSpMkLst>
        </pc:cxnChg>
        <pc:cxnChg chg="mod">
          <ac:chgData name="Adrian Näf (s)" userId="679e0721-05e7-4a49-a606-e041428ef3ab" providerId="ADAL" clId="{902514F1-27FE-4627-99BE-C3C584C3A3B9}" dt="2022-02-15T08:40:21.686" v="778"/>
          <ac:cxnSpMkLst>
            <pc:docMk/>
            <pc:sldMk cId="1390597617" sldId="271"/>
            <ac:cxnSpMk id="1519" creationId="{711B5740-9D70-49BB-8EFC-B0817F833C1D}"/>
          </ac:cxnSpMkLst>
        </pc:cxnChg>
        <pc:cxnChg chg="mod">
          <ac:chgData name="Adrian Näf (s)" userId="679e0721-05e7-4a49-a606-e041428ef3ab" providerId="ADAL" clId="{902514F1-27FE-4627-99BE-C3C584C3A3B9}" dt="2022-02-15T08:41:53.951" v="787"/>
          <ac:cxnSpMkLst>
            <pc:docMk/>
            <pc:sldMk cId="1390597617" sldId="271"/>
            <ac:cxnSpMk id="1523" creationId="{31D44D53-23CA-433D-AC8E-22205267DF65}"/>
          </ac:cxnSpMkLst>
        </pc:cxnChg>
        <pc:cxnChg chg="mod">
          <ac:chgData name="Adrian Näf (s)" userId="679e0721-05e7-4a49-a606-e041428ef3ab" providerId="ADAL" clId="{902514F1-27FE-4627-99BE-C3C584C3A3B9}" dt="2022-02-15T08:41:53.951" v="787"/>
          <ac:cxnSpMkLst>
            <pc:docMk/>
            <pc:sldMk cId="1390597617" sldId="271"/>
            <ac:cxnSpMk id="1524" creationId="{C2633208-6A8C-46A0-A1BA-9D72686AD71F}"/>
          </ac:cxnSpMkLst>
        </pc:cxnChg>
        <pc:cxnChg chg="mod">
          <ac:chgData name="Adrian Näf (s)" userId="679e0721-05e7-4a49-a606-e041428ef3ab" providerId="ADAL" clId="{902514F1-27FE-4627-99BE-C3C584C3A3B9}" dt="2022-02-15T08:41:53.951" v="787"/>
          <ac:cxnSpMkLst>
            <pc:docMk/>
            <pc:sldMk cId="1390597617" sldId="271"/>
            <ac:cxnSpMk id="1527" creationId="{5FDC4CF7-2061-4960-8732-0B6BCC4F62DC}"/>
          </ac:cxnSpMkLst>
        </pc:cxnChg>
        <pc:cxnChg chg="mod">
          <ac:chgData name="Adrian Näf (s)" userId="679e0721-05e7-4a49-a606-e041428ef3ab" providerId="ADAL" clId="{902514F1-27FE-4627-99BE-C3C584C3A3B9}" dt="2022-02-15T08:41:53.951" v="787"/>
          <ac:cxnSpMkLst>
            <pc:docMk/>
            <pc:sldMk cId="1390597617" sldId="271"/>
            <ac:cxnSpMk id="1528" creationId="{0C8EA740-3FDB-4B6A-B794-47BC0BDADBF8}"/>
          </ac:cxnSpMkLst>
        </pc:cxnChg>
        <pc:cxnChg chg="add del mod">
          <ac:chgData name="Adrian Näf (s)" userId="679e0721-05e7-4a49-a606-e041428ef3ab" providerId="ADAL" clId="{902514F1-27FE-4627-99BE-C3C584C3A3B9}" dt="2022-02-15T08:46:36.304" v="800" actId="478"/>
          <ac:cxnSpMkLst>
            <pc:docMk/>
            <pc:sldMk cId="1390597617" sldId="271"/>
            <ac:cxnSpMk id="1530" creationId="{ECA7AE2D-1C94-4A07-90DF-BFE82E1F38F4}"/>
          </ac:cxnSpMkLst>
        </pc:cxnChg>
        <pc:cxnChg chg="add mod">
          <ac:chgData name="Adrian Näf (s)" userId="679e0721-05e7-4a49-a606-e041428ef3ab" providerId="ADAL" clId="{902514F1-27FE-4627-99BE-C3C584C3A3B9}" dt="2022-02-15T08:46:56.252" v="802" actId="1076"/>
          <ac:cxnSpMkLst>
            <pc:docMk/>
            <pc:sldMk cId="1390597617" sldId="271"/>
            <ac:cxnSpMk id="1532" creationId="{307137E1-D1E4-4F0E-9EE0-1BD046A24304}"/>
          </ac:cxnSpMkLst>
        </pc:cxnChg>
        <pc:cxnChg chg="mod">
          <ac:chgData name="Adrian Näf (s)" userId="679e0721-05e7-4a49-a606-e041428ef3ab" providerId="ADAL" clId="{902514F1-27FE-4627-99BE-C3C584C3A3B9}" dt="2022-02-15T08:46:49.929" v="801"/>
          <ac:cxnSpMkLst>
            <pc:docMk/>
            <pc:sldMk cId="1390597617" sldId="271"/>
            <ac:cxnSpMk id="1536" creationId="{42055BC0-E824-4F04-89E1-D682667D68A2}"/>
          </ac:cxnSpMkLst>
        </pc:cxnChg>
        <pc:cxnChg chg="mod">
          <ac:chgData name="Adrian Näf (s)" userId="679e0721-05e7-4a49-a606-e041428ef3ab" providerId="ADAL" clId="{902514F1-27FE-4627-99BE-C3C584C3A3B9}" dt="2022-02-15T08:46:49.929" v="801"/>
          <ac:cxnSpMkLst>
            <pc:docMk/>
            <pc:sldMk cId="1390597617" sldId="271"/>
            <ac:cxnSpMk id="1537" creationId="{1865B345-7F37-4C4A-8AF0-2060DFAEDFFB}"/>
          </ac:cxnSpMkLst>
        </pc:cxnChg>
        <pc:cxnChg chg="mod">
          <ac:chgData name="Adrian Näf (s)" userId="679e0721-05e7-4a49-a606-e041428ef3ab" providerId="ADAL" clId="{902514F1-27FE-4627-99BE-C3C584C3A3B9}" dt="2022-02-15T08:46:49.929" v="801"/>
          <ac:cxnSpMkLst>
            <pc:docMk/>
            <pc:sldMk cId="1390597617" sldId="271"/>
            <ac:cxnSpMk id="1540" creationId="{5FDB7730-DE4D-4EA2-A8EB-53E10F32E5CE}"/>
          </ac:cxnSpMkLst>
        </pc:cxnChg>
        <pc:cxnChg chg="mod">
          <ac:chgData name="Adrian Näf (s)" userId="679e0721-05e7-4a49-a606-e041428ef3ab" providerId="ADAL" clId="{902514F1-27FE-4627-99BE-C3C584C3A3B9}" dt="2022-02-15T08:46:49.929" v="801"/>
          <ac:cxnSpMkLst>
            <pc:docMk/>
            <pc:sldMk cId="1390597617" sldId="271"/>
            <ac:cxnSpMk id="1541" creationId="{3B314904-2C2F-439E-A871-8904409FBE1D}"/>
          </ac:cxnSpMkLst>
        </pc:cxnChg>
      </pc:sldChg>
      <pc:sldChg chg="addSp modSp new mod">
        <pc:chgData name="Adrian Näf (s)" userId="679e0721-05e7-4a49-a606-e041428ef3ab" providerId="ADAL" clId="{902514F1-27FE-4627-99BE-C3C584C3A3B9}" dt="2022-02-15T10:17:01.791" v="1225" actId="1076"/>
        <pc:sldMkLst>
          <pc:docMk/>
          <pc:sldMk cId="60683609" sldId="272"/>
        </pc:sldMkLst>
        <pc:spChg chg="add mod">
          <ac:chgData name="Adrian Näf (s)" userId="679e0721-05e7-4a49-a606-e041428ef3ab" providerId="ADAL" clId="{902514F1-27FE-4627-99BE-C3C584C3A3B9}" dt="2022-02-15T10:13:59.069" v="1217" actId="1076"/>
          <ac:spMkLst>
            <pc:docMk/>
            <pc:sldMk cId="60683609" sldId="272"/>
            <ac:spMk id="2" creationId="{51B92AA3-29F6-49EE-87BA-873EDC658250}"/>
          </ac:spMkLst>
        </pc:spChg>
        <pc:spChg chg="add mod">
          <ac:chgData name="Adrian Näf (s)" userId="679e0721-05e7-4a49-a606-e041428ef3ab" providerId="ADAL" clId="{902514F1-27FE-4627-99BE-C3C584C3A3B9}" dt="2022-02-15T09:42:25.598" v="1108"/>
          <ac:spMkLst>
            <pc:docMk/>
            <pc:sldMk cId="60683609" sldId="272"/>
            <ac:spMk id="3" creationId="{BFAD7EA1-2275-4F7F-80CD-A1372FAC7515}"/>
          </ac:spMkLst>
        </pc:spChg>
        <pc:spChg chg="add mod">
          <ac:chgData name="Adrian Näf (s)" userId="679e0721-05e7-4a49-a606-e041428ef3ab" providerId="ADAL" clId="{902514F1-27FE-4627-99BE-C3C584C3A3B9}" dt="2022-02-15T09:42:25.598" v="1108"/>
          <ac:spMkLst>
            <pc:docMk/>
            <pc:sldMk cId="60683609" sldId="272"/>
            <ac:spMk id="5" creationId="{D2D6B8BA-CD43-4CAF-8150-FEBACA8787D2}"/>
          </ac:spMkLst>
        </pc:spChg>
        <pc:spChg chg="add mod">
          <ac:chgData name="Adrian Näf (s)" userId="679e0721-05e7-4a49-a606-e041428ef3ab" providerId="ADAL" clId="{902514F1-27FE-4627-99BE-C3C584C3A3B9}" dt="2022-02-15T09:43:13.395" v="1109"/>
          <ac:spMkLst>
            <pc:docMk/>
            <pc:sldMk cId="60683609" sldId="272"/>
            <ac:spMk id="7" creationId="{B9BDFACE-8B61-4747-A22A-1FDC787C769D}"/>
          </ac:spMkLst>
        </pc:spChg>
        <pc:spChg chg="add mod">
          <ac:chgData name="Adrian Näf (s)" userId="679e0721-05e7-4a49-a606-e041428ef3ab" providerId="ADAL" clId="{902514F1-27FE-4627-99BE-C3C584C3A3B9}" dt="2022-02-15T09:45:07.591" v="1123" actId="14100"/>
          <ac:spMkLst>
            <pc:docMk/>
            <pc:sldMk cId="60683609" sldId="272"/>
            <ac:spMk id="9" creationId="{9FF6D67B-D310-4696-86F8-A2376FE6642C}"/>
          </ac:spMkLst>
        </pc:spChg>
        <pc:spChg chg="add mod">
          <ac:chgData name="Adrian Näf (s)" userId="679e0721-05e7-4a49-a606-e041428ef3ab" providerId="ADAL" clId="{902514F1-27FE-4627-99BE-C3C584C3A3B9}" dt="2022-02-15T09:46:58.514" v="1139" actId="6549"/>
          <ac:spMkLst>
            <pc:docMk/>
            <pc:sldMk cId="60683609" sldId="272"/>
            <ac:spMk id="10" creationId="{6CAB41D3-29A6-4090-BB16-D818BE057EF2}"/>
          </ac:spMkLst>
        </pc:spChg>
        <pc:cxnChg chg="add mod">
          <ac:chgData name="Adrian Näf (s)" userId="679e0721-05e7-4a49-a606-e041428ef3ab" providerId="ADAL" clId="{902514F1-27FE-4627-99BE-C3C584C3A3B9}" dt="2022-02-15T09:42:25.598" v="1108"/>
          <ac:cxnSpMkLst>
            <pc:docMk/>
            <pc:sldMk cId="60683609" sldId="272"/>
            <ac:cxnSpMk id="4" creationId="{92986CAF-D1F3-43C2-B2DF-207B24BB9D13}"/>
          </ac:cxnSpMkLst>
        </pc:cxnChg>
        <pc:cxnChg chg="add mod">
          <ac:chgData name="Adrian Näf (s)" userId="679e0721-05e7-4a49-a606-e041428ef3ab" providerId="ADAL" clId="{902514F1-27FE-4627-99BE-C3C584C3A3B9}" dt="2022-02-15T09:42:25.598" v="1108"/>
          <ac:cxnSpMkLst>
            <pc:docMk/>
            <pc:sldMk cId="60683609" sldId="272"/>
            <ac:cxnSpMk id="6" creationId="{1FF4193D-9FE4-4CD9-BDCB-D2A15E74239D}"/>
          </ac:cxnSpMkLst>
        </pc:cxnChg>
        <pc:cxnChg chg="add mod">
          <ac:chgData name="Adrian Näf (s)" userId="679e0721-05e7-4a49-a606-e041428ef3ab" providerId="ADAL" clId="{902514F1-27FE-4627-99BE-C3C584C3A3B9}" dt="2022-02-15T10:17:01.791" v="1225" actId="1076"/>
          <ac:cxnSpMkLst>
            <pc:docMk/>
            <pc:sldMk cId="60683609" sldId="272"/>
            <ac:cxnSpMk id="8" creationId="{53ED4020-4717-4AF0-8EC2-F829157986C9}"/>
          </ac:cxnSpMkLst>
        </pc:cxnChg>
      </pc:sldChg>
      <pc:sldChg chg="addSp delSp modSp add mod ord">
        <pc:chgData name="Adrian Näf (s)" userId="679e0721-05e7-4a49-a606-e041428ef3ab" providerId="ADAL" clId="{902514F1-27FE-4627-99BE-C3C584C3A3B9}" dt="2022-02-17T14:01:33.390" v="1570" actId="478"/>
        <pc:sldMkLst>
          <pc:docMk/>
          <pc:sldMk cId="2737962227" sldId="273"/>
        </pc:sldMkLst>
        <pc:spChg chg="add mod ord">
          <ac:chgData name="Adrian Näf (s)" userId="679e0721-05e7-4a49-a606-e041428ef3ab" providerId="ADAL" clId="{902514F1-27FE-4627-99BE-C3C584C3A3B9}" dt="2022-02-17T13:57:51.640" v="1547" actId="1076"/>
          <ac:spMkLst>
            <pc:docMk/>
            <pc:sldMk cId="2737962227" sldId="273"/>
            <ac:spMk id="491" creationId="{EC7410FD-2696-48FF-9630-B0F0898AF251}"/>
          </ac:spMkLst>
        </pc:spChg>
        <pc:spChg chg="add mod">
          <ac:chgData name="Adrian Näf (s)" userId="679e0721-05e7-4a49-a606-e041428ef3ab" providerId="ADAL" clId="{902514F1-27FE-4627-99BE-C3C584C3A3B9}" dt="2022-02-17T13:59:07.323" v="1558"/>
          <ac:spMkLst>
            <pc:docMk/>
            <pc:sldMk cId="2737962227" sldId="273"/>
            <ac:spMk id="492" creationId="{6370D74A-8F8B-4F69-9921-1226826B0EFF}"/>
          </ac:spMkLst>
        </pc:spChg>
        <pc:spChg chg="mod">
          <ac:chgData name="Adrian Näf (s)" userId="679e0721-05e7-4a49-a606-e041428ef3ab" providerId="ADAL" clId="{902514F1-27FE-4627-99BE-C3C584C3A3B9}" dt="2022-02-17T13:59:07.323" v="1558"/>
          <ac:spMkLst>
            <pc:docMk/>
            <pc:sldMk cId="2737962227" sldId="273"/>
            <ac:spMk id="508" creationId="{0449C3CC-971D-4320-821D-2E2387479B10}"/>
          </ac:spMkLst>
        </pc:spChg>
        <pc:spChg chg="add mod">
          <ac:chgData name="Adrian Näf (s)" userId="679e0721-05e7-4a49-a606-e041428ef3ab" providerId="ADAL" clId="{902514F1-27FE-4627-99BE-C3C584C3A3B9}" dt="2022-02-17T13:59:07.323" v="1558"/>
          <ac:spMkLst>
            <pc:docMk/>
            <pc:sldMk cId="2737962227" sldId="273"/>
            <ac:spMk id="511" creationId="{4967AD02-C417-4BFD-9BCC-457A6CD7F3AB}"/>
          </ac:spMkLst>
        </pc:spChg>
        <pc:spChg chg="mod">
          <ac:chgData name="Adrian Näf (s)" userId="679e0721-05e7-4a49-a606-e041428ef3ab" providerId="ADAL" clId="{902514F1-27FE-4627-99BE-C3C584C3A3B9}" dt="2022-02-17T13:59:07.323" v="1558"/>
          <ac:spMkLst>
            <pc:docMk/>
            <pc:sldMk cId="2737962227" sldId="273"/>
            <ac:spMk id="513" creationId="{07535394-8E0A-48D4-9564-DE6242494670}"/>
          </ac:spMkLst>
        </pc:spChg>
        <pc:spChg chg="mod">
          <ac:chgData name="Adrian Näf (s)" userId="679e0721-05e7-4a49-a606-e041428ef3ab" providerId="ADAL" clId="{902514F1-27FE-4627-99BE-C3C584C3A3B9}" dt="2022-02-17T13:59:07.323" v="1558"/>
          <ac:spMkLst>
            <pc:docMk/>
            <pc:sldMk cId="2737962227" sldId="273"/>
            <ac:spMk id="518" creationId="{EEECF92B-052B-470D-9196-B89198B00D0F}"/>
          </ac:spMkLst>
        </pc:spChg>
        <pc:spChg chg="mod">
          <ac:chgData name="Adrian Näf (s)" userId="679e0721-05e7-4a49-a606-e041428ef3ab" providerId="ADAL" clId="{902514F1-27FE-4627-99BE-C3C584C3A3B9}" dt="2022-02-17T13:59:07.323" v="1558"/>
          <ac:spMkLst>
            <pc:docMk/>
            <pc:sldMk cId="2737962227" sldId="273"/>
            <ac:spMk id="522" creationId="{3FB82331-B176-4E3E-9172-39F77E51CCBD}"/>
          </ac:spMkLst>
        </pc:spChg>
        <pc:spChg chg="mod">
          <ac:chgData name="Adrian Näf (s)" userId="679e0721-05e7-4a49-a606-e041428ef3ab" providerId="ADAL" clId="{902514F1-27FE-4627-99BE-C3C584C3A3B9}" dt="2022-02-17T13:59:07.323" v="1558"/>
          <ac:spMkLst>
            <pc:docMk/>
            <pc:sldMk cId="2737962227" sldId="273"/>
            <ac:spMk id="528" creationId="{BAD736F3-F1FF-4760-8ED3-97B8226BD290}"/>
          </ac:spMkLst>
        </pc:spChg>
        <pc:spChg chg="add mod">
          <ac:chgData name="Adrian Näf (s)" userId="679e0721-05e7-4a49-a606-e041428ef3ab" providerId="ADAL" clId="{902514F1-27FE-4627-99BE-C3C584C3A3B9}" dt="2022-02-17T13:59:07.323" v="1558"/>
          <ac:spMkLst>
            <pc:docMk/>
            <pc:sldMk cId="2737962227" sldId="273"/>
            <ac:spMk id="533" creationId="{62443417-0A05-419A-8BB7-21601B53FB39}"/>
          </ac:spMkLst>
        </pc:spChg>
        <pc:spChg chg="add mod">
          <ac:chgData name="Adrian Näf (s)" userId="679e0721-05e7-4a49-a606-e041428ef3ab" providerId="ADAL" clId="{902514F1-27FE-4627-99BE-C3C584C3A3B9}" dt="2022-02-17T13:59:07.323" v="1558"/>
          <ac:spMkLst>
            <pc:docMk/>
            <pc:sldMk cId="2737962227" sldId="273"/>
            <ac:spMk id="534" creationId="{9E382D86-AE66-4BA3-B71D-81B477D90098}"/>
          </ac:spMkLst>
        </pc:spChg>
        <pc:spChg chg="mod">
          <ac:chgData name="Adrian Näf (s)" userId="679e0721-05e7-4a49-a606-e041428ef3ab" providerId="ADAL" clId="{902514F1-27FE-4627-99BE-C3C584C3A3B9}" dt="2022-02-17T13:59:07.323" v="1558"/>
          <ac:spMkLst>
            <pc:docMk/>
            <pc:sldMk cId="2737962227" sldId="273"/>
            <ac:spMk id="536" creationId="{8DE8911F-7D66-4F21-9DB7-5733C87B32C6}"/>
          </ac:spMkLst>
        </pc:spChg>
        <pc:spChg chg="mod">
          <ac:chgData name="Adrian Näf (s)" userId="679e0721-05e7-4a49-a606-e041428ef3ab" providerId="ADAL" clId="{902514F1-27FE-4627-99BE-C3C584C3A3B9}" dt="2022-02-17T13:59:07.323" v="1558"/>
          <ac:spMkLst>
            <pc:docMk/>
            <pc:sldMk cId="2737962227" sldId="273"/>
            <ac:spMk id="541" creationId="{8C7272F6-14D7-4A2C-9989-A5FEE05CAC86}"/>
          </ac:spMkLst>
        </pc:spChg>
        <pc:spChg chg="mod">
          <ac:chgData name="Adrian Näf (s)" userId="679e0721-05e7-4a49-a606-e041428ef3ab" providerId="ADAL" clId="{902514F1-27FE-4627-99BE-C3C584C3A3B9}" dt="2022-02-17T13:59:07.323" v="1558"/>
          <ac:spMkLst>
            <pc:docMk/>
            <pc:sldMk cId="2737962227" sldId="273"/>
            <ac:spMk id="549" creationId="{D319C81F-9184-4AE6-9CAC-16A46D11A85E}"/>
          </ac:spMkLst>
        </pc:spChg>
        <pc:spChg chg="mod">
          <ac:chgData name="Adrian Näf (s)" userId="679e0721-05e7-4a49-a606-e041428ef3ab" providerId="ADAL" clId="{902514F1-27FE-4627-99BE-C3C584C3A3B9}" dt="2022-02-17T13:59:18.649" v="1559"/>
          <ac:spMkLst>
            <pc:docMk/>
            <pc:sldMk cId="2737962227" sldId="273"/>
            <ac:spMk id="556" creationId="{BD796E00-E118-45F7-B9F1-90CAF30240E4}"/>
          </ac:spMkLst>
        </pc:spChg>
        <pc:spChg chg="del">
          <ac:chgData name="Adrian Näf (s)" userId="679e0721-05e7-4a49-a606-e041428ef3ab" providerId="ADAL" clId="{902514F1-27FE-4627-99BE-C3C584C3A3B9}" dt="2022-02-17T12:54:09.703" v="1288" actId="478"/>
          <ac:spMkLst>
            <pc:docMk/>
            <pc:sldMk cId="2737962227" sldId="273"/>
            <ac:spMk id="1080" creationId="{D4C41ECC-52A5-4376-A530-B73FFD712B81}"/>
          </ac:spMkLst>
        </pc:spChg>
        <pc:spChg chg="del">
          <ac:chgData name="Adrian Näf (s)" userId="679e0721-05e7-4a49-a606-e041428ef3ab" providerId="ADAL" clId="{902514F1-27FE-4627-99BE-C3C584C3A3B9}" dt="2022-02-17T12:54:15.473" v="1289" actId="478"/>
          <ac:spMkLst>
            <pc:docMk/>
            <pc:sldMk cId="2737962227" sldId="273"/>
            <ac:spMk id="1081" creationId="{A793B5C6-D1B5-4057-864E-B4985639D3A3}"/>
          </ac:spMkLst>
        </pc:spChg>
        <pc:spChg chg="mod">
          <ac:chgData name="Adrian Näf (s)" userId="679e0721-05e7-4a49-a606-e041428ef3ab" providerId="ADAL" clId="{902514F1-27FE-4627-99BE-C3C584C3A3B9}" dt="2022-02-17T12:57:17.063" v="1311" actId="14100"/>
          <ac:spMkLst>
            <pc:docMk/>
            <pc:sldMk cId="2737962227" sldId="273"/>
            <ac:spMk id="1082" creationId="{C040462A-EC24-4D8A-AB2F-DBA344C66B2E}"/>
          </ac:spMkLst>
        </pc:spChg>
        <pc:spChg chg="mod">
          <ac:chgData name="Adrian Näf (s)" userId="679e0721-05e7-4a49-a606-e041428ef3ab" providerId="ADAL" clId="{902514F1-27FE-4627-99BE-C3C584C3A3B9}" dt="2022-02-17T13:55:55.010" v="1516" actId="207"/>
          <ac:spMkLst>
            <pc:docMk/>
            <pc:sldMk cId="2737962227" sldId="273"/>
            <ac:spMk id="1088" creationId="{888FB3B9-0CF8-44F4-9E1F-DDEEED2B769A}"/>
          </ac:spMkLst>
        </pc:spChg>
        <pc:spChg chg="mod">
          <ac:chgData name="Adrian Näf (s)" userId="679e0721-05e7-4a49-a606-e041428ef3ab" providerId="ADAL" clId="{902514F1-27FE-4627-99BE-C3C584C3A3B9}" dt="2022-02-17T13:59:38.362" v="1561" actId="207"/>
          <ac:spMkLst>
            <pc:docMk/>
            <pc:sldMk cId="2737962227" sldId="273"/>
            <ac:spMk id="1089" creationId="{B5DD625B-52F6-4270-BC5A-556090638F45}"/>
          </ac:spMkLst>
        </pc:spChg>
        <pc:spChg chg="mod">
          <ac:chgData name="Adrian Näf (s)" userId="679e0721-05e7-4a49-a606-e041428ef3ab" providerId="ADAL" clId="{902514F1-27FE-4627-99BE-C3C584C3A3B9}" dt="2022-02-17T13:55:55.010" v="1516" actId="207"/>
          <ac:spMkLst>
            <pc:docMk/>
            <pc:sldMk cId="2737962227" sldId="273"/>
            <ac:spMk id="1099" creationId="{A6B37579-D605-4773-A0DB-3C17002ADDA8}"/>
          </ac:spMkLst>
        </pc:spChg>
        <pc:spChg chg="mod">
          <ac:chgData name="Adrian Näf (s)" userId="679e0721-05e7-4a49-a606-e041428ef3ab" providerId="ADAL" clId="{902514F1-27FE-4627-99BE-C3C584C3A3B9}" dt="2022-02-17T13:56:25.603" v="1521"/>
          <ac:spMkLst>
            <pc:docMk/>
            <pc:sldMk cId="2737962227" sldId="273"/>
            <ac:spMk id="1100" creationId="{280255EF-F17A-4A33-87BE-1DF021EF2511}"/>
          </ac:spMkLst>
        </pc:spChg>
        <pc:spChg chg="del">
          <ac:chgData name="Adrian Näf (s)" userId="679e0721-05e7-4a49-a606-e041428ef3ab" providerId="ADAL" clId="{902514F1-27FE-4627-99BE-C3C584C3A3B9}" dt="2022-02-17T13:58:52.001" v="1557" actId="478"/>
          <ac:spMkLst>
            <pc:docMk/>
            <pc:sldMk cId="2737962227" sldId="273"/>
            <ac:spMk id="1102" creationId="{ED35A6D8-3E64-4D95-B2C7-F486DE0B2F36}"/>
          </ac:spMkLst>
        </pc:spChg>
        <pc:spChg chg="mod">
          <ac:chgData name="Adrian Näf (s)" userId="679e0721-05e7-4a49-a606-e041428ef3ab" providerId="ADAL" clId="{902514F1-27FE-4627-99BE-C3C584C3A3B9}" dt="2022-02-17T13:56:31.173" v="1531" actId="20577"/>
          <ac:spMkLst>
            <pc:docMk/>
            <pc:sldMk cId="2737962227" sldId="273"/>
            <ac:spMk id="1103" creationId="{4FFBB4AB-C343-4FD3-A9D3-410E3AF1E122}"/>
          </ac:spMkLst>
        </pc:spChg>
        <pc:spChg chg="mod">
          <ac:chgData name="Adrian Näf (s)" userId="679e0721-05e7-4a49-a606-e041428ef3ab" providerId="ADAL" clId="{902514F1-27FE-4627-99BE-C3C584C3A3B9}" dt="2022-02-17T13:58:20.696" v="1556" actId="20577"/>
          <ac:spMkLst>
            <pc:docMk/>
            <pc:sldMk cId="2737962227" sldId="273"/>
            <ac:spMk id="1298" creationId="{F0C7F1E1-E6EF-4178-9F0E-64432E4313FB}"/>
          </ac:spMkLst>
        </pc:spChg>
        <pc:spChg chg="del">
          <ac:chgData name="Adrian Näf (s)" userId="679e0721-05e7-4a49-a606-e041428ef3ab" providerId="ADAL" clId="{902514F1-27FE-4627-99BE-C3C584C3A3B9}" dt="2022-02-17T13:56:56.470" v="1532" actId="478"/>
          <ac:spMkLst>
            <pc:docMk/>
            <pc:sldMk cId="2737962227" sldId="273"/>
            <ac:spMk id="1355" creationId="{93C2D424-B931-4B56-8450-369E18FA7A17}"/>
          </ac:spMkLst>
        </pc:spChg>
        <pc:spChg chg="del">
          <ac:chgData name="Adrian Näf (s)" userId="679e0721-05e7-4a49-a606-e041428ef3ab" providerId="ADAL" clId="{902514F1-27FE-4627-99BE-C3C584C3A3B9}" dt="2022-02-17T13:58:52.001" v="1557" actId="478"/>
          <ac:spMkLst>
            <pc:docMk/>
            <pc:sldMk cId="2737962227" sldId="273"/>
            <ac:spMk id="1368" creationId="{AC11F2E2-6F48-40A8-9B49-51421407CD9A}"/>
          </ac:spMkLst>
        </pc:spChg>
        <pc:spChg chg="del">
          <ac:chgData name="Adrian Näf (s)" userId="679e0721-05e7-4a49-a606-e041428ef3ab" providerId="ADAL" clId="{902514F1-27FE-4627-99BE-C3C584C3A3B9}" dt="2022-02-17T13:58:52.001" v="1557" actId="478"/>
          <ac:spMkLst>
            <pc:docMk/>
            <pc:sldMk cId="2737962227" sldId="273"/>
            <ac:spMk id="1369" creationId="{82323713-6A52-46E1-9454-B2C96490B87C}"/>
          </ac:spMkLst>
        </pc:spChg>
        <pc:spChg chg="del">
          <ac:chgData name="Adrian Näf (s)" userId="679e0721-05e7-4a49-a606-e041428ef3ab" providerId="ADAL" clId="{902514F1-27FE-4627-99BE-C3C584C3A3B9}" dt="2022-02-17T13:58:52.001" v="1557" actId="478"/>
          <ac:spMkLst>
            <pc:docMk/>
            <pc:sldMk cId="2737962227" sldId="273"/>
            <ac:spMk id="1375" creationId="{07C82332-523C-481E-A97B-05A25BB2EAD1}"/>
          </ac:spMkLst>
        </pc:spChg>
        <pc:spChg chg="mod">
          <ac:chgData name="Adrian Näf (s)" userId="679e0721-05e7-4a49-a606-e041428ef3ab" providerId="ADAL" clId="{902514F1-27FE-4627-99BE-C3C584C3A3B9}" dt="2022-02-17T13:59:56.980" v="1563" actId="14100"/>
          <ac:spMkLst>
            <pc:docMk/>
            <pc:sldMk cId="2737962227" sldId="273"/>
            <ac:spMk id="1417" creationId="{9005311A-4A5B-4AD1-9ED6-CA47831420C0}"/>
          </ac:spMkLst>
        </pc:spChg>
        <pc:spChg chg="del">
          <ac:chgData name="Adrian Näf (s)" userId="679e0721-05e7-4a49-a606-e041428ef3ab" providerId="ADAL" clId="{902514F1-27FE-4627-99BE-C3C584C3A3B9}" dt="2022-02-17T12:55:23.683" v="1310" actId="478"/>
          <ac:spMkLst>
            <pc:docMk/>
            <pc:sldMk cId="2737962227" sldId="273"/>
            <ac:spMk id="1507" creationId="{09FAD7C4-DDE6-4A6A-A401-D5B53AC280AB}"/>
          </ac:spMkLst>
        </pc:spChg>
        <pc:spChg chg="del">
          <ac:chgData name="Adrian Näf (s)" userId="679e0721-05e7-4a49-a606-e041428ef3ab" providerId="ADAL" clId="{902514F1-27FE-4627-99BE-C3C584C3A3B9}" dt="2022-02-17T12:55:23.683" v="1310" actId="478"/>
          <ac:spMkLst>
            <pc:docMk/>
            <pc:sldMk cId="2737962227" sldId="273"/>
            <ac:spMk id="1509" creationId="{D9F47314-7C53-4D21-BAD3-4E716EEE3F81}"/>
          </ac:spMkLst>
        </pc:spChg>
        <pc:spChg chg="del">
          <ac:chgData name="Adrian Näf (s)" userId="679e0721-05e7-4a49-a606-e041428ef3ab" providerId="ADAL" clId="{902514F1-27FE-4627-99BE-C3C584C3A3B9}" dt="2022-02-17T12:54:30.113" v="1307" actId="478"/>
          <ac:spMkLst>
            <pc:docMk/>
            <pc:sldMk cId="2737962227" sldId="273"/>
            <ac:spMk id="1511" creationId="{678A7DA7-6C08-4F06-930B-267B8AE32456}"/>
          </ac:spMkLst>
        </pc:spChg>
        <pc:spChg chg="del">
          <ac:chgData name="Adrian Näf (s)" userId="679e0721-05e7-4a49-a606-e041428ef3ab" providerId="ADAL" clId="{902514F1-27FE-4627-99BE-C3C584C3A3B9}" dt="2022-02-17T12:57:21.483" v="1312" actId="478"/>
          <ac:spMkLst>
            <pc:docMk/>
            <pc:sldMk cId="2737962227" sldId="273"/>
            <ac:spMk id="1529" creationId="{2AC727B2-1461-4914-B81B-BF53CB4D6D44}"/>
          </ac:spMkLst>
        </pc:spChg>
        <pc:spChg chg="mod">
          <ac:chgData name="Adrian Näf (s)" userId="679e0721-05e7-4a49-a606-e041428ef3ab" providerId="ADAL" clId="{902514F1-27FE-4627-99BE-C3C584C3A3B9}" dt="2022-02-17T12:54:23.092" v="1306" actId="20577"/>
          <ac:spMkLst>
            <pc:docMk/>
            <pc:sldMk cId="2737962227" sldId="273"/>
            <ac:spMk id="1542" creationId="{05899888-C3D0-45D1-AA0D-55710A7F241C}"/>
          </ac:spMkLst>
        </pc:spChg>
        <pc:grpChg chg="add mod">
          <ac:chgData name="Adrian Näf (s)" userId="679e0721-05e7-4a49-a606-e041428ef3ab" providerId="ADAL" clId="{902514F1-27FE-4627-99BE-C3C584C3A3B9}" dt="2022-02-17T13:59:07.323" v="1558"/>
          <ac:grpSpMkLst>
            <pc:docMk/>
            <pc:sldMk cId="2737962227" sldId="273"/>
            <ac:grpSpMk id="495" creationId="{B41CF7A3-90E1-4672-B543-6164818ED488}"/>
          </ac:grpSpMkLst>
        </pc:grpChg>
        <pc:grpChg chg="add mod">
          <ac:chgData name="Adrian Näf (s)" userId="679e0721-05e7-4a49-a606-e041428ef3ab" providerId="ADAL" clId="{902514F1-27FE-4627-99BE-C3C584C3A3B9}" dt="2022-02-17T13:59:07.323" v="1558"/>
          <ac:grpSpMkLst>
            <pc:docMk/>
            <pc:sldMk cId="2737962227" sldId="273"/>
            <ac:grpSpMk id="512" creationId="{CBF34F3B-1434-45D3-89C9-1DB2F993944F}"/>
          </ac:grpSpMkLst>
        </pc:grpChg>
        <pc:grpChg chg="add mod">
          <ac:chgData name="Adrian Näf (s)" userId="679e0721-05e7-4a49-a606-e041428ef3ab" providerId="ADAL" clId="{902514F1-27FE-4627-99BE-C3C584C3A3B9}" dt="2022-02-17T13:59:07.323" v="1558"/>
          <ac:grpSpMkLst>
            <pc:docMk/>
            <pc:sldMk cId="2737962227" sldId="273"/>
            <ac:grpSpMk id="517" creationId="{1EFE43EC-2DD9-4F65-944C-5294A027FA9C}"/>
          </ac:grpSpMkLst>
        </pc:grpChg>
        <pc:grpChg chg="add mod">
          <ac:chgData name="Adrian Näf (s)" userId="679e0721-05e7-4a49-a606-e041428ef3ab" providerId="ADAL" clId="{902514F1-27FE-4627-99BE-C3C584C3A3B9}" dt="2022-02-17T13:59:07.323" v="1558"/>
          <ac:grpSpMkLst>
            <pc:docMk/>
            <pc:sldMk cId="2737962227" sldId="273"/>
            <ac:grpSpMk id="521" creationId="{44B97E46-C3E4-4C38-BC6F-E1F0786F2A1F}"/>
          </ac:grpSpMkLst>
        </pc:grpChg>
        <pc:grpChg chg="add mod">
          <ac:chgData name="Adrian Näf (s)" userId="679e0721-05e7-4a49-a606-e041428ef3ab" providerId="ADAL" clId="{902514F1-27FE-4627-99BE-C3C584C3A3B9}" dt="2022-02-17T13:59:07.323" v="1558"/>
          <ac:grpSpMkLst>
            <pc:docMk/>
            <pc:sldMk cId="2737962227" sldId="273"/>
            <ac:grpSpMk id="527" creationId="{F57F699C-C92C-4228-8865-BBCEC365AB71}"/>
          </ac:grpSpMkLst>
        </pc:grpChg>
        <pc:grpChg chg="add mod">
          <ac:chgData name="Adrian Näf (s)" userId="679e0721-05e7-4a49-a606-e041428ef3ab" providerId="ADAL" clId="{902514F1-27FE-4627-99BE-C3C584C3A3B9}" dt="2022-02-17T13:59:07.323" v="1558"/>
          <ac:grpSpMkLst>
            <pc:docMk/>
            <pc:sldMk cId="2737962227" sldId="273"/>
            <ac:grpSpMk id="535" creationId="{9687F031-07D5-4DDC-86AD-005EB5000DA2}"/>
          </ac:grpSpMkLst>
        </pc:grpChg>
        <pc:grpChg chg="add mod">
          <ac:chgData name="Adrian Näf (s)" userId="679e0721-05e7-4a49-a606-e041428ef3ab" providerId="ADAL" clId="{902514F1-27FE-4627-99BE-C3C584C3A3B9}" dt="2022-02-17T13:59:07.323" v="1558"/>
          <ac:grpSpMkLst>
            <pc:docMk/>
            <pc:sldMk cId="2737962227" sldId="273"/>
            <ac:grpSpMk id="540" creationId="{DC6FB638-BFCD-4ADF-8C9B-4514DF401859}"/>
          </ac:grpSpMkLst>
        </pc:grpChg>
        <pc:grpChg chg="add mod">
          <ac:chgData name="Adrian Näf (s)" userId="679e0721-05e7-4a49-a606-e041428ef3ab" providerId="ADAL" clId="{902514F1-27FE-4627-99BE-C3C584C3A3B9}" dt="2022-02-17T13:59:07.323" v="1558"/>
          <ac:grpSpMkLst>
            <pc:docMk/>
            <pc:sldMk cId="2737962227" sldId="273"/>
            <ac:grpSpMk id="548" creationId="{4D67DE6F-D119-4FC1-A30E-E2514209FAD9}"/>
          </ac:grpSpMkLst>
        </pc:grpChg>
        <pc:grpChg chg="add mod">
          <ac:chgData name="Adrian Näf (s)" userId="679e0721-05e7-4a49-a606-e041428ef3ab" providerId="ADAL" clId="{902514F1-27FE-4627-99BE-C3C584C3A3B9}" dt="2022-02-17T13:59:18.649" v="1559"/>
          <ac:grpSpMkLst>
            <pc:docMk/>
            <pc:sldMk cId="2737962227" sldId="273"/>
            <ac:grpSpMk id="555" creationId="{5971F8CB-8EE3-47E5-964D-BB785C692437}"/>
          </ac:grpSpMkLst>
        </pc:grpChg>
        <pc:grpChg chg="del">
          <ac:chgData name="Adrian Näf (s)" userId="679e0721-05e7-4a49-a606-e041428ef3ab" providerId="ADAL" clId="{902514F1-27FE-4627-99BE-C3C584C3A3B9}" dt="2022-02-17T13:56:14.766" v="1519" actId="478"/>
          <ac:grpSpMkLst>
            <pc:docMk/>
            <pc:sldMk cId="2737962227" sldId="273"/>
            <ac:grpSpMk id="1183" creationId="{8155E63C-36AF-4B78-AB41-6E7730876C03}"/>
          </ac:grpSpMkLst>
        </pc:grpChg>
        <pc:grpChg chg="del">
          <ac:chgData name="Adrian Näf (s)" userId="679e0721-05e7-4a49-a606-e041428ef3ab" providerId="ADAL" clId="{902514F1-27FE-4627-99BE-C3C584C3A3B9}" dt="2022-02-17T14:01:08.330" v="1567" actId="478"/>
          <ac:grpSpMkLst>
            <pc:docMk/>
            <pc:sldMk cId="2737962227" sldId="273"/>
            <ac:grpSpMk id="1208" creationId="{4332E278-C4D4-4827-B7A4-85B387EED22F}"/>
          </ac:grpSpMkLst>
        </pc:grpChg>
        <pc:grpChg chg="del">
          <ac:chgData name="Adrian Näf (s)" userId="679e0721-05e7-4a49-a606-e041428ef3ab" providerId="ADAL" clId="{902514F1-27FE-4627-99BE-C3C584C3A3B9}" dt="2022-02-17T13:58:52.001" v="1557" actId="478"/>
          <ac:grpSpMkLst>
            <pc:docMk/>
            <pc:sldMk cId="2737962227" sldId="273"/>
            <ac:grpSpMk id="1295" creationId="{B0FE4FD6-4A23-44B1-B2E5-3F71EF5541F3}"/>
          </ac:grpSpMkLst>
        </pc:grpChg>
        <pc:grpChg chg="ord">
          <ac:chgData name="Adrian Näf (s)" userId="679e0721-05e7-4a49-a606-e041428ef3ab" providerId="ADAL" clId="{902514F1-27FE-4627-99BE-C3C584C3A3B9}" dt="2022-02-17T13:58:05.696" v="1548" actId="166"/>
          <ac:grpSpMkLst>
            <pc:docMk/>
            <pc:sldMk cId="2737962227" sldId="273"/>
            <ac:grpSpMk id="1356" creationId="{539598A8-6F96-4E11-BA95-7D635766EB8A}"/>
          </ac:grpSpMkLst>
        </pc:grpChg>
        <pc:grpChg chg="del">
          <ac:chgData name="Adrian Näf (s)" userId="679e0721-05e7-4a49-a606-e041428ef3ab" providerId="ADAL" clId="{902514F1-27FE-4627-99BE-C3C584C3A3B9}" dt="2022-02-17T13:58:52.001" v="1557" actId="478"/>
          <ac:grpSpMkLst>
            <pc:docMk/>
            <pc:sldMk cId="2737962227" sldId="273"/>
            <ac:grpSpMk id="1370" creationId="{E12F752C-B5E8-4931-89D9-7EAC34D813AD}"/>
          </ac:grpSpMkLst>
        </pc:grpChg>
        <pc:grpChg chg="del">
          <ac:chgData name="Adrian Näf (s)" userId="679e0721-05e7-4a49-a606-e041428ef3ab" providerId="ADAL" clId="{902514F1-27FE-4627-99BE-C3C584C3A3B9}" dt="2022-02-17T13:58:52.001" v="1557" actId="478"/>
          <ac:grpSpMkLst>
            <pc:docMk/>
            <pc:sldMk cId="2737962227" sldId="273"/>
            <ac:grpSpMk id="1376" creationId="{9EED3BBB-FA0B-4668-8C4F-DB5F2E231C32}"/>
          </ac:grpSpMkLst>
        </pc:grpChg>
        <pc:grpChg chg="del">
          <ac:chgData name="Adrian Näf (s)" userId="679e0721-05e7-4a49-a606-e041428ef3ab" providerId="ADAL" clId="{902514F1-27FE-4627-99BE-C3C584C3A3B9}" dt="2022-02-17T13:58:52.001" v="1557" actId="478"/>
          <ac:grpSpMkLst>
            <pc:docMk/>
            <pc:sldMk cId="2737962227" sldId="273"/>
            <ac:grpSpMk id="1381" creationId="{ADC952FE-4D1A-4DDF-AF64-4434BE0C521D}"/>
          </ac:grpSpMkLst>
        </pc:grpChg>
        <pc:grpChg chg="del">
          <ac:chgData name="Adrian Näf (s)" userId="679e0721-05e7-4a49-a606-e041428ef3ab" providerId="ADAL" clId="{902514F1-27FE-4627-99BE-C3C584C3A3B9}" dt="2022-02-17T13:58:52.001" v="1557" actId="478"/>
          <ac:grpSpMkLst>
            <pc:docMk/>
            <pc:sldMk cId="2737962227" sldId="273"/>
            <ac:grpSpMk id="1385" creationId="{99D70899-6170-45C8-863A-ED299BE74AED}"/>
          </ac:grpSpMkLst>
        </pc:grpChg>
        <pc:grpChg chg="del">
          <ac:chgData name="Adrian Näf (s)" userId="679e0721-05e7-4a49-a606-e041428ef3ab" providerId="ADAL" clId="{902514F1-27FE-4627-99BE-C3C584C3A3B9}" dt="2022-02-17T13:58:52.001" v="1557" actId="478"/>
          <ac:grpSpMkLst>
            <pc:docMk/>
            <pc:sldMk cId="2737962227" sldId="273"/>
            <ac:grpSpMk id="1389" creationId="{BC4ABAFC-1D71-4869-9A56-3C6B8E3842D7}"/>
          </ac:grpSpMkLst>
        </pc:grpChg>
        <pc:grpChg chg="del">
          <ac:chgData name="Adrian Näf (s)" userId="679e0721-05e7-4a49-a606-e041428ef3ab" providerId="ADAL" clId="{902514F1-27FE-4627-99BE-C3C584C3A3B9}" dt="2022-02-17T14:01:33.390" v="1570" actId="478"/>
          <ac:grpSpMkLst>
            <pc:docMk/>
            <pc:sldMk cId="2737962227" sldId="273"/>
            <ac:grpSpMk id="1393" creationId="{C125FBF9-1A9F-4797-A9B2-A6B8C93E7B3A}"/>
          </ac:grpSpMkLst>
        </pc:grpChg>
        <pc:grpChg chg="del">
          <ac:chgData name="Adrian Näf (s)" userId="679e0721-05e7-4a49-a606-e041428ef3ab" providerId="ADAL" clId="{902514F1-27FE-4627-99BE-C3C584C3A3B9}" dt="2022-02-17T12:57:24.390" v="1313" actId="478"/>
          <ac:grpSpMkLst>
            <pc:docMk/>
            <pc:sldMk cId="2737962227" sldId="273"/>
            <ac:grpSpMk id="1534" creationId="{4D880806-7F94-4E87-8EAE-503A27A10858}"/>
          </ac:grpSpMkLst>
        </pc:grpChg>
        <pc:picChg chg="del">
          <ac:chgData name="Adrian Näf (s)" userId="679e0721-05e7-4a49-a606-e041428ef3ab" providerId="ADAL" clId="{902514F1-27FE-4627-99BE-C3C584C3A3B9}" dt="2022-02-17T12:57:36.537" v="1317" actId="478"/>
          <ac:picMkLst>
            <pc:docMk/>
            <pc:sldMk cId="2737962227" sldId="273"/>
            <ac:picMk id="1107" creationId="{8E34CCD5-62BA-457B-A9BB-C59FA0130410}"/>
          </ac:picMkLst>
        </pc:picChg>
        <pc:picChg chg="del">
          <ac:chgData name="Adrian Näf (s)" userId="679e0721-05e7-4a49-a606-e041428ef3ab" providerId="ADAL" clId="{902514F1-27FE-4627-99BE-C3C584C3A3B9}" dt="2022-02-17T12:57:30.888" v="1316" actId="478"/>
          <ac:picMkLst>
            <pc:docMk/>
            <pc:sldMk cId="2737962227" sldId="273"/>
            <ac:picMk id="1129" creationId="{556C4936-A705-4092-B59E-E838A9B0C36E}"/>
          </ac:picMkLst>
        </pc:picChg>
        <pc:picChg chg="mod ord">
          <ac:chgData name="Adrian Näf (s)" userId="679e0721-05e7-4a49-a606-e041428ef3ab" providerId="ADAL" clId="{902514F1-27FE-4627-99BE-C3C584C3A3B9}" dt="2022-02-17T13:59:46.629" v="1562" actId="1076"/>
          <ac:picMkLst>
            <pc:docMk/>
            <pc:sldMk cId="2737962227" sldId="273"/>
            <ac:picMk id="1403" creationId="{52EA0143-0AB1-4862-9D2C-5B8C85A4AF99}"/>
          </ac:picMkLst>
        </pc:picChg>
        <pc:picChg chg="ord">
          <ac:chgData name="Adrian Näf (s)" userId="679e0721-05e7-4a49-a606-e041428ef3ab" providerId="ADAL" clId="{902514F1-27FE-4627-99BE-C3C584C3A3B9}" dt="2022-02-17T13:57:32.367" v="1545" actId="166"/>
          <ac:picMkLst>
            <pc:docMk/>
            <pc:sldMk cId="2737962227" sldId="273"/>
            <ac:picMk id="1404" creationId="{B93F890D-45C8-402F-8D11-4B8B0062FC6D}"/>
          </ac:picMkLst>
        </pc:picChg>
        <pc:picChg chg="ord">
          <ac:chgData name="Adrian Näf (s)" userId="679e0721-05e7-4a49-a606-e041428ef3ab" providerId="ADAL" clId="{902514F1-27FE-4627-99BE-C3C584C3A3B9}" dt="2022-02-17T13:57:32.367" v="1545" actId="166"/>
          <ac:picMkLst>
            <pc:docMk/>
            <pc:sldMk cId="2737962227" sldId="273"/>
            <ac:picMk id="1405" creationId="{7ED1BABD-4380-4817-8BD6-AE50099F0DC3}"/>
          </ac:picMkLst>
        </pc:picChg>
        <pc:picChg chg="del">
          <ac:chgData name="Adrian Näf (s)" userId="679e0721-05e7-4a49-a606-e041428ef3ab" providerId="ADAL" clId="{902514F1-27FE-4627-99BE-C3C584C3A3B9}" dt="2022-02-17T12:55:15.836" v="1309" actId="478"/>
          <ac:picMkLst>
            <pc:docMk/>
            <pc:sldMk cId="2737962227" sldId="273"/>
            <ac:picMk id="1520" creationId="{1329B458-D4FB-4EC2-99E1-1952EB4DCA3C}"/>
          </ac:picMkLst>
        </pc:picChg>
        <pc:picChg chg="del">
          <ac:chgData name="Adrian Näf (s)" userId="679e0721-05e7-4a49-a606-e041428ef3ab" providerId="ADAL" clId="{902514F1-27FE-4627-99BE-C3C584C3A3B9}" dt="2022-02-17T12:57:28.630" v="1315" actId="478"/>
          <ac:picMkLst>
            <pc:docMk/>
            <pc:sldMk cId="2737962227" sldId="273"/>
            <ac:picMk id="1533" creationId="{2A3BC5DB-47F0-4099-B34D-0FD7C0A84887}"/>
          </ac:picMkLst>
        </pc:picChg>
        <pc:cxnChg chg="add 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493" creationId="{D01F1D46-872E-4B32-A9C3-D8FCBBCA6958}"/>
          </ac:cxnSpMkLst>
        </pc:cxnChg>
        <pc:cxnChg chg="add 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494" creationId="{6922650E-42F0-4206-A324-4153A6B0076C}"/>
          </ac:cxnSpMkLst>
        </pc:cxnChg>
        <pc:cxnChg chg="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09" creationId="{78B2E72F-9B6B-4077-AFC3-D620EA88E4B6}"/>
          </ac:cxnSpMkLst>
        </pc:cxnChg>
        <pc:cxnChg chg="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10" creationId="{496BA35F-379C-437C-85B6-4833DAE21CC3}"/>
          </ac:cxnSpMkLst>
        </pc:cxnChg>
        <pc:cxnChg chg="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14" creationId="{7E1986A5-8E01-4EFB-AD6E-C91C8D4B0096}"/>
          </ac:cxnSpMkLst>
        </pc:cxnChg>
        <pc:cxnChg chg="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15" creationId="{26320D88-1C2F-4F31-AC1D-CA53C3FB8D93}"/>
          </ac:cxnSpMkLst>
        </pc:cxnChg>
        <pc:cxnChg chg="add 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16" creationId="{047BA707-9CFD-4069-91A0-BDB11090811F}"/>
          </ac:cxnSpMkLst>
        </pc:cxnChg>
        <pc:cxnChg chg="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19" creationId="{D9D8C986-8EA0-4F9C-B5E7-E707F7C1FAD7}"/>
          </ac:cxnSpMkLst>
        </pc:cxnChg>
        <pc:cxnChg chg="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20" creationId="{D6124D41-43E1-4E94-8661-BDEE514387ED}"/>
          </ac:cxnSpMkLst>
        </pc:cxnChg>
        <pc:cxnChg chg="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23" creationId="{2FB0CB34-628F-412C-9465-47268084EDAE}"/>
          </ac:cxnSpMkLst>
        </pc:cxnChg>
        <pc:cxnChg chg="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24" creationId="{2CEE68C2-10AB-46FE-941F-7371AD88F90E}"/>
          </ac:cxnSpMkLst>
        </pc:cxnChg>
        <pc:cxnChg chg="add 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25" creationId="{2286B206-3536-4DE2-91A8-72C1F25B86AB}"/>
          </ac:cxnSpMkLst>
        </pc:cxnChg>
        <pc:cxnChg chg="add 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26" creationId="{88454EA0-3FF1-49E9-9A0F-F9D322175BC6}"/>
          </ac:cxnSpMkLst>
        </pc:cxnChg>
        <pc:cxnChg chg="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29" creationId="{2EB72ED4-92EB-4474-8106-6BC24CE7758E}"/>
          </ac:cxnSpMkLst>
        </pc:cxnChg>
        <pc:cxnChg chg="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30" creationId="{31A5754E-EA55-4C78-A524-DA1F4F2A880C}"/>
          </ac:cxnSpMkLst>
        </pc:cxnChg>
        <pc:cxnChg chg="add 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31" creationId="{27AC05DF-FBA2-496E-9E08-CAB25311BB63}"/>
          </ac:cxnSpMkLst>
        </pc:cxnChg>
        <pc:cxnChg chg="add 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32" creationId="{0B8C3468-EC70-48ED-B18A-D4DAEDE0BA1F}"/>
          </ac:cxnSpMkLst>
        </pc:cxnChg>
        <pc:cxnChg chg="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37" creationId="{11BF68B4-7360-4FE6-81A5-FCFF8CA1FA96}"/>
          </ac:cxnSpMkLst>
        </pc:cxnChg>
        <pc:cxnChg chg="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38" creationId="{DDAA30BA-050C-4C0E-A714-79327D0F3D63}"/>
          </ac:cxnSpMkLst>
        </pc:cxnChg>
        <pc:cxnChg chg="add 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39" creationId="{ABA566B0-2436-4007-BD30-A34065F4825C}"/>
          </ac:cxnSpMkLst>
        </pc:cxnChg>
        <pc:cxnChg chg="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42" creationId="{BB63177E-9B50-41F2-93FB-167AD9B7B9F2}"/>
          </ac:cxnSpMkLst>
        </pc:cxnChg>
        <pc:cxnChg chg="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47" creationId="{74C407FB-6686-4399-A7DA-734743816822}"/>
          </ac:cxnSpMkLst>
        </pc:cxnChg>
        <pc:cxnChg chg="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50" creationId="{FEA3865D-262D-4EDD-8FF7-51B10B6BF3EC}"/>
          </ac:cxnSpMkLst>
        </pc:cxnChg>
        <pc:cxnChg chg="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51" creationId="{39F99399-DC3C-4C31-8DA0-5DAE609DFF8F}"/>
          </ac:cxnSpMkLst>
        </pc:cxnChg>
        <pc:cxnChg chg="add 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52" creationId="{14969C1D-F204-437F-94D2-05CF01DBDE34}"/>
          </ac:cxnSpMkLst>
        </pc:cxnChg>
        <pc:cxnChg chg="add 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53" creationId="{5034C18F-7B88-443B-BFD1-2E753591FF33}"/>
          </ac:cxnSpMkLst>
        </pc:cxnChg>
        <pc:cxnChg chg="add mod">
          <ac:chgData name="Adrian Näf (s)" userId="679e0721-05e7-4a49-a606-e041428ef3ab" providerId="ADAL" clId="{902514F1-27FE-4627-99BE-C3C584C3A3B9}" dt="2022-02-17T13:59:07.323" v="1558"/>
          <ac:cxnSpMkLst>
            <pc:docMk/>
            <pc:sldMk cId="2737962227" sldId="273"/>
            <ac:cxnSpMk id="554" creationId="{B6045FED-EF66-4501-9441-7164DF6818F8}"/>
          </ac:cxnSpMkLst>
        </pc:cxnChg>
        <pc:cxnChg chg="mod">
          <ac:chgData name="Adrian Näf (s)" userId="679e0721-05e7-4a49-a606-e041428ef3ab" providerId="ADAL" clId="{902514F1-27FE-4627-99BE-C3C584C3A3B9}" dt="2022-02-17T13:59:18.649" v="1559"/>
          <ac:cxnSpMkLst>
            <pc:docMk/>
            <pc:sldMk cId="2737962227" sldId="273"/>
            <ac:cxnSpMk id="565" creationId="{D0411A76-9D84-4478-AF8D-CBC338F598BE}"/>
          </ac:cxnSpMkLst>
        </pc:cxnChg>
        <pc:cxnChg chg="del">
          <ac:chgData name="Adrian Näf (s)" userId="679e0721-05e7-4a49-a606-e041428ef3ab" providerId="ADAL" clId="{902514F1-27FE-4627-99BE-C3C584C3A3B9}" dt="2022-02-17T13:58:52.001" v="1557" actId="478"/>
          <ac:cxnSpMkLst>
            <pc:docMk/>
            <pc:sldMk cId="2737962227" sldId="273"/>
            <ac:cxnSpMk id="1120" creationId="{8A691169-449A-4D3A-AB76-38D8B4FC6732}"/>
          </ac:cxnSpMkLst>
        </pc:cxnChg>
        <pc:cxnChg chg="del">
          <ac:chgData name="Adrian Näf (s)" userId="679e0721-05e7-4a49-a606-e041428ef3ab" providerId="ADAL" clId="{902514F1-27FE-4627-99BE-C3C584C3A3B9}" dt="2022-02-17T13:58:52.001" v="1557" actId="478"/>
          <ac:cxnSpMkLst>
            <pc:docMk/>
            <pc:sldMk cId="2737962227" sldId="273"/>
            <ac:cxnSpMk id="1121" creationId="{3A976A94-2FAA-4207-9935-E42C1DF15FC1}"/>
          </ac:cxnSpMkLst>
        </pc:cxnChg>
        <pc:cxnChg chg="del">
          <ac:chgData name="Adrian Näf (s)" userId="679e0721-05e7-4a49-a606-e041428ef3ab" providerId="ADAL" clId="{902514F1-27FE-4627-99BE-C3C584C3A3B9}" dt="2022-02-17T13:56:14.766" v="1519" actId="478"/>
          <ac:cxnSpMkLst>
            <pc:docMk/>
            <pc:sldMk cId="2737962227" sldId="273"/>
            <ac:cxnSpMk id="1207" creationId="{33CBB71B-4332-4C04-9447-839427892653}"/>
          </ac:cxnSpMkLst>
        </pc:cxnChg>
        <pc:cxnChg chg="del">
          <ac:chgData name="Adrian Näf (s)" userId="679e0721-05e7-4a49-a606-e041428ef3ab" providerId="ADAL" clId="{902514F1-27FE-4627-99BE-C3C584C3A3B9}" dt="2022-02-17T13:56:14.766" v="1519" actId="478"/>
          <ac:cxnSpMkLst>
            <pc:docMk/>
            <pc:sldMk cId="2737962227" sldId="273"/>
            <ac:cxnSpMk id="1279" creationId="{A57AD6B6-FC22-4A23-B6E5-75681625B324}"/>
          </ac:cxnSpMkLst>
        </pc:cxnChg>
        <pc:cxnChg chg="del">
          <ac:chgData name="Adrian Näf (s)" userId="679e0721-05e7-4a49-a606-e041428ef3ab" providerId="ADAL" clId="{902514F1-27FE-4627-99BE-C3C584C3A3B9}" dt="2022-02-17T13:56:14.766" v="1519" actId="478"/>
          <ac:cxnSpMkLst>
            <pc:docMk/>
            <pc:sldMk cId="2737962227" sldId="273"/>
            <ac:cxnSpMk id="1292" creationId="{C0F3B07C-AB33-4710-99AD-E92AAFF569CB}"/>
          </ac:cxnSpMkLst>
        </pc:cxnChg>
        <pc:cxnChg chg="ord">
          <ac:chgData name="Adrian Näf (s)" userId="679e0721-05e7-4a49-a606-e041428ef3ab" providerId="ADAL" clId="{902514F1-27FE-4627-99BE-C3C584C3A3B9}" dt="2022-02-17T13:58:05.696" v="1548" actId="166"/>
          <ac:cxnSpMkLst>
            <pc:docMk/>
            <pc:sldMk cId="2737962227" sldId="273"/>
            <ac:cxnSpMk id="1364" creationId="{1EB33548-6E44-498C-BDF1-44810CB8B249}"/>
          </ac:cxnSpMkLst>
        </pc:cxnChg>
        <pc:cxnChg chg="ord">
          <ac:chgData name="Adrian Näf (s)" userId="679e0721-05e7-4a49-a606-e041428ef3ab" providerId="ADAL" clId="{902514F1-27FE-4627-99BE-C3C584C3A3B9}" dt="2022-02-17T13:58:05.696" v="1548" actId="166"/>
          <ac:cxnSpMkLst>
            <pc:docMk/>
            <pc:sldMk cId="2737962227" sldId="273"/>
            <ac:cxnSpMk id="1365" creationId="{E7C4236B-A63C-4F9F-B9F0-EAAADD6AAC65}"/>
          </ac:cxnSpMkLst>
        </pc:cxnChg>
        <pc:cxnChg chg="del">
          <ac:chgData name="Adrian Näf (s)" userId="679e0721-05e7-4a49-a606-e041428ef3ab" providerId="ADAL" clId="{902514F1-27FE-4627-99BE-C3C584C3A3B9}" dt="2022-02-17T14:01:08.330" v="1567" actId="478"/>
          <ac:cxnSpMkLst>
            <pc:docMk/>
            <pc:sldMk cId="2737962227" sldId="273"/>
            <ac:cxnSpMk id="1366" creationId="{DE1EF70E-770A-490C-95FB-7734D764DB40}"/>
          </ac:cxnSpMkLst>
        </pc:cxnChg>
        <pc:cxnChg chg="del">
          <ac:chgData name="Adrian Näf (s)" userId="679e0721-05e7-4a49-a606-e041428ef3ab" providerId="ADAL" clId="{902514F1-27FE-4627-99BE-C3C584C3A3B9}" dt="2022-02-17T14:01:08.330" v="1567" actId="478"/>
          <ac:cxnSpMkLst>
            <pc:docMk/>
            <pc:sldMk cId="2737962227" sldId="273"/>
            <ac:cxnSpMk id="1367" creationId="{B73938EA-3BCC-45AC-A48E-317DA57FA386}"/>
          </ac:cxnSpMkLst>
        </pc:cxnChg>
        <pc:cxnChg chg="del">
          <ac:chgData name="Adrian Näf (s)" userId="679e0721-05e7-4a49-a606-e041428ef3ab" providerId="ADAL" clId="{902514F1-27FE-4627-99BE-C3C584C3A3B9}" dt="2022-02-17T13:58:52.001" v="1557" actId="478"/>
          <ac:cxnSpMkLst>
            <pc:docMk/>
            <pc:sldMk cId="2737962227" sldId="273"/>
            <ac:cxnSpMk id="1380" creationId="{4992AA7D-6623-4EC4-9AD2-8F654D5F1879}"/>
          </ac:cxnSpMkLst>
        </pc:cxnChg>
        <pc:cxnChg chg="del">
          <ac:chgData name="Adrian Näf (s)" userId="679e0721-05e7-4a49-a606-e041428ef3ab" providerId="ADAL" clId="{902514F1-27FE-4627-99BE-C3C584C3A3B9}" dt="2022-02-17T13:58:52.001" v="1557" actId="478"/>
          <ac:cxnSpMkLst>
            <pc:docMk/>
            <pc:sldMk cId="2737962227" sldId="273"/>
            <ac:cxnSpMk id="1397" creationId="{C3091D7D-226C-46F2-AE25-D76F166A1F78}"/>
          </ac:cxnSpMkLst>
        </pc:cxnChg>
        <pc:cxnChg chg="del">
          <ac:chgData name="Adrian Näf (s)" userId="679e0721-05e7-4a49-a606-e041428ef3ab" providerId="ADAL" clId="{902514F1-27FE-4627-99BE-C3C584C3A3B9}" dt="2022-02-17T14:01:31.932" v="1569" actId="478"/>
          <ac:cxnSpMkLst>
            <pc:docMk/>
            <pc:sldMk cId="2737962227" sldId="273"/>
            <ac:cxnSpMk id="1398" creationId="{3B139785-F7CB-4781-8A57-931FC533A36A}"/>
          </ac:cxnSpMkLst>
        </pc:cxnChg>
        <pc:cxnChg chg="del">
          <ac:chgData name="Adrian Näf (s)" userId="679e0721-05e7-4a49-a606-e041428ef3ab" providerId="ADAL" clId="{902514F1-27FE-4627-99BE-C3C584C3A3B9}" dt="2022-02-17T14:01:30.178" v="1568" actId="478"/>
          <ac:cxnSpMkLst>
            <pc:docMk/>
            <pc:sldMk cId="2737962227" sldId="273"/>
            <ac:cxnSpMk id="1399" creationId="{D089A76B-6CFD-4F66-B062-B1AEEB9872C8}"/>
          </ac:cxnSpMkLst>
        </pc:cxnChg>
        <pc:cxnChg chg="del">
          <ac:chgData name="Adrian Näf (s)" userId="679e0721-05e7-4a49-a606-e041428ef3ab" providerId="ADAL" clId="{902514F1-27FE-4627-99BE-C3C584C3A3B9}" dt="2022-02-17T13:58:52.001" v="1557" actId="478"/>
          <ac:cxnSpMkLst>
            <pc:docMk/>
            <pc:sldMk cId="2737962227" sldId="273"/>
            <ac:cxnSpMk id="1400" creationId="{7AA007A3-F0E7-4475-99EE-9D46E1B432AC}"/>
          </ac:cxnSpMkLst>
        </pc:cxnChg>
        <pc:cxnChg chg="del">
          <ac:chgData name="Adrian Näf (s)" userId="679e0721-05e7-4a49-a606-e041428ef3ab" providerId="ADAL" clId="{902514F1-27FE-4627-99BE-C3C584C3A3B9}" dt="2022-02-17T13:58:52.001" v="1557" actId="478"/>
          <ac:cxnSpMkLst>
            <pc:docMk/>
            <pc:sldMk cId="2737962227" sldId="273"/>
            <ac:cxnSpMk id="1401" creationId="{444866FD-B8F6-4FFE-8897-44998CA8889A}"/>
          </ac:cxnSpMkLst>
        </pc:cxnChg>
        <pc:cxnChg chg="del">
          <ac:chgData name="Adrian Näf (s)" userId="679e0721-05e7-4a49-a606-e041428ef3ab" providerId="ADAL" clId="{902514F1-27FE-4627-99BE-C3C584C3A3B9}" dt="2022-02-17T13:58:52.001" v="1557" actId="478"/>
          <ac:cxnSpMkLst>
            <pc:docMk/>
            <pc:sldMk cId="2737962227" sldId="273"/>
            <ac:cxnSpMk id="1402" creationId="{644BBFB2-C64B-404F-ADB3-467B7CE1FD19}"/>
          </ac:cxnSpMkLst>
        </pc:cxnChg>
        <pc:cxnChg chg="mod">
          <ac:chgData name="Adrian Näf (s)" userId="679e0721-05e7-4a49-a606-e041428ef3ab" providerId="ADAL" clId="{902514F1-27FE-4627-99BE-C3C584C3A3B9}" dt="2022-02-17T14:00:24.002" v="1566" actId="1076"/>
          <ac:cxnSpMkLst>
            <pc:docMk/>
            <pc:sldMk cId="2737962227" sldId="273"/>
            <ac:cxnSpMk id="1505" creationId="{EBB40B7A-94EC-4863-B42E-FC4071AA671A}"/>
          </ac:cxnSpMkLst>
        </pc:cxnChg>
        <pc:cxnChg chg="del">
          <ac:chgData name="Adrian Näf (s)" userId="679e0721-05e7-4a49-a606-e041428ef3ab" providerId="ADAL" clId="{902514F1-27FE-4627-99BE-C3C584C3A3B9}" dt="2022-02-17T12:55:23.683" v="1310" actId="478"/>
          <ac:cxnSpMkLst>
            <pc:docMk/>
            <pc:sldMk cId="2737962227" sldId="273"/>
            <ac:cxnSpMk id="1508" creationId="{ACC509A5-AD19-4D53-971B-D9B51A628434}"/>
          </ac:cxnSpMkLst>
        </pc:cxnChg>
        <pc:cxnChg chg="del">
          <ac:chgData name="Adrian Näf (s)" userId="679e0721-05e7-4a49-a606-e041428ef3ab" providerId="ADAL" clId="{902514F1-27FE-4627-99BE-C3C584C3A3B9}" dt="2022-02-17T12:55:23.683" v="1310" actId="478"/>
          <ac:cxnSpMkLst>
            <pc:docMk/>
            <pc:sldMk cId="2737962227" sldId="273"/>
            <ac:cxnSpMk id="1510" creationId="{1A250118-E316-4F81-88A9-BF40F44F82F8}"/>
          </ac:cxnSpMkLst>
        </pc:cxnChg>
        <pc:cxnChg chg="del">
          <ac:chgData name="Adrian Näf (s)" userId="679e0721-05e7-4a49-a606-e041428ef3ab" providerId="ADAL" clId="{902514F1-27FE-4627-99BE-C3C584C3A3B9}" dt="2022-02-17T12:57:26.496" v="1314" actId="478"/>
          <ac:cxnSpMkLst>
            <pc:docMk/>
            <pc:sldMk cId="2737962227" sldId="273"/>
            <ac:cxnSpMk id="1532" creationId="{307137E1-D1E4-4F0E-9EE0-1BD046A24304}"/>
          </ac:cxnSpMkLst>
        </pc:cxnChg>
      </pc:sldChg>
      <pc:sldChg chg="add ord">
        <pc:chgData name="Adrian Näf (s)" userId="679e0721-05e7-4a49-a606-e041428ef3ab" providerId="ADAL" clId="{902514F1-27FE-4627-99BE-C3C584C3A3B9}" dt="2022-02-17T12:58:21.017" v="1321"/>
        <pc:sldMkLst>
          <pc:docMk/>
          <pc:sldMk cId="787866647" sldId="274"/>
        </pc:sldMkLst>
      </pc:sldChg>
    </pc:docChg>
  </pc:docChgLst>
  <pc:docChgLst>
    <pc:chgData name="Nicollier Alexandre" userId="c88faca6-f025-40ac-baa9-4714ecae9173" providerId="ADAL" clId="{43E17D56-7C01-418C-AED1-78AF51E44A31}"/>
    <pc:docChg chg="modSld">
      <pc:chgData name="Nicollier Alexandre" userId="c88faca6-f025-40ac-baa9-4714ecae9173" providerId="ADAL" clId="{43E17D56-7C01-418C-AED1-78AF51E44A31}" dt="2022-01-27T12:31:56.222" v="0" actId="1076"/>
      <pc:docMkLst>
        <pc:docMk/>
      </pc:docMkLst>
      <pc:sldChg chg="modSp mod">
        <pc:chgData name="Nicollier Alexandre" userId="c88faca6-f025-40ac-baa9-4714ecae9173" providerId="ADAL" clId="{43E17D56-7C01-418C-AED1-78AF51E44A31}" dt="2022-01-27T12:31:56.222" v="0" actId="1076"/>
        <pc:sldMkLst>
          <pc:docMk/>
          <pc:sldMk cId="3435919595" sldId="257"/>
        </pc:sldMkLst>
        <pc:picChg chg="mod">
          <ac:chgData name="Nicollier Alexandre" userId="c88faca6-f025-40ac-baa9-4714ecae9173" providerId="ADAL" clId="{43E17D56-7C01-418C-AED1-78AF51E44A31}" dt="2022-01-27T12:31:56.222" v="0" actId="1076"/>
          <ac:picMkLst>
            <pc:docMk/>
            <pc:sldMk cId="3435919595" sldId="257"/>
            <ac:picMk id="4" creationId="{FC96FFDB-3EC4-43CC-BE55-7210E0AFA033}"/>
          </ac:picMkLst>
        </pc:picChg>
      </pc:sldChg>
    </pc:docChg>
  </pc:docChgLst>
  <pc:docChgLst>
    <pc:chgData name="Khan Salman (khansal1)" userId="70c4c88b-bef8-4574-8206-408af15f2dc0" providerId="ADAL" clId="{9ACD7D5F-C98F-4BFE-83AA-856708965C56}"/>
    <pc:docChg chg="undo custSel addSld delSld modSld">
      <pc:chgData name="Khan Salman (khansal1)" userId="70c4c88b-bef8-4574-8206-408af15f2dc0" providerId="ADAL" clId="{9ACD7D5F-C98F-4BFE-83AA-856708965C56}" dt="2022-01-26T17:37:22.639" v="1197" actId="1076"/>
      <pc:docMkLst>
        <pc:docMk/>
      </pc:docMkLst>
      <pc:sldChg chg="addSp delSp modSp del mod">
        <pc:chgData name="Khan Salman (khansal1)" userId="70c4c88b-bef8-4574-8206-408af15f2dc0" providerId="ADAL" clId="{9ACD7D5F-C98F-4BFE-83AA-856708965C56}" dt="2022-01-26T10:39:36.636" v="13" actId="47"/>
        <pc:sldMkLst>
          <pc:docMk/>
          <pc:sldMk cId="3699418726" sldId="258"/>
        </pc:sldMkLst>
        <pc:spChg chg="add del mod">
          <ac:chgData name="Khan Salman (khansal1)" userId="70c4c88b-bef8-4574-8206-408af15f2dc0" providerId="ADAL" clId="{9ACD7D5F-C98F-4BFE-83AA-856708965C56}" dt="2022-01-26T10:28:17.171" v="2" actId="478"/>
          <ac:spMkLst>
            <pc:docMk/>
            <pc:sldMk cId="3699418726" sldId="258"/>
            <ac:spMk id="2" creationId="{6680A7A3-65BF-4DD8-BE14-60D8A63947C8}"/>
          </ac:spMkLst>
        </pc:spChg>
        <pc:spChg chg="add del">
          <ac:chgData name="Khan Salman (khansal1)" userId="70c4c88b-bef8-4574-8206-408af15f2dc0" providerId="ADAL" clId="{9ACD7D5F-C98F-4BFE-83AA-856708965C56}" dt="2022-01-26T10:28:42.371" v="4" actId="478"/>
          <ac:spMkLst>
            <pc:docMk/>
            <pc:sldMk cId="3699418726" sldId="258"/>
            <ac:spMk id="3" creationId="{3084B4C3-3D50-4484-B3D8-7D9A2F9D890D}"/>
          </ac:spMkLst>
        </pc:spChg>
        <pc:spChg chg="add del mod">
          <ac:chgData name="Khan Salman (khansal1)" userId="70c4c88b-bef8-4574-8206-408af15f2dc0" providerId="ADAL" clId="{9ACD7D5F-C98F-4BFE-83AA-856708965C56}" dt="2022-01-26T10:39:33.472" v="11" actId="478"/>
          <ac:spMkLst>
            <pc:docMk/>
            <pc:sldMk cId="3699418726" sldId="258"/>
            <ac:spMk id="4" creationId="{3EAD614C-AD40-4D6D-96A1-B27A3D6F91E6}"/>
          </ac:spMkLst>
        </pc:spChg>
        <pc:spChg chg="add del mod">
          <ac:chgData name="Khan Salman (khansal1)" userId="70c4c88b-bef8-4574-8206-408af15f2dc0" providerId="ADAL" clId="{9ACD7D5F-C98F-4BFE-83AA-856708965C56}" dt="2022-01-26T10:39:34.485" v="12" actId="478"/>
          <ac:spMkLst>
            <pc:docMk/>
            <pc:sldMk cId="3699418726" sldId="258"/>
            <ac:spMk id="5" creationId="{F530CCA6-3E8D-4020-9BD9-3BED38B577A7}"/>
          </ac:spMkLst>
        </pc:spChg>
      </pc:sldChg>
      <pc:sldChg chg="addSp delSp modSp mod">
        <pc:chgData name="Khan Salman (khansal1)" userId="70c4c88b-bef8-4574-8206-408af15f2dc0" providerId="ADAL" clId="{9ACD7D5F-C98F-4BFE-83AA-856708965C56}" dt="2022-01-26T13:59:24.975" v="572" actId="14100"/>
        <pc:sldMkLst>
          <pc:docMk/>
          <pc:sldMk cId="2351488113" sldId="259"/>
        </pc:sldMkLst>
        <pc:spChg chg="add mod">
          <ac:chgData name="Khan Salman (khansal1)" userId="70c4c88b-bef8-4574-8206-408af15f2dc0" providerId="ADAL" clId="{9ACD7D5F-C98F-4BFE-83AA-856708965C56}" dt="2022-01-26T13:24:15.094" v="492" actId="1076"/>
          <ac:spMkLst>
            <pc:docMk/>
            <pc:sldMk cId="2351488113" sldId="259"/>
            <ac:spMk id="2" creationId="{490E63DC-4488-4519-859E-7AC440689ED4}"/>
          </ac:spMkLst>
        </pc:spChg>
        <pc:spChg chg="mod">
          <ac:chgData name="Khan Salman (khansal1)" userId="70c4c88b-bef8-4574-8206-408af15f2dc0" providerId="ADAL" clId="{9ACD7D5F-C98F-4BFE-83AA-856708965C56}" dt="2022-01-26T12:22:27.095" v="120" actId="1076"/>
          <ac:spMkLst>
            <pc:docMk/>
            <pc:sldMk cId="2351488113" sldId="259"/>
            <ac:spMk id="8" creationId="{B66B6C1E-94E7-764E-85CD-20EDB4F865E4}"/>
          </ac:spMkLst>
        </pc:spChg>
        <pc:spChg chg="del mod">
          <ac:chgData name="Khan Salman (khansal1)" userId="70c4c88b-bef8-4574-8206-408af15f2dc0" providerId="ADAL" clId="{9ACD7D5F-C98F-4BFE-83AA-856708965C56}" dt="2022-01-26T12:19:31.480" v="94" actId="478"/>
          <ac:spMkLst>
            <pc:docMk/>
            <pc:sldMk cId="2351488113" sldId="259"/>
            <ac:spMk id="12" creationId="{86EC006C-774B-4D45-B803-DC7A9E74A888}"/>
          </ac:spMkLst>
        </pc:spChg>
        <pc:spChg chg="mod">
          <ac:chgData name="Khan Salman (khansal1)" userId="70c4c88b-bef8-4574-8206-408af15f2dc0" providerId="ADAL" clId="{9ACD7D5F-C98F-4BFE-83AA-856708965C56}" dt="2022-01-26T13:00:32.031" v="239" actId="14100"/>
          <ac:spMkLst>
            <pc:docMk/>
            <pc:sldMk cId="2351488113" sldId="259"/>
            <ac:spMk id="13" creationId="{6DA1DF31-9CFA-6345-A0E1-5AD424F714CB}"/>
          </ac:spMkLst>
        </pc:spChg>
        <pc:spChg chg="del mod">
          <ac:chgData name="Khan Salman (khansal1)" userId="70c4c88b-bef8-4574-8206-408af15f2dc0" providerId="ADAL" clId="{9ACD7D5F-C98F-4BFE-83AA-856708965C56}" dt="2022-01-26T12:19:55.869" v="99" actId="478"/>
          <ac:spMkLst>
            <pc:docMk/>
            <pc:sldMk cId="2351488113" sldId="259"/>
            <ac:spMk id="14" creationId="{E5C9ADA9-F7DE-1546-9F18-703D23495C14}"/>
          </ac:spMkLst>
        </pc:spChg>
        <pc:spChg chg="mod">
          <ac:chgData name="Khan Salman (khansal1)" userId="70c4c88b-bef8-4574-8206-408af15f2dc0" providerId="ADAL" clId="{9ACD7D5F-C98F-4BFE-83AA-856708965C56}" dt="2022-01-26T13:06:55.145" v="290" actId="14100"/>
          <ac:spMkLst>
            <pc:docMk/>
            <pc:sldMk cId="2351488113" sldId="259"/>
            <ac:spMk id="16" creationId="{4070951D-9690-6447-91DE-65DFC1D67F9E}"/>
          </ac:spMkLst>
        </pc:spChg>
        <pc:spChg chg="mod">
          <ac:chgData name="Khan Salman (khansal1)" userId="70c4c88b-bef8-4574-8206-408af15f2dc0" providerId="ADAL" clId="{9ACD7D5F-C98F-4BFE-83AA-856708965C56}" dt="2022-01-26T13:42:04.882" v="529" actId="14100"/>
          <ac:spMkLst>
            <pc:docMk/>
            <pc:sldMk cId="2351488113" sldId="259"/>
            <ac:spMk id="18" creationId="{280A11F2-81D2-444D-878C-DAE0BE06689F}"/>
          </ac:spMkLst>
        </pc:spChg>
        <pc:spChg chg="add del mod">
          <ac:chgData name="Khan Salman (khansal1)" userId="70c4c88b-bef8-4574-8206-408af15f2dc0" providerId="ADAL" clId="{9ACD7D5F-C98F-4BFE-83AA-856708965C56}" dt="2022-01-26T13:18:25.212" v="356" actId="478"/>
          <ac:spMkLst>
            <pc:docMk/>
            <pc:sldMk cId="2351488113" sldId="259"/>
            <ac:spMk id="19" creationId="{DE9F5101-52A4-0640-890F-731A8F3FDAD2}"/>
          </ac:spMkLst>
        </pc:spChg>
        <pc:spChg chg="del mod">
          <ac:chgData name="Khan Salman (khansal1)" userId="70c4c88b-bef8-4574-8206-408af15f2dc0" providerId="ADAL" clId="{9ACD7D5F-C98F-4BFE-83AA-856708965C56}" dt="2022-01-26T12:19:30.448" v="92" actId="478"/>
          <ac:spMkLst>
            <pc:docMk/>
            <pc:sldMk cId="2351488113" sldId="259"/>
            <ac:spMk id="20" creationId="{B97DD234-E379-F04B-8EF4-73E6DC8FCB44}"/>
          </ac:spMkLst>
        </pc:spChg>
        <pc:spChg chg="add del mod">
          <ac:chgData name="Khan Salman (khansal1)" userId="70c4c88b-bef8-4574-8206-408af15f2dc0" providerId="ADAL" clId="{9ACD7D5F-C98F-4BFE-83AA-856708965C56}" dt="2022-01-26T13:26:04.554" v="511" actId="14100"/>
          <ac:spMkLst>
            <pc:docMk/>
            <pc:sldMk cId="2351488113" sldId="259"/>
            <ac:spMk id="23" creationId="{86DCA004-95E0-DA42-9FAC-C240CAF7D319}"/>
          </ac:spMkLst>
        </pc:spChg>
        <pc:spChg chg="add del">
          <ac:chgData name="Khan Salman (khansal1)" userId="70c4c88b-bef8-4574-8206-408af15f2dc0" providerId="ADAL" clId="{9ACD7D5F-C98F-4BFE-83AA-856708965C56}" dt="2022-01-26T13:18:25.212" v="356" actId="478"/>
          <ac:spMkLst>
            <pc:docMk/>
            <pc:sldMk cId="2351488113" sldId="259"/>
            <ac:spMk id="24" creationId="{30278906-34B4-FA42-855F-9049A81CC4FB}"/>
          </ac:spMkLst>
        </pc:spChg>
        <pc:spChg chg="mod">
          <ac:chgData name="Khan Salman (khansal1)" userId="70c4c88b-bef8-4574-8206-408af15f2dc0" providerId="ADAL" clId="{9ACD7D5F-C98F-4BFE-83AA-856708965C56}" dt="2022-01-26T13:18:33.193" v="357" actId="1076"/>
          <ac:spMkLst>
            <pc:docMk/>
            <pc:sldMk cId="2351488113" sldId="259"/>
            <ac:spMk id="25" creationId="{97FCDEB5-B36B-7444-9BAC-8C5EBABD175C}"/>
          </ac:spMkLst>
        </pc:spChg>
        <pc:spChg chg="mod">
          <ac:chgData name="Khan Salman (khansal1)" userId="70c4c88b-bef8-4574-8206-408af15f2dc0" providerId="ADAL" clId="{9ACD7D5F-C98F-4BFE-83AA-856708965C56}" dt="2022-01-26T13:24:21.462" v="493" actId="14100"/>
          <ac:spMkLst>
            <pc:docMk/>
            <pc:sldMk cId="2351488113" sldId="259"/>
            <ac:spMk id="26" creationId="{2B408E13-E743-DC46-956F-366D3108B1B2}"/>
          </ac:spMkLst>
        </pc:spChg>
        <pc:spChg chg="mod">
          <ac:chgData name="Khan Salman (khansal1)" userId="70c4c88b-bef8-4574-8206-408af15f2dc0" providerId="ADAL" clId="{9ACD7D5F-C98F-4BFE-83AA-856708965C56}" dt="2022-01-26T13:16:14.216" v="300" actId="14100"/>
          <ac:spMkLst>
            <pc:docMk/>
            <pc:sldMk cId="2351488113" sldId="259"/>
            <ac:spMk id="27" creationId="{C5DFDAEE-069A-D742-8B96-669B4BEE5425}"/>
          </ac:spMkLst>
        </pc:spChg>
        <pc:spChg chg="mod">
          <ac:chgData name="Khan Salman (khansal1)" userId="70c4c88b-bef8-4574-8206-408af15f2dc0" providerId="ADAL" clId="{9ACD7D5F-C98F-4BFE-83AA-856708965C56}" dt="2022-01-26T12:27:14.422" v="134" actId="14100"/>
          <ac:spMkLst>
            <pc:docMk/>
            <pc:sldMk cId="2351488113" sldId="259"/>
            <ac:spMk id="29" creationId="{F8B69C9C-F7E1-B143-96B3-98BFF28E96D7}"/>
          </ac:spMkLst>
        </pc:spChg>
        <pc:spChg chg="mod">
          <ac:chgData name="Khan Salman (khansal1)" userId="70c4c88b-bef8-4574-8206-408af15f2dc0" providerId="ADAL" clId="{9ACD7D5F-C98F-4BFE-83AA-856708965C56}" dt="2022-01-26T12:25:08.808" v="131" actId="14100"/>
          <ac:spMkLst>
            <pc:docMk/>
            <pc:sldMk cId="2351488113" sldId="259"/>
            <ac:spMk id="31" creationId="{7CA145A4-D009-604F-BA04-6D2A547BE476}"/>
          </ac:spMkLst>
        </pc:spChg>
        <pc:spChg chg="del">
          <ac:chgData name="Khan Salman (khansal1)" userId="70c4c88b-bef8-4574-8206-408af15f2dc0" providerId="ADAL" clId="{9ACD7D5F-C98F-4BFE-83AA-856708965C56}" dt="2022-01-26T12:19:34.693" v="95" actId="478"/>
          <ac:spMkLst>
            <pc:docMk/>
            <pc:sldMk cId="2351488113" sldId="259"/>
            <ac:spMk id="32" creationId="{040610B3-CA4B-864C-95B4-DD7ECB28252B}"/>
          </ac:spMkLst>
        </pc:spChg>
        <pc:spChg chg="mod">
          <ac:chgData name="Khan Salman (khansal1)" userId="70c4c88b-bef8-4574-8206-408af15f2dc0" providerId="ADAL" clId="{9ACD7D5F-C98F-4BFE-83AA-856708965C56}" dt="2022-01-26T12:22:05.644" v="116" actId="1076"/>
          <ac:spMkLst>
            <pc:docMk/>
            <pc:sldMk cId="2351488113" sldId="259"/>
            <ac:spMk id="35" creationId="{8EDE62ED-2EAA-1543-97B8-76DBD376EB25}"/>
          </ac:spMkLst>
        </pc:spChg>
        <pc:spChg chg="mod">
          <ac:chgData name="Khan Salman (khansal1)" userId="70c4c88b-bef8-4574-8206-408af15f2dc0" providerId="ADAL" clId="{9ACD7D5F-C98F-4BFE-83AA-856708965C56}" dt="2022-01-26T13:59:02.972" v="566" actId="14100"/>
          <ac:spMkLst>
            <pc:docMk/>
            <pc:sldMk cId="2351488113" sldId="259"/>
            <ac:spMk id="36" creationId="{DAF01E3F-9AD9-574D-B789-6EC70F4F5C1B}"/>
          </ac:spMkLst>
        </pc:spChg>
        <pc:spChg chg="mod">
          <ac:chgData name="Khan Salman (khansal1)" userId="70c4c88b-bef8-4574-8206-408af15f2dc0" providerId="ADAL" clId="{9ACD7D5F-C98F-4BFE-83AA-856708965C56}" dt="2022-01-26T13:58:00.446" v="545" actId="20577"/>
          <ac:spMkLst>
            <pc:docMk/>
            <pc:sldMk cId="2351488113" sldId="259"/>
            <ac:spMk id="37" creationId="{5E523E1E-02B7-4447-AFBA-890466349F3A}"/>
          </ac:spMkLst>
        </pc:spChg>
        <pc:spChg chg="mod">
          <ac:chgData name="Khan Salman (khansal1)" userId="70c4c88b-bef8-4574-8206-408af15f2dc0" providerId="ADAL" clId="{9ACD7D5F-C98F-4BFE-83AA-856708965C56}" dt="2022-01-26T13:58:11.095" v="563" actId="20577"/>
          <ac:spMkLst>
            <pc:docMk/>
            <pc:sldMk cId="2351488113" sldId="259"/>
            <ac:spMk id="38" creationId="{E615A8C2-8498-954F-AFEE-F03214B20B91}"/>
          </ac:spMkLst>
        </pc:spChg>
        <pc:spChg chg="mod">
          <ac:chgData name="Khan Salman (khansal1)" userId="70c4c88b-bef8-4574-8206-408af15f2dc0" providerId="ADAL" clId="{9ACD7D5F-C98F-4BFE-83AA-856708965C56}" dt="2022-01-26T13:52:49.240" v="536" actId="1076"/>
          <ac:spMkLst>
            <pc:docMk/>
            <pc:sldMk cId="2351488113" sldId="259"/>
            <ac:spMk id="39" creationId="{07B20E33-88CE-DD45-B64E-474DC280D7C3}"/>
          </ac:spMkLst>
        </pc:spChg>
        <pc:spChg chg="mod">
          <ac:chgData name="Khan Salman (khansal1)" userId="70c4c88b-bef8-4574-8206-408af15f2dc0" providerId="ADAL" clId="{9ACD7D5F-C98F-4BFE-83AA-856708965C56}" dt="2022-01-26T12:31:25.284" v="153" actId="1076"/>
          <ac:spMkLst>
            <pc:docMk/>
            <pc:sldMk cId="2351488113" sldId="259"/>
            <ac:spMk id="40" creationId="{682E9C4A-EFB5-2A40-854F-41853CE27CD9}"/>
          </ac:spMkLst>
        </pc:spChg>
        <pc:spChg chg="mod">
          <ac:chgData name="Khan Salman (khansal1)" userId="70c4c88b-bef8-4574-8206-408af15f2dc0" providerId="ADAL" clId="{9ACD7D5F-C98F-4BFE-83AA-856708965C56}" dt="2022-01-26T13:42:10.110" v="530" actId="14100"/>
          <ac:spMkLst>
            <pc:docMk/>
            <pc:sldMk cId="2351488113" sldId="259"/>
            <ac:spMk id="41" creationId="{7E50E912-82A9-184B-9DFD-F4A616A3E99C}"/>
          </ac:spMkLst>
        </pc:spChg>
        <pc:spChg chg="del mod">
          <ac:chgData name="Khan Salman (khansal1)" userId="70c4c88b-bef8-4574-8206-408af15f2dc0" providerId="ADAL" clId="{9ACD7D5F-C98F-4BFE-83AA-856708965C56}" dt="2022-01-26T13:16:04.318" v="295" actId="478"/>
          <ac:spMkLst>
            <pc:docMk/>
            <pc:sldMk cId="2351488113" sldId="259"/>
            <ac:spMk id="42" creationId="{B0E35B45-06FB-1E46-AD00-20FADCA1B76C}"/>
          </ac:spMkLst>
        </pc:spChg>
        <pc:spChg chg="del mod">
          <ac:chgData name="Khan Salman (khansal1)" userId="70c4c88b-bef8-4574-8206-408af15f2dc0" providerId="ADAL" clId="{9ACD7D5F-C98F-4BFE-83AA-856708965C56}" dt="2022-01-26T13:16:05.079" v="296" actId="478"/>
          <ac:spMkLst>
            <pc:docMk/>
            <pc:sldMk cId="2351488113" sldId="259"/>
            <ac:spMk id="43" creationId="{380E7F90-0247-C14C-96D2-32EB6B65B15E}"/>
          </ac:spMkLst>
        </pc:spChg>
        <pc:spChg chg="add mod">
          <ac:chgData name="Khan Salman (khansal1)" userId="70c4c88b-bef8-4574-8206-408af15f2dc0" providerId="ADAL" clId="{9ACD7D5F-C98F-4BFE-83AA-856708965C56}" dt="2022-01-26T13:21:08.926" v="468" actId="14100"/>
          <ac:spMkLst>
            <pc:docMk/>
            <pc:sldMk cId="2351488113" sldId="259"/>
            <ac:spMk id="88" creationId="{E7FCAC82-9F14-496C-BD7F-5A208B7BE52B}"/>
          </ac:spMkLst>
        </pc:spChg>
        <pc:spChg chg="ord">
          <ac:chgData name="Khan Salman (khansal1)" userId="70c4c88b-bef8-4574-8206-408af15f2dc0" providerId="ADAL" clId="{9ACD7D5F-C98F-4BFE-83AA-856708965C56}" dt="2022-01-26T12:57:20.542" v="232" actId="167"/>
          <ac:spMkLst>
            <pc:docMk/>
            <pc:sldMk cId="2351488113" sldId="259"/>
            <ac:spMk id="102" creationId="{31DFFC2E-AC31-4B83-9812-B4A9F8AF2B3E}"/>
          </ac:spMkLst>
        </pc:spChg>
        <pc:spChg chg="mod">
          <ac:chgData name="Khan Salman (khansal1)" userId="70c4c88b-bef8-4574-8206-408af15f2dc0" providerId="ADAL" clId="{9ACD7D5F-C98F-4BFE-83AA-856708965C56}" dt="2022-01-26T13:33:01.181" v="527" actId="14100"/>
          <ac:spMkLst>
            <pc:docMk/>
            <pc:sldMk cId="2351488113" sldId="259"/>
            <ac:spMk id="105" creationId="{6132B4E5-5856-4AB8-B461-0CB19285E9E1}"/>
          </ac:spMkLst>
        </pc:spChg>
        <pc:spChg chg="add del">
          <ac:chgData name="Khan Salman (khansal1)" userId="70c4c88b-bef8-4574-8206-408af15f2dc0" providerId="ADAL" clId="{9ACD7D5F-C98F-4BFE-83AA-856708965C56}" dt="2022-01-26T13:18:25.212" v="356" actId="478"/>
          <ac:spMkLst>
            <pc:docMk/>
            <pc:sldMk cId="2351488113" sldId="259"/>
            <ac:spMk id="107" creationId="{EE999350-9BA5-4192-BE03-03EF6FA4E04E}"/>
          </ac:spMkLst>
        </pc:spChg>
        <pc:spChg chg="add mod ord">
          <ac:chgData name="Khan Salman (khansal1)" userId="70c4c88b-bef8-4574-8206-408af15f2dc0" providerId="ADAL" clId="{9ACD7D5F-C98F-4BFE-83AA-856708965C56}" dt="2022-01-26T13:03:12.212" v="260" actId="167"/>
          <ac:spMkLst>
            <pc:docMk/>
            <pc:sldMk cId="2351488113" sldId="259"/>
            <ac:spMk id="108" creationId="{C737FD40-CF65-441B-BE59-66A9540B43A6}"/>
          </ac:spMkLst>
        </pc:spChg>
        <pc:spChg chg="add mod">
          <ac:chgData name="Khan Salman (khansal1)" userId="70c4c88b-bef8-4574-8206-408af15f2dc0" providerId="ADAL" clId="{9ACD7D5F-C98F-4BFE-83AA-856708965C56}" dt="2022-01-26T13:05:01.083" v="283" actId="1076"/>
          <ac:spMkLst>
            <pc:docMk/>
            <pc:sldMk cId="2351488113" sldId="259"/>
            <ac:spMk id="109" creationId="{F2A1BE77-E053-42A1-B3E5-6F427725EFE4}"/>
          </ac:spMkLst>
        </pc:spChg>
        <pc:spChg chg="mod">
          <ac:chgData name="Khan Salman (khansal1)" userId="70c4c88b-bef8-4574-8206-408af15f2dc0" providerId="ADAL" clId="{9ACD7D5F-C98F-4BFE-83AA-856708965C56}" dt="2022-01-26T13:26:01.533" v="510" actId="1076"/>
          <ac:spMkLst>
            <pc:docMk/>
            <pc:sldMk cId="2351488113" sldId="259"/>
            <ac:spMk id="110" creationId="{3ED93628-9673-4224-9F18-306A799D6627}"/>
          </ac:spMkLst>
        </pc:spChg>
        <pc:spChg chg="add mod">
          <ac:chgData name="Khan Salman (khansal1)" userId="70c4c88b-bef8-4574-8206-408af15f2dc0" providerId="ADAL" clId="{9ACD7D5F-C98F-4BFE-83AA-856708965C56}" dt="2022-01-26T13:59:24.975" v="572" actId="14100"/>
          <ac:spMkLst>
            <pc:docMk/>
            <pc:sldMk cId="2351488113" sldId="259"/>
            <ac:spMk id="111" creationId="{1955597F-DF8C-4449-8042-9B0E992B8065}"/>
          </ac:spMkLst>
        </pc:spChg>
        <pc:spChg chg="add mod ord">
          <ac:chgData name="Khan Salman (khansal1)" userId="70c4c88b-bef8-4574-8206-408af15f2dc0" providerId="ADAL" clId="{9ACD7D5F-C98F-4BFE-83AA-856708965C56}" dt="2022-01-26T13:53:26.775" v="537" actId="14100"/>
          <ac:spMkLst>
            <pc:docMk/>
            <pc:sldMk cId="2351488113" sldId="259"/>
            <ac:spMk id="112" creationId="{034CFFDC-90BE-4321-AAE8-099EF2AEA102}"/>
          </ac:spMkLst>
        </pc:spChg>
        <pc:cxnChg chg="add del mod">
          <ac:chgData name="Khan Salman (khansal1)" userId="70c4c88b-bef8-4574-8206-408af15f2dc0" providerId="ADAL" clId="{9ACD7D5F-C98F-4BFE-83AA-856708965C56}" dt="2022-01-26T12:29:33.362" v="143" actId="478"/>
          <ac:cxnSpMkLst>
            <pc:docMk/>
            <pc:sldMk cId="2351488113" sldId="259"/>
            <ac:cxnSpMk id="45" creationId="{B6EC825E-4214-4C37-BE2D-671C2D13BAE2}"/>
          </ac:cxnSpMkLst>
        </pc:cxnChg>
        <pc:cxnChg chg="add del">
          <ac:chgData name="Khan Salman (khansal1)" userId="70c4c88b-bef8-4574-8206-408af15f2dc0" providerId="ADAL" clId="{9ACD7D5F-C98F-4BFE-83AA-856708965C56}" dt="2022-01-26T12:29:32.422" v="142" actId="478"/>
          <ac:cxnSpMkLst>
            <pc:docMk/>
            <pc:sldMk cId="2351488113" sldId="259"/>
            <ac:cxnSpMk id="47" creationId="{151E41CF-569C-4D40-92DF-9E27FFFBACC5}"/>
          </ac:cxnSpMkLst>
        </pc:cxnChg>
        <pc:cxnChg chg="add mod">
          <ac:chgData name="Khan Salman (khansal1)" userId="70c4c88b-bef8-4574-8206-408af15f2dc0" providerId="ADAL" clId="{9ACD7D5F-C98F-4BFE-83AA-856708965C56}" dt="2022-01-26T13:00:42.602" v="241" actId="1076"/>
          <ac:cxnSpMkLst>
            <pc:docMk/>
            <pc:sldMk cId="2351488113" sldId="259"/>
            <ac:cxnSpMk id="64" creationId="{5548EACC-756F-4CBB-9D8F-CB720F6DE451}"/>
          </ac:cxnSpMkLst>
        </pc:cxnChg>
        <pc:cxnChg chg="add mod ord">
          <ac:chgData name="Khan Salman (khansal1)" userId="70c4c88b-bef8-4574-8206-408af15f2dc0" providerId="ADAL" clId="{9ACD7D5F-C98F-4BFE-83AA-856708965C56}" dt="2022-01-26T13:05:12.669" v="288" actId="1076"/>
          <ac:cxnSpMkLst>
            <pc:docMk/>
            <pc:sldMk cId="2351488113" sldId="259"/>
            <ac:cxnSpMk id="66" creationId="{C3CB0091-0050-4B39-855C-3BA6DC48F2FA}"/>
          </ac:cxnSpMkLst>
        </pc:cxnChg>
        <pc:cxnChg chg="add mod ord">
          <ac:chgData name="Khan Salman (khansal1)" userId="70c4c88b-bef8-4574-8206-408af15f2dc0" providerId="ADAL" clId="{9ACD7D5F-C98F-4BFE-83AA-856708965C56}" dt="2022-01-26T13:01:07.383" v="245" actId="166"/>
          <ac:cxnSpMkLst>
            <pc:docMk/>
            <pc:sldMk cId="2351488113" sldId="259"/>
            <ac:cxnSpMk id="68" creationId="{9FCCF4DF-578E-4BFA-BBBD-E0256E4EEDE3}"/>
          </ac:cxnSpMkLst>
        </pc:cxnChg>
        <pc:cxnChg chg="add mod ord">
          <ac:chgData name="Khan Salman (khansal1)" userId="70c4c88b-bef8-4574-8206-408af15f2dc0" providerId="ADAL" clId="{9ACD7D5F-C98F-4BFE-83AA-856708965C56}" dt="2022-01-26T13:01:07.383" v="245" actId="166"/>
          <ac:cxnSpMkLst>
            <pc:docMk/>
            <pc:sldMk cId="2351488113" sldId="259"/>
            <ac:cxnSpMk id="69" creationId="{C11D52CF-2BB5-47E7-B2B3-1FB1038101A4}"/>
          </ac:cxnSpMkLst>
        </pc:cxnChg>
        <pc:cxnChg chg="add del mod">
          <ac:chgData name="Khan Salman (khansal1)" userId="70c4c88b-bef8-4574-8206-408af15f2dc0" providerId="ADAL" clId="{9ACD7D5F-C98F-4BFE-83AA-856708965C56}" dt="2022-01-26T13:46:01.550" v="534" actId="478"/>
          <ac:cxnSpMkLst>
            <pc:docMk/>
            <pc:sldMk cId="2351488113" sldId="259"/>
            <ac:cxnSpMk id="70" creationId="{B1A8026C-2F79-4FA4-B420-52CEBD80DCE0}"/>
          </ac:cxnSpMkLst>
        </pc:cxnChg>
        <pc:cxnChg chg="add del mod">
          <ac:chgData name="Khan Salman (khansal1)" userId="70c4c88b-bef8-4574-8206-408af15f2dc0" providerId="ADAL" clId="{9ACD7D5F-C98F-4BFE-83AA-856708965C56}" dt="2022-01-26T13:46:00.721" v="533" actId="478"/>
          <ac:cxnSpMkLst>
            <pc:docMk/>
            <pc:sldMk cId="2351488113" sldId="259"/>
            <ac:cxnSpMk id="71" creationId="{53093E7F-22D3-49B4-B24F-CAE6071DA775}"/>
          </ac:cxnSpMkLst>
        </pc:cxnChg>
        <pc:cxnChg chg="add mod ord">
          <ac:chgData name="Khan Salman (khansal1)" userId="70c4c88b-bef8-4574-8206-408af15f2dc0" providerId="ADAL" clId="{9ACD7D5F-C98F-4BFE-83AA-856708965C56}" dt="2022-01-26T13:01:07.383" v="245" actId="166"/>
          <ac:cxnSpMkLst>
            <pc:docMk/>
            <pc:sldMk cId="2351488113" sldId="259"/>
            <ac:cxnSpMk id="72" creationId="{1B59F92D-34AA-40D1-BDA1-7FABB724F95A}"/>
          </ac:cxnSpMkLst>
        </pc:cxnChg>
        <pc:cxnChg chg="add mod ord">
          <ac:chgData name="Khan Salman (khansal1)" userId="70c4c88b-bef8-4574-8206-408af15f2dc0" providerId="ADAL" clId="{9ACD7D5F-C98F-4BFE-83AA-856708965C56}" dt="2022-01-26T13:01:07.383" v="245" actId="166"/>
          <ac:cxnSpMkLst>
            <pc:docMk/>
            <pc:sldMk cId="2351488113" sldId="259"/>
            <ac:cxnSpMk id="79" creationId="{00534E19-C10B-42BD-9156-BD6D883250B5}"/>
          </ac:cxnSpMkLst>
        </pc:cxnChg>
        <pc:cxnChg chg="add del">
          <ac:chgData name="Khan Salman (khansal1)" userId="70c4c88b-bef8-4574-8206-408af15f2dc0" providerId="ADAL" clId="{9ACD7D5F-C98F-4BFE-83AA-856708965C56}" dt="2022-01-26T12:39:15.419" v="188" actId="11529"/>
          <ac:cxnSpMkLst>
            <pc:docMk/>
            <pc:sldMk cId="2351488113" sldId="259"/>
            <ac:cxnSpMk id="85" creationId="{2DED7529-2C18-4030-9BB8-67F56D00A3F0}"/>
          </ac:cxnSpMkLst>
        </pc:cxnChg>
        <pc:cxnChg chg="add del mod">
          <ac:chgData name="Khan Salman (khansal1)" userId="70c4c88b-bef8-4574-8206-408af15f2dc0" providerId="ADAL" clId="{9ACD7D5F-C98F-4BFE-83AA-856708965C56}" dt="2022-01-26T13:45:58.358" v="531" actId="478"/>
          <ac:cxnSpMkLst>
            <pc:docMk/>
            <pc:sldMk cId="2351488113" sldId="259"/>
            <ac:cxnSpMk id="86" creationId="{3C0280D6-FF76-45CA-A501-6D691BA90865}"/>
          </ac:cxnSpMkLst>
        </pc:cxnChg>
        <pc:cxnChg chg="add del mod">
          <ac:chgData name="Khan Salman (khansal1)" userId="70c4c88b-bef8-4574-8206-408af15f2dc0" providerId="ADAL" clId="{9ACD7D5F-C98F-4BFE-83AA-856708965C56}" dt="2022-01-26T13:45:59.423" v="532" actId="478"/>
          <ac:cxnSpMkLst>
            <pc:docMk/>
            <pc:sldMk cId="2351488113" sldId="259"/>
            <ac:cxnSpMk id="87" creationId="{E74F0F33-545C-4A97-83BA-EB6EA72BC494}"/>
          </ac:cxnSpMkLst>
        </pc:cxnChg>
        <pc:cxnChg chg="add del mod ord">
          <ac:chgData name="Khan Salman (khansal1)" userId="70c4c88b-bef8-4574-8206-408af15f2dc0" providerId="ADAL" clId="{9ACD7D5F-C98F-4BFE-83AA-856708965C56}" dt="2022-01-26T13:58:30.214" v="564" actId="478"/>
          <ac:cxnSpMkLst>
            <pc:docMk/>
            <pc:sldMk cId="2351488113" sldId="259"/>
            <ac:cxnSpMk id="89" creationId="{62062B90-A427-479F-9CE8-AED815774E28}"/>
          </ac:cxnSpMkLst>
        </pc:cxnChg>
        <pc:cxnChg chg="add mod">
          <ac:chgData name="Khan Salman (khansal1)" userId="70c4c88b-bef8-4574-8206-408af15f2dc0" providerId="ADAL" clId="{9ACD7D5F-C98F-4BFE-83AA-856708965C56}" dt="2022-01-26T12:50:13.589" v="202" actId="1076"/>
          <ac:cxnSpMkLst>
            <pc:docMk/>
            <pc:sldMk cId="2351488113" sldId="259"/>
            <ac:cxnSpMk id="91" creationId="{D60E9B89-0225-4EDD-813D-813E82DA798B}"/>
          </ac:cxnSpMkLst>
        </pc:cxnChg>
        <pc:cxnChg chg="add mod ord">
          <ac:chgData name="Khan Salman (khansal1)" userId="70c4c88b-bef8-4574-8206-408af15f2dc0" providerId="ADAL" clId="{9ACD7D5F-C98F-4BFE-83AA-856708965C56}" dt="2022-01-26T13:25:23.020" v="501" actId="166"/>
          <ac:cxnSpMkLst>
            <pc:docMk/>
            <pc:sldMk cId="2351488113" sldId="259"/>
            <ac:cxnSpMk id="92" creationId="{FE3B36D9-B134-437F-9670-561E21AF6866}"/>
          </ac:cxnSpMkLst>
        </pc:cxnChg>
        <pc:cxnChg chg="add mod ord">
          <ac:chgData name="Khan Salman (khansal1)" userId="70c4c88b-bef8-4574-8206-408af15f2dc0" providerId="ADAL" clId="{9ACD7D5F-C98F-4BFE-83AA-856708965C56}" dt="2022-01-26T13:01:19.880" v="246" actId="166"/>
          <ac:cxnSpMkLst>
            <pc:docMk/>
            <pc:sldMk cId="2351488113" sldId="259"/>
            <ac:cxnSpMk id="94" creationId="{65EB4094-D32B-4DF1-8EB1-BC66997F2FCE}"/>
          </ac:cxnSpMkLst>
        </pc:cxnChg>
        <pc:cxnChg chg="add mod ord">
          <ac:chgData name="Khan Salman (khansal1)" userId="70c4c88b-bef8-4574-8206-408af15f2dc0" providerId="ADAL" clId="{9ACD7D5F-C98F-4BFE-83AA-856708965C56}" dt="2022-01-26T13:01:19.880" v="246" actId="166"/>
          <ac:cxnSpMkLst>
            <pc:docMk/>
            <pc:sldMk cId="2351488113" sldId="259"/>
            <ac:cxnSpMk id="95" creationId="{5B946977-59F5-4748-BE48-BBED9813EE13}"/>
          </ac:cxnSpMkLst>
        </pc:cxnChg>
        <pc:cxnChg chg="add del mod ord">
          <ac:chgData name="Khan Salman (khansal1)" userId="70c4c88b-bef8-4574-8206-408af15f2dc0" providerId="ADAL" clId="{9ACD7D5F-C98F-4BFE-83AA-856708965C56}" dt="2022-01-26T13:24:38.280" v="497" actId="478"/>
          <ac:cxnSpMkLst>
            <pc:docMk/>
            <pc:sldMk cId="2351488113" sldId="259"/>
            <ac:cxnSpMk id="96" creationId="{59A3C666-5CFE-4702-9A0F-0115A7AA11C3}"/>
          </ac:cxnSpMkLst>
        </pc:cxnChg>
        <pc:cxnChg chg="add mod">
          <ac:chgData name="Khan Salman (khansal1)" userId="70c4c88b-bef8-4574-8206-408af15f2dc0" providerId="ADAL" clId="{9ACD7D5F-C98F-4BFE-83AA-856708965C56}" dt="2022-01-26T12:52:50.329" v="227" actId="1076"/>
          <ac:cxnSpMkLst>
            <pc:docMk/>
            <pc:sldMk cId="2351488113" sldId="259"/>
            <ac:cxnSpMk id="98" creationId="{3B7BEDD4-E2E3-4FD6-98EE-4C3ADD50C813}"/>
          </ac:cxnSpMkLst>
        </pc:cxnChg>
        <pc:cxnChg chg="ord">
          <ac:chgData name="Khan Salman (khansal1)" userId="70c4c88b-bef8-4574-8206-408af15f2dc0" providerId="ADAL" clId="{9ACD7D5F-C98F-4BFE-83AA-856708965C56}" dt="2022-01-26T13:22:03.312" v="477" actId="166"/>
          <ac:cxnSpMkLst>
            <pc:docMk/>
            <pc:sldMk cId="2351488113" sldId="259"/>
            <ac:cxnSpMk id="101" creationId="{291CD668-FE8B-604D-8635-ADA512087D6A}"/>
          </ac:cxnSpMkLst>
        </pc:cxnChg>
        <pc:cxnChg chg="add mod">
          <ac:chgData name="Khan Salman (khansal1)" userId="70c4c88b-bef8-4574-8206-408af15f2dc0" providerId="ADAL" clId="{9ACD7D5F-C98F-4BFE-83AA-856708965C56}" dt="2022-01-26T13:24:42.991" v="499" actId="1076"/>
          <ac:cxnSpMkLst>
            <pc:docMk/>
            <pc:sldMk cId="2351488113" sldId="259"/>
            <ac:cxnSpMk id="115" creationId="{716CDD14-2ED0-43D5-B306-BDA3975E9B70}"/>
          </ac:cxnSpMkLst>
        </pc:cxnChg>
      </pc:sldChg>
      <pc:sldChg chg="addSp modSp new mod">
        <pc:chgData name="Khan Salman (khansal1)" userId="70c4c88b-bef8-4574-8206-408af15f2dc0" providerId="ADAL" clId="{9ACD7D5F-C98F-4BFE-83AA-856708965C56}" dt="2022-01-26T11:18:48.179" v="74" actId="1076"/>
        <pc:sldMkLst>
          <pc:docMk/>
          <pc:sldMk cId="4260016846" sldId="261"/>
        </pc:sldMkLst>
        <pc:spChg chg="add mod">
          <ac:chgData name="Khan Salman (khansal1)" userId="70c4c88b-bef8-4574-8206-408af15f2dc0" providerId="ADAL" clId="{9ACD7D5F-C98F-4BFE-83AA-856708965C56}" dt="2022-01-26T11:02:29.816" v="21" actId="1076"/>
          <ac:spMkLst>
            <pc:docMk/>
            <pc:sldMk cId="4260016846" sldId="261"/>
            <ac:spMk id="2" creationId="{84ED6223-1A91-4384-9D96-F9FB983345E0}"/>
          </ac:spMkLst>
        </pc:spChg>
        <pc:spChg chg="add mod">
          <ac:chgData name="Khan Salman (khansal1)" userId="70c4c88b-bef8-4574-8206-408af15f2dc0" providerId="ADAL" clId="{9ACD7D5F-C98F-4BFE-83AA-856708965C56}" dt="2022-01-26T11:02:45.396" v="31" actId="1076"/>
          <ac:spMkLst>
            <pc:docMk/>
            <pc:sldMk cId="4260016846" sldId="261"/>
            <ac:spMk id="3" creationId="{66503CFE-27A2-4552-985C-7E4A8E2AFAAC}"/>
          </ac:spMkLst>
        </pc:spChg>
        <pc:spChg chg="add mod">
          <ac:chgData name="Khan Salman (khansal1)" userId="70c4c88b-bef8-4574-8206-408af15f2dc0" providerId="ADAL" clId="{9ACD7D5F-C98F-4BFE-83AA-856708965C56}" dt="2022-01-26T11:18:40.166" v="72" actId="208"/>
          <ac:spMkLst>
            <pc:docMk/>
            <pc:sldMk cId="4260016846" sldId="261"/>
            <ac:spMk id="4" creationId="{7CE5F18D-108E-4FFC-8BA8-5334A2C3B259}"/>
          </ac:spMkLst>
        </pc:spChg>
        <pc:spChg chg="add mod">
          <ac:chgData name="Khan Salman (khansal1)" userId="70c4c88b-bef8-4574-8206-408af15f2dc0" providerId="ADAL" clId="{9ACD7D5F-C98F-4BFE-83AA-856708965C56}" dt="2022-01-26T11:18:48.179" v="74" actId="1076"/>
          <ac:spMkLst>
            <pc:docMk/>
            <pc:sldMk cId="4260016846" sldId="261"/>
            <ac:spMk id="5" creationId="{8410F5E3-3A57-420C-A640-C76417D25C4D}"/>
          </ac:spMkLst>
        </pc:spChg>
      </pc:sldChg>
      <pc:sldChg chg="addSp modSp new mod">
        <pc:chgData name="Khan Salman (khansal1)" userId="70c4c88b-bef8-4574-8206-408af15f2dc0" providerId="ADAL" clId="{9ACD7D5F-C98F-4BFE-83AA-856708965C56}" dt="2022-01-26T11:03:13.805" v="60" actId="20577"/>
        <pc:sldMkLst>
          <pc:docMk/>
          <pc:sldMk cId="825021276" sldId="262"/>
        </pc:sldMkLst>
        <pc:spChg chg="add mod">
          <ac:chgData name="Khan Salman (khansal1)" userId="70c4c88b-bef8-4574-8206-408af15f2dc0" providerId="ADAL" clId="{9ACD7D5F-C98F-4BFE-83AA-856708965C56}" dt="2022-01-26T11:02:54.651" v="34" actId="1076"/>
          <ac:spMkLst>
            <pc:docMk/>
            <pc:sldMk cId="825021276" sldId="262"/>
            <ac:spMk id="2" creationId="{046ED252-1051-4191-84B7-4CCE686CD97A}"/>
          </ac:spMkLst>
        </pc:spChg>
        <pc:spChg chg="add mod">
          <ac:chgData name="Khan Salman (khansal1)" userId="70c4c88b-bef8-4574-8206-408af15f2dc0" providerId="ADAL" clId="{9ACD7D5F-C98F-4BFE-83AA-856708965C56}" dt="2022-01-26T11:03:13.805" v="60" actId="20577"/>
          <ac:spMkLst>
            <pc:docMk/>
            <pc:sldMk cId="825021276" sldId="262"/>
            <ac:spMk id="3" creationId="{2B2724CF-9919-4777-A1F9-B1CECDF82583}"/>
          </ac:spMkLst>
        </pc:spChg>
      </pc:sldChg>
      <pc:sldChg chg="addSp modSp new mod">
        <pc:chgData name="Khan Salman (khansal1)" userId="70c4c88b-bef8-4574-8206-408af15f2dc0" providerId="ADAL" clId="{9ACD7D5F-C98F-4BFE-83AA-856708965C56}" dt="2022-01-26T11:03:42.755" v="66" actId="1076"/>
        <pc:sldMkLst>
          <pc:docMk/>
          <pc:sldMk cId="3202804638" sldId="263"/>
        </pc:sldMkLst>
        <pc:spChg chg="add mod">
          <ac:chgData name="Khan Salman (khansal1)" userId="70c4c88b-bef8-4574-8206-408af15f2dc0" providerId="ADAL" clId="{9ACD7D5F-C98F-4BFE-83AA-856708965C56}" dt="2022-01-26T11:03:27.056" v="64" actId="20577"/>
          <ac:spMkLst>
            <pc:docMk/>
            <pc:sldMk cId="3202804638" sldId="263"/>
            <ac:spMk id="2" creationId="{F2F40B84-5ADA-4950-86F3-166AD7A59D16}"/>
          </ac:spMkLst>
        </pc:spChg>
        <pc:spChg chg="add mod">
          <ac:chgData name="Khan Salman (khansal1)" userId="70c4c88b-bef8-4574-8206-408af15f2dc0" providerId="ADAL" clId="{9ACD7D5F-C98F-4BFE-83AA-856708965C56}" dt="2022-01-26T11:03:42.755" v="66" actId="1076"/>
          <ac:spMkLst>
            <pc:docMk/>
            <pc:sldMk cId="3202804638" sldId="263"/>
            <ac:spMk id="3" creationId="{9B493FF3-E2DF-4E5D-884D-140D97C19D27}"/>
          </ac:spMkLst>
        </pc:spChg>
      </pc:sldChg>
      <pc:sldChg chg="addSp delSp modSp mod">
        <pc:chgData name="Khan Salman (khansal1)" userId="70c4c88b-bef8-4574-8206-408af15f2dc0" providerId="ADAL" clId="{9ACD7D5F-C98F-4BFE-83AA-856708965C56}" dt="2022-01-26T17:37:22.639" v="1197" actId="1076"/>
        <pc:sldMkLst>
          <pc:docMk/>
          <pc:sldMk cId="2344433899" sldId="265"/>
        </pc:sldMkLst>
        <pc:spChg chg="mod">
          <ac:chgData name="Khan Salman (khansal1)" userId="70c4c88b-bef8-4574-8206-408af15f2dc0" providerId="ADAL" clId="{9ACD7D5F-C98F-4BFE-83AA-856708965C56}" dt="2022-01-26T16:42:21.919" v="812" actId="14100"/>
          <ac:spMkLst>
            <pc:docMk/>
            <pc:sldMk cId="2344433899" sldId="265"/>
            <ac:spMk id="2" creationId="{490E63DC-4488-4519-859E-7AC440689ED4}"/>
          </ac:spMkLst>
        </pc:spChg>
        <pc:spChg chg="add mod">
          <ac:chgData name="Khan Salman (khansal1)" userId="70c4c88b-bef8-4574-8206-408af15f2dc0" providerId="ADAL" clId="{9ACD7D5F-C98F-4BFE-83AA-856708965C56}" dt="2022-01-26T17:19:00.090" v="1093" actId="14100"/>
          <ac:spMkLst>
            <pc:docMk/>
            <pc:sldMk cId="2344433899" sldId="265"/>
            <ac:spMk id="5" creationId="{F6CF4B16-1170-4A59-920F-EA08782436DC}"/>
          </ac:spMkLst>
        </pc:spChg>
        <pc:spChg chg="add mod">
          <ac:chgData name="Khan Salman (khansal1)" userId="70c4c88b-bef8-4574-8206-408af15f2dc0" providerId="ADAL" clId="{9ACD7D5F-C98F-4BFE-83AA-856708965C56}" dt="2022-01-26T16:35:38.842" v="762" actId="20577"/>
          <ac:spMkLst>
            <pc:docMk/>
            <pc:sldMk cId="2344433899" sldId="265"/>
            <ac:spMk id="6" creationId="{1C7F3385-1793-497C-8C7B-5C0A4B60AF2F}"/>
          </ac:spMkLst>
        </pc:spChg>
        <pc:spChg chg="mod">
          <ac:chgData name="Khan Salman (khansal1)" userId="70c4c88b-bef8-4574-8206-408af15f2dc0" providerId="ADAL" clId="{9ACD7D5F-C98F-4BFE-83AA-856708965C56}" dt="2022-01-26T17:34:23.432" v="1183" actId="692"/>
          <ac:spMkLst>
            <pc:docMk/>
            <pc:sldMk cId="2344433899" sldId="265"/>
            <ac:spMk id="8" creationId="{B66B6C1E-94E7-764E-85CD-20EDB4F865E4}"/>
          </ac:spMkLst>
        </pc:spChg>
        <pc:spChg chg="mod">
          <ac:chgData name="Khan Salman (khansal1)" userId="70c4c88b-bef8-4574-8206-408af15f2dc0" providerId="ADAL" clId="{9ACD7D5F-C98F-4BFE-83AA-856708965C56}" dt="2022-01-26T16:48:59.776" v="858" actId="14100"/>
          <ac:spMkLst>
            <pc:docMk/>
            <pc:sldMk cId="2344433899" sldId="265"/>
            <ac:spMk id="13" creationId="{6DA1DF31-9CFA-6345-A0E1-5AD424F714CB}"/>
          </ac:spMkLst>
        </pc:spChg>
        <pc:spChg chg="mod">
          <ac:chgData name="Khan Salman (khansal1)" userId="70c4c88b-bef8-4574-8206-408af15f2dc0" providerId="ADAL" clId="{9ACD7D5F-C98F-4BFE-83AA-856708965C56}" dt="2022-01-26T16:48:54.509" v="856" actId="1076"/>
          <ac:spMkLst>
            <pc:docMk/>
            <pc:sldMk cId="2344433899" sldId="265"/>
            <ac:spMk id="16" creationId="{4070951D-9690-6447-91DE-65DFC1D67F9E}"/>
          </ac:spMkLst>
        </pc:spChg>
        <pc:spChg chg="mod">
          <ac:chgData name="Khan Salman (khansal1)" userId="70c4c88b-bef8-4574-8206-408af15f2dc0" providerId="ADAL" clId="{9ACD7D5F-C98F-4BFE-83AA-856708965C56}" dt="2022-01-26T16:48:54.509" v="856" actId="1076"/>
          <ac:spMkLst>
            <pc:docMk/>
            <pc:sldMk cId="2344433899" sldId="265"/>
            <ac:spMk id="18" creationId="{280A11F2-81D2-444D-878C-DAE0BE06689F}"/>
          </ac:spMkLst>
        </pc:spChg>
        <pc:spChg chg="mod">
          <ac:chgData name="Khan Salman (khansal1)" userId="70c4c88b-bef8-4574-8206-408af15f2dc0" providerId="ADAL" clId="{9ACD7D5F-C98F-4BFE-83AA-856708965C56}" dt="2022-01-26T16:42:11.427" v="809" actId="14100"/>
          <ac:spMkLst>
            <pc:docMk/>
            <pc:sldMk cId="2344433899" sldId="265"/>
            <ac:spMk id="23" creationId="{86DCA004-95E0-DA42-9FAC-C240CAF7D319}"/>
          </ac:spMkLst>
        </pc:spChg>
        <pc:spChg chg="mod">
          <ac:chgData name="Khan Salman (khansal1)" userId="70c4c88b-bef8-4574-8206-408af15f2dc0" providerId="ADAL" clId="{9ACD7D5F-C98F-4BFE-83AA-856708965C56}" dt="2022-01-26T16:28:33.049" v="680" actId="1076"/>
          <ac:spMkLst>
            <pc:docMk/>
            <pc:sldMk cId="2344433899" sldId="265"/>
            <ac:spMk id="25" creationId="{97FCDEB5-B36B-7444-9BAC-8C5EBABD175C}"/>
          </ac:spMkLst>
        </pc:spChg>
        <pc:spChg chg="mod">
          <ac:chgData name="Khan Salman (khansal1)" userId="70c4c88b-bef8-4574-8206-408af15f2dc0" providerId="ADAL" clId="{9ACD7D5F-C98F-4BFE-83AA-856708965C56}" dt="2022-01-26T17:20:39.680" v="1102" actId="1076"/>
          <ac:spMkLst>
            <pc:docMk/>
            <pc:sldMk cId="2344433899" sldId="265"/>
            <ac:spMk id="26" creationId="{2B408E13-E743-DC46-956F-366D3108B1B2}"/>
          </ac:spMkLst>
        </pc:spChg>
        <pc:spChg chg="mod">
          <ac:chgData name="Khan Salman (khansal1)" userId="70c4c88b-bef8-4574-8206-408af15f2dc0" providerId="ADAL" clId="{9ACD7D5F-C98F-4BFE-83AA-856708965C56}" dt="2022-01-26T16:32:04.055" v="685" actId="1076"/>
          <ac:spMkLst>
            <pc:docMk/>
            <pc:sldMk cId="2344433899" sldId="265"/>
            <ac:spMk id="27" creationId="{C5DFDAEE-069A-D742-8B96-669B4BEE5425}"/>
          </ac:spMkLst>
        </pc:spChg>
        <pc:spChg chg="mod">
          <ac:chgData name="Khan Salman (khansal1)" userId="70c4c88b-bef8-4574-8206-408af15f2dc0" providerId="ADAL" clId="{9ACD7D5F-C98F-4BFE-83AA-856708965C56}" dt="2022-01-26T17:13:26.964" v="1059" actId="1076"/>
          <ac:spMkLst>
            <pc:docMk/>
            <pc:sldMk cId="2344433899" sldId="265"/>
            <ac:spMk id="36" creationId="{DAF01E3F-9AD9-574D-B789-6EC70F4F5C1B}"/>
          </ac:spMkLst>
        </pc:spChg>
        <pc:spChg chg="mod">
          <ac:chgData name="Khan Salman (khansal1)" userId="70c4c88b-bef8-4574-8206-408af15f2dc0" providerId="ADAL" clId="{9ACD7D5F-C98F-4BFE-83AA-856708965C56}" dt="2022-01-26T16:28:33.049" v="680" actId="1076"/>
          <ac:spMkLst>
            <pc:docMk/>
            <pc:sldMk cId="2344433899" sldId="265"/>
            <ac:spMk id="37" creationId="{5E523E1E-02B7-4447-AFBA-890466349F3A}"/>
          </ac:spMkLst>
        </pc:spChg>
        <pc:spChg chg="mod">
          <ac:chgData name="Khan Salman (khansal1)" userId="70c4c88b-bef8-4574-8206-408af15f2dc0" providerId="ADAL" clId="{9ACD7D5F-C98F-4BFE-83AA-856708965C56}" dt="2022-01-26T17:12:24.453" v="1044" actId="1076"/>
          <ac:spMkLst>
            <pc:docMk/>
            <pc:sldMk cId="2344433899" sldId="265"/>
            <ac:spMk id="38" creationId="{E615A8C2-8498-954F-AFEE-F03214B20B91}"/>
          </ac:spMkLst>
        </pc:spChg>
        <pc:spChg chg="mod">
          <ac:chgData name="Khan Salman (khansal1)" userId="70c4c88b-bef8-4574-8206-408af15f2dc0" providerId="ADAL" clId="{9ACD7D5F-C98F-4BFE-83AA-856708965C56}" dt="2022-01-26T16:28:33.049" v="680" actId="1076"/>
          <ac:spMkLst>
            <pc:docMk/>
            <pc:sldMk cId="2344433899" sldId="265"/>
            <ac:spMk id="39" creationId="{07B20E33-88CE-DD45-B64E-474DC280D7C3}"/>
          </ac:spMkLst>
        </pc:spChg>
        <pc:spChg chg="mod">
          <ac:chgData name="Khan Salman (khansal1)" userId="70c4c88b-bef8-4574-8206-408af15f2dc0" providerId="ADAL" clId="{9ACD7D5F-C98F-4BFE-83AA-856708965C56}" dt="2022-01-26T17:31:51.303" v="1165" actId="1076"/>
          <ac:spMkLst>
            <pc:docMk/>
            <pc:sldMk cId="2344433899" sldId="265"/>
            <ac:spMk id="85" creationId="{D658D506-D240-4C21-804C-51A45044F6B4}"/>
          </ac:spMkLst>
        </pc:spChg>
        <pc:spChg chg="mod">
          <ac:chgData name="Khan Salman (khansal1)" userId="70c4c88b-bef8-4574-8206-408af15f2dc0" providerId="ADAL" clId="{9ACD7D5F-C98F-4BFE-83AA-856708965C56}" dt="2022-01-26T16:44:46.020" v="836" actId="14100"/>
          <ac:spMkLst>
            <pc:docMk/>
            <pc:sldMk cId="2344433899" sldId="265"/>
            <ac:spMk id="86" creationId="{7F701301-1DB3-4D5B-ADC6-D249DA61EC5D}"/>
          </ac:spMkLst>
        </pc:spChg>
        <pc:spChg chg="mod">
          <ac:chgData name="Khan Salman (khansal1)" userId="70c4c88b-bef8-4574-8206-408af15f2dc0" providerId="ADAL" clId="{9ACD7D5F-C98F-4BFE-83AA-856708965C56}" dt="2022-01-26T16:19:59.218" v="619" actId="1076"/>
          <ac:spMkLst>
            <pc:docMk/>
            <pc:sldMk cId="2344433899" sldId="265"/>
            <ac:spMk id="87" creationId="{3BBE0BA0-7796-4C9F-8E1C-C1EA8B3DE881}"/>
          </ac:spMkLst>
        </pc:spChg>
        <pc:spChg chg="mod">
          <ac:chgData name="Khan Salman (khansal1)" userId="70c4c88b-bef8-4574-8206-408af15f2dc0" providerId="ADAL" clId="{9ACD7D5F-C98F-4BFE-83AA-856708965C56}" dt="2022-01-26T16:28:33.049" v="680" actId="1076"/>
          <ac:spMkLst>
            <pc:docMk/>
            <pc:sldMk cId="2344433899" sldId="265"/>
            <ac:spMk id="88" creationId="{E7FCAC82-9F14-496C-BD7F-5A208B7BE52B}"/>
          </ac:spMkLst>
        </pc:spChg>
        <pc:spChg chg="mod">
          <ac:chgData name="Khan Salman (khansal1)" userId="70c4c88b-bef8-4574-8206-408af15f2dc0" providerId="ADAL" clId="{9ACD7D5F-C98F-4BFE-83AA-856708965C56}" dt="2022-01-26T16:23:00.935" v="668" actId="14100"/>
          <ac:spMkLst>
            <pc:docMk/>
            <pc:sldMk cId="2344433899" sldId="265"/>
            <ac:spMk id="89" creationId="{7DC45588-F956-4069-A17F-5D59C9333809}"/>
          </ac:spMkLst>
        </pc:spChg>
        <pc:spChg chg="add mod">
          <ac:chgData name="Khan Salman (khansal1)" userId="70c4c88b-bef8-4574-8206-408af15f2dc0" providerId="ADAL" clId="{9ACD7D5F-C98F-4BFE-83AA-856708965C56}" dt="2022-01-26T16:28:33.049" v="680" actId="1076"/>
          <ac:spMkLst>
            <pc:docMk/>
            <pc:sldMk cId="2344433899" sldId="265"/>
            <ac:spMk id="91" creationId="{86A3D5A2-4AB3-42CE-A363-28793EEACCC0}"/>
          </ac:spMkLst>
        </pc:spChg>
        <pc:spChg chg="mod">
          <ac:chgData name="Khan Salman (khansal1)" userId="70c4c88b-bef8-4574-8206-408af15f2dc0" providerId="ADAL" clId="{9ACD7D5F-C98F-4BFE-83AA-856708965C56}" dt="2022-01-26T16:34:49.834" v="733" actId="1076"/>
          <ac:spMkLst>
            <pc:docMk/>
            <pc:sldMk cId="2344433899" sldId="265"/>
            <ac:spMk id="96" creationId="{15EC1ABB-8A3C-4D77-9122-BA61BA9080F0}"/>
          </ac:spMkLst>
        </pc:spChg>
        <pc:spChg chg="add mod">
          <ac:chgData name="Khan Salman (khansal1)" userId="70c4c88b-bef8-4574-8206-408af15f2dc0" providerId="ADAL" clId="{9ACD7D5F-C98F-4BFE-83AA-856708965C56}" dt="2022-01-26T16:28:33.049" v="680" actId="1076"/>
          <ac:spMkLst>
            <pc:docMk/>
            <pc:sldMk cId="2344433899" sldId="265"/>
            <ac:spMk id="98" creationId="{4211CAF2-DC84-4199-8072-4C730A6E9207}"/>
          </ac:spMkLst>
        </pc:spChg>
        <pc:spChg chg="mod">
          <ac:chgData name="Khan Salman (khansal1)" userId="70c4c88b-bef8-4574-8206-408af15f2dc0" providerId="ADAL" clId="{9ACD7D5F-C98F-4BFE-83AA-856708965C56}" dt="2022-01-26T17:36:53.552" v="1192" actId="14100"/>
          <ac:spMkLst>
            <pc:docMk/>
            <pc:sldMk cId="2344433899" sldId="265"/>
            <ac:spMk id="102" creationId="{31DFFC2E-AC31-4B83-9812-B4A9F8AF2B3E}"/>
          </ac:spMkLst>
        </pc:spChg>
        <pc:spChg chg="mod">
          <ac:chgData name="Khan Salman (khansal1)" userId="70c4c88b-bef8-4574-8206-408af15f2dc0" providerId="ADAL" clId="{9ACD7D5F-C98F-4BFE-83AA-856708965C56}" dt="2022-01-26T16:43:35.287" v="824" actId="14100"/>
          <ac:spMkLst>
            <pc:docMk/>
            <pc:sldMk cId="2344433899" sldId="265"/>
            <ac:spMk id="103" creationId="{B2930F98-3BC5-4D16-A585-E72FC83D64D8}"/>
          </ac:spMkLst>
        </pc:spChg>
        <pc:spChg chg="mod">
          <ac:chgData name="Khan Salman (khansal1)" userId="70c4c88b-bef8-4574-8206-408af15f2dc0" providerId="ADAL" clId="{9ACD7D5F-C98F-4BFE-83AA-856708965C56}" dt="2022-01-26T17:18:57.591" v="1092" actId="14100"/>
          <ac:spMkLst>
            <pc:docMk/>
            <pc:sldMk cId="2344433899" sldId="265"/>
            <ac:spMk id="104" creationId="{6470F9B3-E198-4874-A263-FB99FF2B5278}"/>
          </ac:spMkLst>
        </pc:spChg>
        <pc:spChg chg="mod">
          <ac:chgData name="Khan Salman (khansal1)" userId="70c4c88b-bef8-4574-8206-408af15f2dc0" providerId="ADAL" clId="{9ACD7D5F-C98F-4BFE-83AA-856708965C56}" dt="2022-01-26T16:48:57.267" v="857" actId="14100"/>
          <ac:spMkLst>
            <pc:docMk/>
            <pc:sldMk cId="2344433899" sldId="265"/>
            <ac:spMk id="105" creationId="{6132B4E5-5856-4AB8-B461-0CB19285E9E1}"/>
          </ac:spMkLst>
        </pc:spChg>
        <pc:spChg chg="add mod">
          <ac:chgData name="Khan Salman (khansal1)" userId="70c4c88b-bef8-4574-8206-408af15f2dc0" providerId="ADAL" clId="{9ACD7D5F-C98F-4BFE-83AA-856708965C56}" dt="2022-01-26T16:46:24.423" v="847" actId="14100"/>
          <ac:spMkLst>
            <pc:docMk/>
            <pc:sldMk cId="2344433899" sldId="265"/>
            <ac:spMk id="106" creationId="{03C3AF31-24E9-44A6-9015-BC336B3F32EC}"/>
          </ac:spMkLst>
        </pc:spChg>
        <pc:spChg chg="add mod">
          <ac:chgData name="Khan Salman (khansal1)" userId="70c4c88b-bef8-4574-8206-408af15f2dc0" providerId="ADAL" clId="{9ACD7D5F-C98F-4BFE-83AA-856708965C56}" dt="2022-01-26T16:53:08.387" v="885" actId="14100"/>
          <ac:spMkLst>
            <pc:docMk/>
            <pc:sldMk cId="2344433899" sldId="265"/>
            <ac:spMk id="107" creationId="{9640ADFC-5672-47A0-BBB2-761221387E4C}"/>
          </ac:spMkLst>
        </pc:spChg>
        <pc:spChg chg="mod">
          <ac:chgData name="Khan Salman (khansal1)" userId="70c4c88b-bef8-4574-8206-408af15f2dc0" providerId="ADAL" clId="{9ACD7D5F-C98F-4BFE-83AA-856708965C56}" dt="2022-01-26T17:34:34.616" v="1187" actId="692"/>
          <ac:spMkLst>
            <pc:docMk/>
            <pc:sldMk cId="2344433899" sldId="265"/>
            <ac:spMk id="108" creationId="{C737FD40-CF65-441B-BE59-66A9540B43A6}"/>
          </ac:spMkLst>
        </pc:spChg>
        <pc:spChg chg="mod">
          <ac:chgData name="Khan Salman (khansal1)" userId="70c4c88b-bef8-4574-8206-408af15f2dc0" providerId="ADAL" clId="{9ACD7D5F-C98F-4BFE-83AA-856708965C56}" dt="2022-01-26T17:35:04.971" v="1189" actId="1076"/>
          <ac:spMkLst>
            <pc:docMk/>
            <pc:sldMk cId="2344433899" sldId="265"/>
            <ac:spMk id="109" creationId="{F2A1BE77-E053-42A1-B3E5-6F427725EFE4}"/>
          </ac:spMkLst>
        </pc:spChg>
        <pc:spChg chg="mod">
          <ac:chgData name="Khan Salman (khansal1)" userId="70c4c88b-bef8-4574-8206-408af15f2dc0" providerId="ADAL" clId="{9ACD7D5F-C98F-4BFE-83AA-856708965C56}" dt="2022-01-26T17:19:01.975" v="1094" actId="14100"/>
          <ac:spMkLst>
            <pc:docMk/>
            <pc:sldMk cId="2344433899" sldId="265"/>
            <ac:spMk id="110" creationId="{3ED93628-9673-4224-9F18-306A799D6627}"/>
          </ac:spMkLst>
        </pc:spChg>
        <pc:spChg chg="mod">
          <ac:chgData name="Khan Salman (khansal1)" userId="70c4c88b-bef8-4574-8206-408af15f2dc0" providerId="ADAL" clId="{9ACD7D5F-C98F-4BFE-83AA-856708965C56}" dt="2022-01-26T16:40:07.285" v="791" actId="14100"/>
          <ac:spMkLst>
            <pc:docMk/>
            <pc:sldMk cId="2344433899" sldId="265"/>
            <ac:spMk id="111" creationId="{1955597F-DF8C-4449-8042-9B0E992B8065}"/>
          </ac:spMkLst>
        </pc:spChg>
        <pc:spChg chg="mod">
          <ac:chgData name="Khan Salman (khansal1)" userId="70c4c88b-bef8-4574-8206-408af15f2dc0" providerId="ADAL" clId="{9ACD7D5F-C98F-4BFE-83AA-856708965C56}" dt="2022-01-26T16:43:38.250" v="825" actId="14100"/>
          <ac:spMkLst>
            <pc:docMk/>
            <pc:sldMk cId="2344433899" sldId="265"/>
            <ac:spMk id="112" creationId="{034CFFDC-90BE-4321-AAE8-099EF2AEA102}"/>
          </ac:spMkLst>
        </pc:spChg>
        <pc:spChg chg="del mod">
          <ac:chgData name="Khan Salman (khansal1)" userId="70c4c88b-bef8-4574-8206-408af15f2dc0" providerId="ADAL" clId="{9ACD7D5F-C98F-4BFE-83AA-856708965C56}" dt="2022-01-26T16:32:27.302" v="691" actId="478"/>
          <ac:spMkLst>
            <pc:docMk/>
            <pc:sldMk cId="2344433899" sldId="265"/>
            <ac:spMk id="116" creationId="{26C45B82-DA91-AF46-82D7-8C354790D8C8}"/>
          </ac:spMkLst>
        </pc:spChg>
        <pc:spChg chg="mod">
          <ac:chgData name="Khan Salman (khansal1)" userId="70c4c88b-bef8-4574-8206-408af15f2dc0" providerId="ADAL" clId="{9ACD7D5F-C98F-4BFE-83AA-856708965C56}" dt="2022-01-26T16:16:53.459" v="593" actId="1076"/>
          <ac:spMkLst>
            <pc:docMk/>
            <pc:sldMk cId="2344433899" sldId="265"/>
            <ac:spMk id="117" creationId="{539954B8-7002-4A34-B687-AF59CD21A566}"/>
          </ac:spMkLst>
        </pc:spChg>
        <pc:spChg chg="add mod">
          <ac:chgData name="Khan Salman (khansal1)" userId="70c4c88b-bef8-4574-8206-408af15f2dc0" providerId="ADAL" clId="{9ACD7D5F-C98F-4BFE-83AA-856708965C56}" dt="2022-01-26T16:49:30.135" v="869" actId="1076"/>
          <ac:spMkLst>
            <pc:docMk/>
            <pc:sldMk cId="2344433899" sldId="265"/>
            <ac:spMk id="146" creationId="{AE087B22-977D-4F5C-84D2-B8079C49BA93}"/>
          </ac:spMkLst>
        </pc:spChg>
        <pc:spChg chg="mod">
          <ac:chgData name="Khan Salman (khansal1)" userId="70c4c88b-bef8-4574-8206-408af15f2dc0" providerId="ADAL" clId="{9ACD7D5F-C98F-4BFE-83AA-856708965C56}" dt="2022-01-26T16:54:19.458" v="898"/>
          <ac:spMkLst>
            <pc:docMk/>
            <pc:sldMk cId="2344433899" sldId="265"/>
            <ac:spMk id="157" creationId="{D1C1D997-B28D-4540-B145-27E5718410C9}"/>
          </ac:spMkLst>
        </pc:spChg>
        <pc:spChg chg="mod">
          <ac:chgData name="Khan Salman (khansal1)" userId="70c4c88b-bef8-4574-8206-408af15f2dc0" providerId="ADAL" clId="{9ACD7D5F-C98F-4BFE-83AA-856708965C56}" dt="2022-01-26T16:54:19.458" v="898"/>
          <ac:spMkLst>
            <pc:docMk/>
            <pc:sldMk cId="2344433899" sldId="265"/>
            <ac:spMk id="161" creationId="{092A55FF-37AC-4740-8DDF-C6312F9E3047}"/>
          </ac:spMkLst>
        </pc:spChg>
        <pc:spChg chg="mod">
          <ac:chgData name="Khan Salman (khansal1)" userId="70c4c88b-bef8-4574-8206-408af15f2dc0" providerId="ADAL" clId="{9ACD7D5F-C98F-4BFE-83AA-856708965C56}" dt="2022-01-26T16:54:19.458" v="898"/>
          <ac:spMkLst>
            <pc:docMk/>
            <pc:sldMk cId="2344433899" sldId="265"/>
            <ac:spMk id="165" creationId="{DFF41A69-71D1-4D2B-805E-FC62307A6EFE}"/>
          </ac:spMkLst>
        </pc:spChg>
        <pc:spChg chg="mod">
          <ac:chgData name="Khan Salman (khansal1)" userId="70c4c88b-bef8-4574-8206-408af15f2dc0" providerId="ADAL" clId="{9ACD7D5F-C98F-4BFE-83AA-856708965C56}" dt="2022-01-26T16:55:01.778" v="909"/>
          <ac:spMkLst>
            <pc:docMk/>
            <pc:sldMk cId="2344433899" sldId="265"/>
            <ac:spMk id="173" creationId="{28A4E906-9D44-4F9E-BBE4-773244C0548A}"/>
          </ac:spMkLst>
        </pc:spChg>
        <pc:spChg chg="mod">
          <ac:chgData name="Khan Salman (khansal1)" userId="70c4c88b-bef8-4574-8206-408af15f2dc0" providerId="ADAL" clId="{9ACD7D5F-C98F-4BFE-83AA-856708965C56}" dt="2022-01-26T16:55:01.778" v="909"/>
          <ac:spMkLst>
            <pc:docMk/>
            <pc:sldMk cId="2344433899" sldId="265"/>
            <ac:spMk id="177" creationId="{72FAF92F-A24D-4282-BDE7-66EB39D24736}"/>
          </ac:spMkLst>
        </pc:spChg>
        <pc:spChg chg="mod">
          <ac:chgData name="Khan Salman (khansal1)" userId="70c4c88b-bef8-4574-8206-408af15f2dc0" providerId="ADAL" clId="{9ACD7D5F-C98F-4BFE-83AA-856708965C56}" dt="2022-01-26T16:57:21.214" v="912"/>
          <ac:spMkLst>
            <pc:docMk/>
            <pc:sldMk cId="2344433899" sldId="265"/>
            <ac:spMk id="229" creationId="{ECFB8708-5E30-40A5-9839-73B152DB24D4}"/>
          </ac:spMkLst>
        </pc:spChg>
        <pc:spChg chg="mod">
          <ac:chgData name="Khan Salman (khansal1)" userId="70c4c88b-bef8-4574-8206-408af15f2dc0" providerId="ADAL" clId="{9ACD7D5F-C98F-4BFE-83AA-856708965C56}" dt="2022-01-26T16:57:45.468" v="916"/>
          <ac:spMkLst>
            <pc:docMk/>
            <pc:sldMk cId="2344433899" sldId="265"/>
            <ac:spMk id="233" creationId="{FE4980A3-8465-4297-B75A-6ADD023B705B}"/>
          </ac:spMkLst>
        </pc:spChg>
        <pc:spChg chg="mod">
          <ac:chgData name="Khan Salman (khansal1)" userId="70c4c88b-bef8-4574-8206-408af15f2dc0" providerId="ADAL" clId="{9ACD7D5F-C98F-4BFE-83AA-856708965C56}" dt="2022-01-26T16:58:54.100" v="926"/>
          <ac:spMkLst>
            <pc:docMk/>
            <pc:sldMk cId="2344433899" sldId="265"/>
            <ac:spMk id="246" creationId="{BBC9B293-0AB0-41A1-83FD-340C12F4FAAA}"/>
          </ac:spMkLst>
        </pc:spChg>
        <pc:spChg chg="mod">
          <ac:chgData name="Khan Salman (khansal1)" userId="70c4c88b-bef8-4574-8206-408af15f2dc0" providerId="ADAL" clId="{9ACD7D5F-C98F-4BFE-83AA-856708965C56}" dt="2022-01-26T16:59:10.430" v="931"/>
          <ac:spMkLst>
            <pc:docMk/>
            <pc:sldMk cId="2344433899" sldId="265"/>
            <ac:spMk id="250" creationId="{E9423250-F3EC-4CAF-AC86-37D691944B28}"/>
          </ac:spMkLst>
        </pc:spChg>
        <pc:spChg chg="mod">
          <ac:chgData name="Khan Salman (khansal1)" userId="70c4c88b-bef8-4574-8206-408af15f2dc0" providerId="ADAL" clId="{9ACD7D5F-C98F-4BFE-83AA-856708965C56}" dt="2022-01-26T16:59:15.698" v="933"/>
          <ac:spMkLst>
            <pc:docMk/>
            <pc:sldMk cId="2344433899" sldId="265"/>
            <ac:spMk id="254" creationId="{1E9F06B7-4E65-4EDD-8DAD-E62CA690F43F}"/>
          </ac:spMkLst>
        </pc:spChg>
        <pc:spChg chg="mod">
          <ac:chgData name="Khan Salman (khansal1)" userId="70c4c88b-bef8-4574-8206-408af15f2dc0" providerId="ADAL" clId="{9ACD7D5F-C98F-4BFE-83AA-856708965C56}" dt="2022-01-26T16:59:27.090" v="935"/>
          <ac:spMkLst>
            <pc:docMk/>
            <pc:sldMk cId="2344433899" sldId="265"/>
            <ac:spMk id="258" creationId="{80C36BE0-B4EA-4550-BF21-69FDD03F693F}"/>
          </ac:spMkLst>
        </pc:spChg>
        <pc:spChg chg="mod">
          <ac:chgData name="Khan Salman (khansal1)" userId="70c4c88b-bef8-4574-8206-408af15f2dc0" providerId="ADAL" clId="{9ACD7D5F-C98F-4BFE-83AA-856708965C56}" dt="2022-01-26T16:59:27.090" v="935"/>
          <ac:spMkLst>
            <pc:docMk/>
            <pc:sldMk cId="2344433899" sldId="265"/>
            <ac:spMk id="262" creationId="{52F012C6-F15E-4B70-AEED-B318FA9F92F3}"/>
          </ac:spMkLst>
        </pc:spChg>
        <pc:spChg chg="mod">
          <ac:chgData name="Khan Salman (khansal1)" userId="70c4c88b-bef8-4574-8206-408af15f2dc0" providerId="ADAL" clId="{9ACD7D5F-C98F-4BFE-83AA-856708965C56}" dt="2022-01-26T17:00:00.214" v="939"/>
          <ac:spMkLst>
            <pc:docMk/>
            <pc:sldMk cId="2344433899" sldId="265"/>
            <ac:spMk id="266" creationId="{097C7EFE-99DB-4390-9EDF-7EF07C9F77D5}"/>
          </ac:spMkLst>
        </pc:spChg>
        <pc:spChg chg="mod">
          <ac:chgData name="Khan Salman (khansal1)" userId="70c4c88b-bef8-4574-8206-408af15f2dc0" providerId="ADAL" clId="{9ACD7D5F-C98F-4BFE-83AA-856708965C56}" dt="2022-01-26T17:00:00.214" v="939"/>
          <ac:spMkLst>
            <pc:docMk/>
            <pc:sldMk cId="2344433899" sldId="265"/>
            <ac:spMk id="270" creationId="{EF42E2B9-6269-4440-8387-5E14038A4529}"/>
          </ac:spMkLst>
        </pc:spChg>
        <pc:spChg chg="mod">
          <ac:chgData name="Khan Salman (khansal1)" userId="70c4c88b-bef8-4574-8206-408af15f2dc0" providerId="ADAL" clId="{9ACD7D5F-C98F-4BFE-83AA-856708965C56}" dt="2022-01-26T17:00:58.660" v="944"/>
          <ac:spMkLst>
            <pc:docMk/>
            <pc:sldMk cId="2344433899" sldId="265"/>
            <ac:spMk id="274" creationId="{AA66486B-6B2F-4F74-9F01-8138CA7E13AB}"/>
          </ac:spMkLst>
        </pc:spChg>
        <pc:spChg chg="mod">
          <ac:chgData name="Khan Salman (khansal1)" userId="70c4c88b-bef8-4574-8206-408af15f2dc0" providerId="ADAL" clId="{9ACD7D5F-C98F-4BFE-83AA-856708965C56}" dt="2022-01-26T17:01:13.583" v="947"/>
          <ac:spMkLst>
            <pc:docMk/>
            <pc:sldMk cId="2344433899" sldId="265"/>
            <ac:spMk id="278" creationId="{10604785-E7CC-47E7-A04F-A10FA7B95BBF}"/>
          </ac:spMkLst>
        </pc:spChg>
        <pc:spChg chg="mod">
          <ac:chgData name="Khan Salman (khansal1)" userId="70c4c88b-bef8-4574-8206-408af15f2dc0" providerId="ADAL" clId="{9ACD7D5F-C98F-4BFE-83AA-856708965C56}" dt="2022-01-26T17:01:13.583" v="947"/>
          <ac:spMkLst>
            <pc:docMk/>
            <pc:sldMk cId="2344433899" sldId="265"/>
            <ac:spMk id="282" creationId="{298CB0B9-1CA4-4491-ACF8-0BCA64DF8D16}"/>
          </ac:spMkLst>
        </pc:spChg>
        <pc:spChg chg="mod">
          <ac:chgData name="Khan Salman (khansal1)" userId="70c4c88b-bef8-4574-8206-408af15f2dc0" providerId="ADAL" clId="{9ACD7D5F-C98F-4BFE-83AA-856708965C56}" dt="2022-01-26T17:04:14.024" v="963"/>
          <ac:spMkLst>
            <pc:docMk/>
            <pc:sldMk cId="2344433899" sldId="265"/>
            <ac:spMk id="303" creationId="{4DBE00D4-1A83-4324-92B5-E588B9B80E11}"/>
          </ac:spMkLst>
        </pc:spChg>
        <pc:spChg chg="mod">
          <ac:chgData name="Khan Salman (khansal1)" userId="70c4c88b-bef8-4574-8206-408af15f2dc0" providerId="ADAL" clId="{9ACD7D5F-C98F-4BFE-83AA-856708965C56}" dt="2022-01-26T17:04:25.720" v="965"/>
          <ac:spMkLst>
            <pc:docMk/>
            <pc:sldMk cId="2344433899" sldId="265"/>
            <ac:spMk id="311" creationId="{28217056-197E-4C5B-9FD6-27C3D1D44F50}"/>
          </ac:spMkLst>
        </pc:spChg>
        <pc:spChg chg="mod">
          <ac:chgData name="Khan Salman (khansal1)" userId="70c4c88b-bef8-4574-8206-408af15f2dc0" providerId="ADAL" clId="{9ACD7D5F-C98F-4BFE-83AA-856708965C56}" dt="2022-01-26T17:04:38.996" v="967"/>
          <ac:spMkLst>
            <pc:docMk/>
            <pc:sldMk cId="2344433899" sldId="265"/>
            <ac:spMk id="315" creationId="{5FA65DFA-EB9B-42B3-8419-8B12E4FEEF3D}"/>
          </ac:spMkLst>
        </pc:spChg>
        <pc:spChg chg="mod">
          <ac:chgData name="Khan Salman (khansal1)" userId="70c4c88b-bef8-4574-8206-408af15f2dc0" providerId="ADAL" clId="{9ACD7D5F-C98F-4BFE-83AA-856708965C56}" dt="2022-01-26T17:04:38.996" v="967"/>
          <ac:spMkLst>
            <pc:docMk/>
            <pc:sldMk cId="2344433899" sldId="265"/>
            <ac:spMk id="319" creationId="{64582AB9-2FC3-48CB-B0AA-A1D377B37EE4}"/>
          </ac:spMkLst>
        </pc:spChg>
        <pc:spChg chg="mod">
          <ac:chgData name="Khan Salman (khansal1)" userId="70c4c88b-bef8-4574-8206-408af15f2dc0" providerId="ADAL" clId="{9ACD7D5F-C98F-4BFE-83AA-856708965C56}" dt="2022-01-26T17:06:32.230" v="986"/>
          <ac:spMkLst>
            <pc:docMk/>
            <pc:sldMk cId="2344433899" sldId="265"/>
            <ac:spMk id="334" creationId="{C20FEA56-5F7F-4106-8D2A-5786899F01F7}"/>
          </ac:spMkLst>
        </pc:spChg>
        <pc:spChg chg="mod">
          <ac:chgData name="Khan Salman (khansal1)" userId="70c4c88b-bef8-4574-8206-408af15f2dc0" providerId="ADAL" clId="{9ACD7D5F-C98F-4BFE-83AA-856708965C56}" dt="2022-01-26T17:06:32.230" v="986"/>
          <ac:spMkLst>
            <pc:docMk/>
            <pc:sldMk cId="2344433899" sldId="265"/>
            <ac:spMk id="338" creationId="{C58BD6B8-5F5B-45C2-BF1D-E3EB2971417C}"/>
          </ac:spMkLst>
        </pc:spChg>
        <pc:spChg chg="mod">
          <ac:chgData name="Khan Salman (khansal1)" userId="70c4c88b-bef8-4574-8206-408af15f2dc0" providerId="ADAL" clId="{9ACD7D5F-C98F-4BFE-83AA-856708965C56}" dt="2022-01-26T17:10:31.021" v="1016"/>
          <ac:spMkLst>
            <pc:docMk/>
            <pc:sldMk cId="2344433899" sldId="265"/>
            <ac:spMk id="362" creationId="{7BDC5131-DA90-4738-A0CE-A7E7C7648C53}"/>
          </ac:spMkLst>
        </pc:spChg>
        <pc:spChg chg="mod">
          <ac:chgData name="Khan Salman (khansal1)" userId="70c4c88b-bef8-4574-8206-408af15f2dc0" providerId="ADAL" clId="{9ACD7D5F-C98F-4BFE-83AA-856708965C56}" dt="2022-01-26T17:11:39.893" v="1032"/>
          <ac:spMkLst>
            <pc:docMk/>
            <pc:sldMk cId="2344433899" sldId="265"/>
            <ac:spMk id="368" creationId="{157DF49A-0DDC-4D63-A625-0FBF69ED3D8E}"/>
          </ac:spMkLst>
        </pc:spChg>
        <pc:spChg chg="mod">
          <ac:chgData name="Khan Salman (khansal1)" userId="70c4c88b-bef8-4574-8206-408af15f2dc0" providerId="ADAL" clId="{9ACD7D5F-C98F-4BFE-83AA-856708965C56}" dt="2022-01-26T17:11:47.679" v="1034"/>
          <ac:spMkLst>
            <pc:docMk/>
            <pc:sldMk cId="2344433899" sldId="265"/>
            <ac:spMk id="372" creationId="{321D0E3C-F050-427B-9FCB-98631655D7A8}"/>
          </ac:spMkLst>
        </pc:spChg>
        <pc:spChg chg="mod">
          <ac:chgData name="Khan Salman (khansal1)" userId="70c4c88b-bef8-4574-8206-408af15f2dc0" providerId="ADAL" clId="{9ACD7D5F-C98F-4BFE-83AA-856708965C56}" dt="2022-01-26T17:20:57.184" v="1103"/>
          <ac:spMkLst>
            <pc:docMk/>
            <pc:sldMk cId="2344433899" sldId="265"/>
            <ac:spMk id="385" creationId="{01AEBE62-8207-4874-80C2-69098E5F43E3}"/>
          </ac:spMkLst>
        </pc:spChg>
        <pc:spChg chg="mod">
          <ac:chgData name="Khan Salman (khansal1)" userId="70c4c88b-bef8-4574-8206-408af15f2dc0" providerId="ADAL" clId="{9ACD7D5F-C98F-4BFE-83AA-856708965C56}" dt="2022-01-26T17:20:57.184" v="1103"/>
          <ac:spMkLst>
            <pc:docMk/>
            <pc:sldMk cId="2344433899" sldId="265"/>
            <ac:spMk id="389" creationId="{D5DCA859-AF40-4115-8A21-B8CD953502DA}"/>
          </ac:spMkLst>
        </pc:spChg>
        <pc:spChg chg="mod">
          <ac:chgData name="Khan Salman (khansal1)" userId="70c4c88b-bef8-4574-8206-408af15f2dc0" providerId="ADAL" clId="{9ACD7D5F-C98F-4BFE-83AA-856708965C56}" dt="2022-01-26T17:26:13.193" v="1137"/>
          <ac:spMkLst>
            <pc:docMk/>
            <pc:sldMk cId="2344433899" sldId="265"/>
            <ac:spMk id="400" creationId="{71F50972-8737-428E-8E25-AAC04876B358}"/>
          </ac:spMkLst>
        </pc:spChg>
        <pc:spChg chg="mod">
          <ac:chgData name="Khan Salman (khansal1)" userId="70c4c88b-bef8-4574-8206-408af15f2dc0" providerId="ADAL" clId="{9ACD7D5F-C98F-4BFE-83AA-856708965C56}" dt="2022-01-26T17:26:22.787" v="1139"/>
          <ac:spMkLst>
            <pc:docMk/>
            <pc:sldMk cId="2344433899" sldId="265"/>
            <ac:spMk id="404" creationId="{1E95D237-A9D7-4F9E-8A70-EFBDFE511E72}"/>
          </ac:spMkLst>
        </pc:spChg>
        <pc:spChg chg="mod">
          <ac:chgData name="Khan Salman (khansal1)" userId="70c4c88b-bef8-4574-8206-408af15f2dc0" providerId="ADAL" clId="{9ACD7D5F-C98F-4BFE-83AA-856708965C56}" dt="2022-01-26T17:31:47.520" v="1163"/>
          <ac:spMkLst>
            <pc:docMk/>
            <pc:sldMk cId="2344433899" sldId="265"/>
            <ac:spMk id="412" creationId="{B3F34A9C-3542-428B-B9ED-99BFD127F67E}"/>
          </ac:spMkLst>
        </pc:spChg>
        <pc:spChg chg="mod">
          <ac:chgData name="Khan Salman (khansal1)" userId="70c4c88b-bef8-4574-8206-408af15f2dc0" providerId="ADAL" clId="{9ACD7D5F-C98F-4BFE-83AA-856708965C56}" dt="2022-01-26T17:31:47.520" v="1163"/>
          <ac:spMkLst>
            <pc:docMk/>
            <pc:sldMk cId="2344433899" sldId="265"/>
            <ac:spMk id="416" creationId="{B5877EEB-95FF-4DC5-8B26-79BA749B53E0}"/>
          </ac:spMkLst>
        </pc:spChg>
        <pc:grpChg chg="mod">
          <ac:chgData name="Khan Salman (khansal1)" userId="70c4c88b-bef8-4574-8206-408af15f2dc0" providerId="ADAL" clId="{9ACD7D5F-C98F-4BFE-83AA-856708965C56}" dt="2022-01-26T17:13:09.383" v="1053" actId="1076"/>
          <ac:grpSpMkLst>
            <pc:docMk/>
            <pc:sldMk cId="2344433899" sldId="265"/>
            <ac:grpSpMk id="4" creationId="{DB6E2BB7-2A73-4DB9-9313-FE386AC9F292}"/>
          </ac:grpSpMkLst>
        </pc:grpChg>
        <pc:grpChg chg="mod">
          <ac:chgData name="Khan Salman (khansal1)" userId="70c4c88b-bef8-4574-8206-408af15f2dc0" providerId="ADAL" clId="{9ACD7D5F-C98F-4BFE-83AA-856708965C56}" dt="2022-01-26T17:04:20.773" v="964" actId="1076"/>
          <ac:grpSpMkLst>
            <pc:docMk/>
            <pc:sldMk cId="2344433899" sldId="265"/>
            <ac:grpSpMk id="14" creationId="{C45F48D9-103B-4FFC-AC70-9E52CDAC86D4}"/>
          </ac:grpSpMkLst>
        </pc:grpChg>
        <pc:grpChg chg="add mod">
          <ac:chgData name="Khan Salman (khansal1)" userId="70c4c88b-bef8-4574-8206-408af15f2dc0" providerId="ADAL" clId="{9ACD7D5F-C98F-4BFE-83AA-856708965C56}" dt="2022-01-26T17:09:16.195" v="1002" actId="1076"/>
          <ac:grpSpMkLst>
            <pc:docMk/>
            <pc:sldMk cId="2344433899" sldId="265"/>
            <ac:grpSpMk id="156" creationId="{474335BD-8739-4526-94A9-35A9CD06D554}"/>
          </ac:grpSpMkLst>
        </pc:grpChg>
        <pc:grpChg chg="add mod ord">
          <ac:chgData name="Khan Salman (khansal1)" userId="70c4c88b-bef8-4574-8206-408af15f2dc0" providerId="ADAL" clId="{9ACD7D5F-C98F-4BFE-83AA-856708965C56}" dt="2022-01-26T16:54:53.667" v="908" actId="1076"/>
          <ac:grpSpMkLst>
            <pc:docMk/>
            <pc:sldMk cId="2344433899" sldId="265"/>
            <ac:grpSpMk id="160" creationId="{E7A87EB2-9319-4053-83DE-9CBB0E961DE4}"/>
          </ac:grpSpMkLst>
        </pc:grpChg>
        <pc:grpChg chg="mod">
          <ac:chgData name="Khan Salman (khansal1)" userId="70c4c88b-bef8-4574-8206-408af15f2dc0" providerId="ADAL" clId="{9ACD7D5F-C98F-4BFE-83AA-856708965C56}" dt="2022-01-26T16:54:19.458" v="898"/>
          <ac:grpSpMkLst>
            <pc:docMk/>
            <pc:sldMk cId="2344433899" sldId="265"/>
            <ac:grpSpMk id="164" creationId="{FE6B15C2-8C51-415F-8BDC-EA07DC3104F7}"/>
          </ac:grpSpMkLst>
        </pc:grpChg>
        <pc:grpChg chg="mod">
          <ac:chgData name="Khan Salman (khansal1)" userId="70c4c88b-bef8-4574-8206-408af15f2dc0" providerId="ADAL" clId="{9ACD7D5F-C98F-4BFE-83AA-856708965C56}" dt="2022-01-26T17:26:11.314" v="1136" actId="1076"/>
          <ac:grpSpMkLst>
            <pc:docMk/>
            <pc:sldMk cId="2344433899" sldId="265"/>
            <ac:grpSpMk id="168" creationId="{742055B9-FA22-41D7-846B-594AAF5E9A30}"/>
          </ac:grpSpMkLst>
        </pc:grpChg>
        <pc:grpChg chg="add mod">
          <ac:chgData name="Khan Salman (khansal1)" userId="70c4c88b-bef8-4574-8206-408af15f2dc0" providerId="ADAL" clId="{9ACD7D5F-C98F-4BFE-83AA-856708965C56}" dt="2022-01-26T16:55:04.305" v="910" actId="1076"/>
          <ac:grpSpMkLst>
            <pc:docMk/>
            <pc:sldMk cId="2344433899" sldId="265"/>
            <ac:grpSpMk id="172" creationId="{5213513F-29B8-4558-88F7-8A82C6A8CC51}"/>
          </ac:grpSpMkLst>
        </pc:grpChg>
        <pc:grpChg chg="mod">
          <ac:chgData name="Khan Salman (khansal1)" userId="70c4c88b-bef8-4574-8206-408af15f2dc0" providerId="ADAL" clId="{9ACD7D5F-C98F-4BFE-83AA-856708965C56}" dt="2022-01-26T16:55:01.778" v="909"/>
          <ac:grpSpMkLst>
            <pc:docMk/>
            <pc:sldMk cId="2344433899" sldId="265"/>
            <ac:grpSpMk id="176" creationId="{E0C554B1-F1C8-4864-8A3E-441578F35EC8}"/>
          </ac:grpSpMkLst>
        </pc:grpChg>
        <pc:grpChg chg="mod">
          <ac:chgData name="Khan Salman (khansal1)" userId="70c4c88b-bef8-4574-8206-408af15f2dc0" providerId="ADAL" clId="{9ACD7D5F-C98F-4BFE-83AA-856708965C56}" dt="2022-01-26T17:23:45.442" v="1129" actId="1076"/>
          <ac:grpSpMkLst>
            <pc:docMk/>
            <pc:sldMk cId="2344433899" sldId="265"/>
            <ac:grpSpMk id="188" creationId="{B4D66CB4-8ADE-4C3F-A7EE-3BB03E840DF6}"/>
          </ac:grpSpMkLst>
        </pc:grpChg>
        <pc:grpChg chg="add del">
          <ac:chgData name="Khan Salman (khansal1)" userId="70c4c88b-bef8-4574-8206-408af15f2dc0" providerId="ADAL" clId="{9ACD7D5F-C98F-4BFE-83AA-856708965C56}" dt="2022-01-26T17:05:04.542" v="970" actId="478"/>
          <ac:grpSpMkLst>
            <pc:docMk/>
            <pc:sldMk cId="2344433899" sldId="265"/>
            <ac:grpSpMk id="196" creationId="{0F599ECD-1D32-41F1-BD58-ED44C0B81EE7}"/>
          </ac:grpSpMkLst>
        </pc:grpChg>
        <pc:grpChg chg="ord">
          <ac:chgData name="Khan Salman (khansal1)" userId="70c4c88b-bef8-4574-8206-408af15f2dc0" providerId="ADAL" clId="{9ACD7D5F-C98F-4BFE-83AA-856708965C56}" dt="2022-01-26T17:05:35.026" v="977" actId="166"/>
          <ac:grpSpMkLst>
            <pc:docMk/>
            <pc:sldMk cId="2344433899" sldId="265"/>
            <ac:grpSpMk id="220" creationId="{09DCC230-63BD-47DF-9DC4-16F73BDCAFAA}"/>
          </ac:grpSpMkLst>
        </pc:grpChg>
        <pc:grpChg chg="add mod">
          <ac:chgData name="Khan Salman (khansal1)" userId="70c4c88b-bef8-4574-8206-408af15f2dc0" providerId="ADAL" clId="{9ACD7D5F-C98F-4BFE-83AA-856708965C56}" dt="2022-01-26T17:15:11.261" v="1076" actId="1076"/>
          <ac:grpSpMkLst>
            <pc:docMk/>
            <pc:sldMk cId="2344433899" sldId="265"/>
            <ac:grpSpMk id="228" creationId="{82E74B6F-ED35-4204-86F9-F9D72B12EF3D}"/>
          </ac:grpSpMkLst>
        </pc:grpChg>
        <pc:grpChg chg="add mod">
          <ac:chgData name="Khan Salman (khansal1)" userId="70c4c88b-bef8-4574-8206-408af15f2dc0" providerId="ADAL" clId="{9ACD7D5F-C98F-4BFE-83AA-856708965C56}" dt="2022-01-26T17:11:01.374" v="1025" actId="1076"/>
          <ac:grpSpMkLst>
            <pc:docMk/>
            <pc:sldMk cId="2344433899" sldId="265"/>
            <ac:grpSpMk id="232" creationId="{BA78F3AF-CC33-4230-B214-F944D700DFE6}"/>
          </ac:grpSpMkLst>
        </pc:grpChg>
        <pc:grpChg chg="add mod">
          <ac:chgData name="Khan Salman (khansal1)" userId="70c4c88b-bef8-4574-8206-408af15f2dc0" providerId="ADAL" clId="{9ACD7D5F-C98F-4BFE-83AA-856708965C56}" dt="2022-01-26T16:59:05.462" v="930" actId="14100"/>
          <ac:grpSpMkLst>
            <pc:docMk/>
            <pc:sldMk cId="2344433899" sldId="265"/>
            <ac:grpSpMk id="245" creationId="{9CCC1671-654A-4651-ACFF-A8B3B9045DE9}"/>
          </ac:grpSpMkLst>
        </pc:grpChg>
        <pc:grpChg chg="add mod">
          <ac:chgData name="Khan Salman (khansal1)" userId="70c4c88b-bef8-4574-8206-408af15f2dc0" providerId="ADAL" clId="{9ACD7D5F-C98F-4BFE-83AA-856708965C56}" dt="2022-01-26T16:59:14.076" v="932" actId="1076"/>
          <ac:grpSpMkLst>
            <pc:docMk/>
            <pc:sldMk cId="2344433899" sldId="265"/>
            <ac:grpSpMk id="249" creationId="{E3FC35B9-71F3-4DCD-BB31-0480874D4F55}"/>
          </ac:grpSpMkLst>
        </pc:grpChg>
        <pc:grpChg chg="add del mod">
          <ac:chgData name="Khan Salman (khansal1)" userId="70c4c88b-bef8-4574-8206-408af15f2dc0" providerId="ADAL" clId="{9ACD7D5F-C98F-4BFE-83AA-856708965C56}" dt="2022-01-26T17:06:28.709" v="985" actId="478"/>
          <ac:grpSpMkLst>
            <pc:docMk/>
            <pc:sldMk cId="2344433899" sldId="265"/>
            <ac:grpSpMk id="253" creationId="{14856582-5CD8-4873-A492-5D30FB3D569F}"/>
          </ac:grpSpMkLst>
        </pc:grpChg>
        <pc:grpChg chg="add mod">
          <ac:chgData name="Khan Salman (khansal1)" userId="70c4c88b-bef8-4574-8206-408af15f2dc0" providerId="ADAL" clId="{9ACD7D5F-C98F-4BFE-83AA-856708965C56}" dt="2022-01-26T17:03:32.387" v="961" actId="1076"/>
          <ac:grpSpMkLst>
            <pc:docMk/>
            <pc:sldMk cId="2344433899" sldId="265"/>
            <ac:grpSpMk id="257" creationId="{2F1A9444-EF78-491A-8D32-5519E18F9C7B}"/>
          </ac:grpSpMkLst>
        </pc:grpChg>
        <pc:grpChg chg="mod">
          <ac:chgData name="Khan Salman (khansal1)" userId="70c4c88b-bef8-4574-8206-408af15f2dc0" providerId="ADAL" clId="{9ACD7D5F-C98F-4BFE-83AA-856708965C56}" dt="2022-01-26T16:59:27.090" v="935"/>
          <ac:grpSpMkLst>
            <pc:docMk/>
            <pc:sldMk cId="2344433899" sldId="265"/>
            <ac:grpSpMk id="261" creationId="{93AE95CD-336A-4DD5-866A-F4A0BA5D2BBB}"/>
          </ac:grpSpMkLst>
        </pc:grpChg>
        <pc:grpChg chg="add mod">
          <ac:chgData name="Khan Salman (khansal1)" userId="70c4c88b-bef8-4574-8206-408af15f2dc0" providerId="ADAL" clId="{9ACD7D5F-C98F-4BFE-83AA-856708965C56}" dt="2022-01-26T17:37:20.345" v="1196" actId="1076"/>
          <ac:grpSpMkLst>
            <pc:docMk/>
            <pc:sldMk cId="2344433899" sldId="265"/>
            <ac:grpSpMk id="265" creationId="{C03CC82E-2324-4FE3-9FF7-4C9915F7A1D8}"/>
          </ac:grpSpMkLst>
        </pc:grpChg>
        <pc:grpChg chg="mod">
          <ac:chgData name="Khan Salman (khansal1)" userId="70c4c88b-bef8-4574-8206-408af15f2dc0" providerId="ADAL" clId="{9ACD7D5F-C98F-4BFE-83AA-856708965C56}" dt="2022-01-26T17:00:00.214" v="939"/>
          <ac:grpSpMkLst>
            <pc:docMk/>
            <pc:sldMk cId="2344433899" sldId="265"/>
            <ac:grpSpMk id="269" creationId="{88E1D481-DCAB-41B7-86E1-76D2CCC7C608}"/>
          </ac:grpSpMkLst>
        </pc:grpChg>
        <pc:grpChg chg="add mod">
          <ac:chgData name="Khan Salman (khansal1)" userId="70c4c88b-bef8-4574-8206-408af15f2dc0" providerId="ADAL" clId="{9ACD7D5F-C98F-4BFE-83AA-856708965C56}" dt="2022-01-26T17:00:58.660" v="944"/>
          <ac:grpSpMkLst>
            <pc:docMk/>
            <pc:sldMk cId="2344433899" sldId="265"/>
            <ac:grpSpMk id="273" creationId="{DB6E2BB7-2A73-4DB9-9313-FE386AC9F292}"/>
          </ac:grpSpMkLst>
        </pc:grpChg>
        <pc:grpChg chg="add mod">
          <ac:chgData name="Khan Salman (khansal1)" userId="70c4c88b-bef8-4574-8206-408af15f2dc0" providerId="ADAL" clId="{9ACD7D5F-C98F-4BFE-83AA-856708965C56}" dt="2022-01-26T17:29:16.104" v="1152" actId="1076"/>
          <ac:grpSpMkLst>
            <pc:docMk/>
            <pc:sldMk cId="2344433899" sldId="265"/>
            <ac:grpSpMk id="277" creationId="{F47C1976-21FF-49B8-9EA9-ADBEAE5546AF}"/>
          </ac:grpSpMkLst>
        </pc:grpChg>
        <pc:grpChg chg="mod">
          <ac:chgData name="Khan Salman (khansal1)" userId="70c4c88b-bef8-4574-8206-408af15f2dc0" providerId="ADAL" clId="{9ACD7D5F-C98F-4BFE-83AA-856708965C56}" dt="2022-01-26T17:01:13.583" v="947"/>
          <ac:grpSpMkLst>
            <pc:docMk/>
            <pc:sldMk cId="2344433899" sldId="265"/>
            <ac:grpSpMk id="281" creationId="{D3287544-1954-41B9-96D4-12DD099A411B}"/>
          </ac:grpSpMkLst>
        </pc:grpChg>
        <pc:grpChg chg="add mod">
          <ac:chgData name="Khan Salman (khansal1)" userId="70c4c88b-bef8-4574-8206-408af15f2dc0" providerId="ADAL" clId="{9ACD7D5F-C98F-4BFE-83AA-856708965C56}" dt="2022-01-26T17:04:14.024" v="963"/>
          <ac:grpSpMkLst>
            <pc:docMk/>
            <pc:sldMk cId="2344433899" sldId="265"/>
            <ac:grpSpMk id="302" creationId="{C45F48D9-103B-4FFC-AC70-9E52CDAC86D4}"/>
          </ac:grpSpMkLst>
        </pc:grpChg>
        <pc:grpChg chg="add mod">
          <ac:chgData name="Khan Salman (khansal1)" userId="70c4c88b-bef8-4574-8206-408af15f2dc0" providerId="ADAL" clId="{9ACD7D5F-C98F-4BFE-83AA-856708965C56}" dt="2022-01-26T17:04:31.682" v="966" actId="1076"/>
          <ac:grpSpMkLst>
            <pc:docMk/>
            <pc:sldMk cId="2344433899" sldId="265"/>
            <ac:grpSpMk id="310" creationId="{8E2B470D-54E4-4CB4-B7A5-8413DCA26CE5}"/>
          </ac:grpSpMkLst>
        </pc:grpChg>
        <pc:grpChg chg="add mod">
          <ac:chgData name="Khan Salman (khansal1)" userId="70c4c88b-bef8-4574-8206-408af15f2dc0" providerId="ADAL" clId="{9ACD7D5F-C98F-4BFE-83AA-856708965C56}" dt="2022-01-26T17:04:44.050" v="968" actId="1076"/>
          <ac:grpSpMkLst>
            <pc:docMk/>
            <pc:sldMk cId="2344433899" sldId="265"/>
            <ac:grpSpMk id="314" creationId="{CAA12C8E-13E2-408E-BB2D-34182A38560C}"/>
          </ac:grpSpMkLst>
        </pc:grpChg>
        <pc:grpChg chg="mod">
          <ac:chgData name="Khan Salman (khansal1)" userId="70c4c88b-bef8-4574-8206-408af15f2dc0" providerId="ADAL" clId="{9ACD7D5F-C98F-4BFE-83AA-856708965C56}" dt="2022-01-26T17:04:38.996" v="967"/>
          <ac:grpSpMkLst>
            <pc:docMk/>
            <pc:sldMk cId="2344433899" sldId="265"/>
            <ac:grpSpMk id="318" creationId="{991305DA-C441-44F5-9870-460B76B8D22E}"/>
          </ac:grpSpMkLst>
        </pc:grpChg>
        <pc:grpChg chg="add mod">
          <ac:chgData name="Khan Salman (khansal1)" userId="70c4c88b-bef8-4574-8206-408af15f2dc0" providerId="ADAL" clId="{9ACD7D5F-C98F-4BFE-83AA-856708965C56}" dt="2022-01-26T17:09:49.320" v="1008" actId="1076"/>
          <ac:grpSpMkLst>
            <pc:docMk/>
            <pc:sldMk cId="2344433899" sldId="265"/>
            <ac:grpSpMk id="333" creationId="{C7D281ED-CCEE-4751-90A5-94FCBE2ECDAB}"/>
          </ac:grpSpMkLst>
        </pc:grpChg>
        <pc:grpChg chg="mod">
          <ac:chgData name="Khan Salman (khansal1)" userId="70c4c88b-bef8-4574-8206-408af15f2dc0" providerId="ADAL" clId="{9ACD7D5F-C98F-4BFE-83AA-856708965C56}" dt="2022-01-26T17:06:32.230" v="986"/>
          <ac:grpSpMkLst>
            <pc:docMk/>
            <pc:sldMk cId="2344433899" sldId="265"/>
            <ac:grpSpMk id="337" creationId="{C9759303-5A9C-4566-B3A1-EAF654EF6538}"/>
          </ac:grpSpMkLst>
        </pc:grpChg>
        <pc:grpChg chg="add mod">
          <ac:chgData name="Khan Salman (khansal1)" userId="70c4c88b-bef8-4574-8206-408af15f2dc0" providerId="ADAL" clId="{9ACD7D5F-C98F-4BFE-83AA-856708965C56}" dt="2022-01-26T17:10:45.692" v="1021" actId="1076"/>
          <ac:grpSpMkLst>
            <pc:docMk/>
            <pc:sldMk cId="2344433899" sldId="265"/>
            <ac:grpSpMk id="361" creationId="{189718F9-6989-40F1-87DC-BCF7D08111F4}"/>
          </ac:grpSpMkLst>
        </pc:grpChg>
        <pc:grpChg chg="add mod">
          <ac:chgData name="Khan Salman (khansal1)" userId="70c4c88b-bef8-4574-8206-408af15f2dc0" providerId="ADAL" clId="{9ACD7D5F-C98F-4BFE-83AA-856708965C56}" dt="2022-01-26T17:11:43.256" v="1033" actId="1076"/>
          <ac:grpSpMkLst>
            <pc:docMk/>
            <pc:sldMk cId="2344433899" sldId="265"/>
            <ac:grpSpMk id="367" creationId="{932A0212-2D82-4292-8095-5865193EBE15}"/>
          </ac:grpSpMkLst>
        </pc:grpChg>
        <pc:grpChg chg="add mod">
          <ac:chgData name="Khan Salman (khansal1)" userId="70c4c88b-bef8-4574-8206-408af15f2dc0" providerId="ADAL" clId="{9ACD7D5F-C98F-4BFE-83AA-856708965C56}" dt="2022-01-26T17:11:51.520" v="1035" actId="1076"/>
          <ac:grpSpMkLst>
            <pc:docMk/>
            <pc:sldMk cId="2344433899" sldId="265"/>
            <ac:grpSpMk id="371" creationId="{2CF7A0A3-C54B-48A2-97A0-0CBE00827AA3}"/>
          </ac:grpSpMkLst>
        </pc:grpChg>
        <pc:grpChg chg="add mod">
          <ac:chgData name="Khan Salman (khansal1)" userId="70c4c88b-bef8-4574-8206-408af15f2dc0" providerId="ADAL" clId="{9ACD7D5F-C98F-4BFE-83AA-856708965C56}" dt="2022-01-26T17:21:02.674" v="1104" actId="1076"/>
          <ac:grpSpMkLst>
            <pc:docMk/>
            <pc:sldMk cId="2344433899" sldId="265"/>
            <ac:grpSpMk id="384" creationId="{0CFEC3ED-BE43-4AA9-85CD-F6011A489906}"/>
          </ac:grpSpMkLst>
        </pc:grpChg>
        <pc:grpChg chg="mod">
          <ac:chgData name="Khan Salman (khansal1)" userId="70c4c88b-bef8-4574-8206-408af15f2dc0" providerId="ADAL" clId="{9ACD7D5F-C98F-4BFE-83AA-856708965C56}" dt="2022-01-26T17:20:57.184" v="1103"/>
          <ac:grpSpMkLst>
            <pc:docMk/>
            <pc:sldMk cId="2344433899" sldId="265"/>
            <ac:grpSpMk id="388" creationId="{5D7CBA3D-9A8A-48D1-BACD-684EC62418F8}"/>
          </ac:grpSpMkLst>
        </pc:grpChg>
        <pc:grpChg chg="add mod">
          <ac:chgData name="Khan Salman (khansal1)" userId="70c4c88b-bef8-4574-8206-408af15f2dc0" providerId="ADAL" clId="{9ACD7D5F-C98F-4BFE-83AA-856708965C56}" dt="2022-01-26T17:26:20.075" v="1138" actId="1076"/>
          <ac:grpSpMkLst>
            <pc:docMk/>
            <pc:sldMk cId="2344433899" sldId="265"/>
            <ac:grpSpMk id="399" creationId="{64297AD0-00A1-415A-9992-FD20D73902F2}"/>
          </ac:grpSpMkLst>
        </pc:grpChg>
        <pc:grpChg chg="add mod">
          <ac:chgData name="Khan Salman (khansal1)" userId="70c4c88b-bef8-4574-8206-408af15f2dc0" providerId="ADAL" clId="{9ACD7D5F-C98F-4BFE-83AA-856708965C56}" dt="2022-01-26T17:26:27.061" v="1140" actId="1076"/>
          <ac:grpSpMkLst>
            <pc:docMk/>
            <pc:sldMk cId="2344433899" sldId="265"/>
            <ac:grpSpMk id="403" creationId="{72871706-5167-4373-83C0-7E7B4AB29ACC}"/>
          </ac:grpSpMkLst>
        </pc:grpChg>
        <pc:grpChg chg="add mod">
          <ac:chgData name="Khan Salman (khansal1)" userId="70c4c88b-bef8-4574-8206-408af15f2dc0" providerId="ADAL" clId="{9ACD7D5F-C98F-4BFE-83AA-856708965C56}" dt="2022-01-26T17:31:56.635" v="1166" actId="1076"/>
          <ac:grpSpMkLst>
            <pc:docMk/>
            <pc:sldMk cId="2344433899" sldId="265"/>
            <ac:grpSpMk id="411" creationId="{84D1E66A-3256-45EA-8251-A1C7FDE9B1B5}"/>
          </ac:grpSpMkLst>
        </pc:grpChg>
        <pc:grpChg chg="mod">
          <ac:chgData name="Khan Salman (khansal1)" userId="70c4c88b-bef8-4574-8206-408af15f2dc0" providerId="ADAL" clId="{9ACD7D5F-C98F-4BFE-83AA-856708965C56}" dt="2022-01-26T17:31:47.520" v="1163"/>
          <ac:grpSpMkLst>
            <pc:docMk/>
            <pc:sldMk cId="2344433899" sldId="265"/>
            <ac:grpSpMk id="415" creationId="{29A0BD4C-098F-489B-BE2F-B4D9FCC61E14}"/>
          </ac:grpSpMkLst>
        </pc:grpChg>
        <pc:picChg chg="add del">
          <ac:chgData name="Khan Salman (khansal1)" userId="70c4c88b-bef8-4574-8206-408af15f2dc0" providerId="ADAL" clId="{9ACD7D5F-C98F-4BFE-83AA-856708965C56}" dt="2022-01-26T16:21:30.449" v="633" actId="478"/>
          <ac:picMkLst>
            <pc:docMk/>
            <pc:sldMk cId="2344433899" sldId="265"/>
            <ac:picMk id="4" creationId="{D2E7A531-040E-41C0-BB5E-3BBA0E4DC2B2}"/>
          </ac:picMkLst>
        </pc:picChg>
        <pc:picChg chg="mod">
          <ac:chgData name="Khan Salman (khansal1)" userId="70c4c88b-bef8-4574-8206-408af15f2dc0" providerId="ADAL" clId="{9ACD7D5F-C98F-4BFE-83AA-856708965C56}" dt="2022-01-26T17:32:06.827" v="1167" actId="1076"/>
          <ac:picMkLst>
            <pc:docMk/>
            <pc:sldMk cId="2344433899" sldId="265"/>
            <ac:picMk id="12" creationId="{33615290-0D8E-4DDF-81F7-C1DDE01C603B}"/>
          </ac:picMkLst>
        </pc:picChg>
        <pc:picChg chg="add mod">
          <ac:chgData name="Khan Salman (khansal1)" userId="70c4c88b-bef8-4574-8206-408af15f2dc0" providerId="ADAL" clId="{9ACD7D5F-C98F-4BFE-83AA-856708965C56}" dt="2022-01-26T16:53:45.491" v="895" actId="1076"/>
          <ac:picMkLst>
            <pc:docMk/>
            <pc:sldMk cId="2344433899" sldId="265"/>
            <ac:picMk id="154" creationId="{C266E17E-660E-4AB9-A209-1C6207715113}"/>
          </ac:picMkLst>
        </pc:picChg>
        <pc:picChg chg="add del mod">
          <ac:chgData name="Khan Salman (khansal1)" userId="70c4c88b-bef8-4574-8206-408af15f2dc0" providerId="ADAL" clId="{9ACD7D5F-C98F-4BFE-83AA-856708965C56}" dt="2022-01-26T16:54:10.342" v="897"/>
          <ac:picMkLst>
            <pc:docMk/>
            <pc:sldMk cId="2344433899" sldId="265"/>
            <ac:picMk id="155" creationId="{E6656429-BC55-4520-9974-30EE0C756F4B}"/>
          </ac:picMkLst>
        </pc:picChg>
        <pc:picChg chg="add mod">
          <ac:chgData name="Khan Salman (khansal1)" userId="70c4c88b-bef8-4574-8206-408af15f2dc0" providerId="ADAL" clId="{9ACD7D5F-C98F-4BFE-83AA-856708965C56}" dt="2022-01-26T17:37:22.639" v="1197" actId="1076"/>
          <ac:picMkLst>
            <pc:docMk/>
            <pc:sldMk cId="2344433899" sldId="265"/>
            <ac:picMk id="419" creationId="{A594EA67-351F-4F6F-A90E-65AD83925CF9}"/>
          </ac:picMkLst>
        </pc:picChg>
        <pc:cxnChg chg="mod">
          <ac:chgData name="Khan Salman (khansal1)" userId="70c4c88b-bef8-4574-8206-408af15f2dc0" providerId="ADAL" clId="{9ACD7D5F-C98F-4BFE-83AA-856708965C56}" dt="2022-01-26T17:07:35.574" v="989" actId="208"/>
          <ac:cxnSpMkLst>
            <pc:docMk/>
            <pc:sldMk cId="2344433899" sldId="265"/>
            <ac:cxnSpMk id="56" creationId="{4ECE989B-E4C3-F94B-BA9C-4625C2DAA32A}"/>
          </ac:cxnSpMkLst>
        </pc:cxnChg>
        <pc:cxnChg chg="del">
          <ac:chgData name="Khan Salman (khansal1)" userId="70c4c88b-bef8-4574-8206-408af15f2dc0" providerId="ADAL" clId="{9ACD7D5F-C98F-4BFE-83AA-856708965C56}" dt="2022-01-26T16:28:40.217" v="682" actId="478"/>
          <ac:cxnSpMkLst>
            <pc:docMk/>
            <pc:sldMk cId="2344433899" sldId="265"/>
            <ac:cxnSpMk id="64" creationId="{5548EACC-756F-4CBB-9D8F-CB720F6DE451}"/>
          </ac:cxnSpMkLst>
        </pc:cxnChg>
        <pc:cxnChg chg="del">
          <ac:chgData name="Khan Salman (khansal1)" userId="70c4c88b-bef8-4574-8206-408af15f2dc0" providerId="ADAL" clId="{9ACD7D5F-C98F-4BFE-83AA-856708965C56}" dt="2022-01-26T16:32:30.015" v="692" actId="478"/>
          <ac:cxnSpMkLst>
            <pc:docMk/>
            <pc:sldMk cId="2344433899" sldId="265"/>
            <ac:cxnSpMk id="66" creationId="{C3CB0091-0050-4B39-855C-3BA6DC48F2FA}"/>
          </ac:cxnSpMkLst>
        </pc:cxnChg>
        <pc:cxnChg chg="mod">
          <ac:chgData name="Khan Salman (khansal1)" userId="70c4c88b-bef8-4574-8206-408af15f2dc0" providerId="ADAL" clId="{9ACD7D5F-C98F-4BFE-83AA-856708965C56}" dt="2022-01-26T17:07:41.397" v="990" actId="208"/>
          <ac:cxnSpMkLst>
            <pc:docMk/>
            <pc:sldMk cId="2344433899" sldId="265"/>
            <ac:cxnSpMk id="67" creationId="{A1D08084-2A44-A642-92A1-A71B1A57AF75}"/>
          </ac:cxnSpMkLst>
        </pc:cxnChg>
        <pc:cxnChg chg="del">
          <ac:chgData name="Khan Salman (khansal1)" userId="70c4c88b-bef8-4574-8206-408af15f2dc0" providerId="ADAL" clId="{9ACD7D5F-C98F-4BFE-83AA-856708965C56}" dt="2022-01-26T16:15:59.667" v="577" actId="478"/>
          <ac:cxnSpMkLst>
            <pc:docMk/>
            <pc:sldMk cId="2344433899" sldId="265"/>
            <ac:cxnSpMk id="68" creationId="{9FCCF4DF-578E-4BFA-BBBD-E0256E4EEDE3}"/>
          </ac:cxnSpMkLst>
        </pc:cxnChg>
        <pc:cxnChg chg="del">
          <ac:chgData name="Khan Salman (khansal1)" userId="70c4c88b-bef8-4574-8206-408af15f2dc0" providerId="ADAL" clId="{9ACD7D5F-C98F-4BFE-83AA-856708965C56}" dt="2022-01-26T16:15:59.667" v="577" actId="478"/>
          <ac:cxnSpMkLst>
            <pc:docMk/>
            <pc:sldMk cId="2344433899" sldId="265"/>
            <ac:cxnSpMk id="69" creationId="{C11D52CF-2BB5-47E7-B2B3-1FB1038101A4}"/>
          </ac:cxnSpMkLst>
        </pc:cxnChg>
        <pc:cxnChg chg="del">
          <ac:chgData name="Khan Salman (khansal1)" userId="70c4c88b-bef8-4574-8206-408af15f2dc0" providerId="ADAL" clId="{9ACD7D5F-C98F-4BFE-83AA-856708965C56}" dt="2022-01-26T16:15:59.667" v="577" actId="478"/>
          <ac:cxnSpMkLst>
            <pc:docMk/>
            <pc:sldMk cId="2344433899" sldId="265"/>
            <ac:cxnSpMk id="72" creationId="{1B59F92D-34AA-40D1-BDA1-7FABB724F95A}"/>
          </ac:cxnSpMkLst>
        </pc:cxnChg>
        <pc:cxnChg chg="del">
          <ac:chgData name="Khan Salman (khansal1)" userId="70c4c88b-bef8-4574-8206-408af15f2dc0" providerId="ADAL" clId="{9ACD7D5F-C98F-4BFE-83AA-856708965C56}" dt="2022-01-26T16:15:59.667" v="577" actId="478"/>
          <ac:cxnSpMkLst>
            <pc:docMk/>
            <pc:sldMk cId="2344433899" sldId="265"/>
            <ac:cxnSpMk id="79" creationId="{00534E19-C10B-42BD-9156-BD6D883250B5}"/>
          </ac:cxnSpMkLst>
        </pc:cxnChg>
        <pc:cxnChg chg="del">
          <ac:chgData name="Khan Salman (khansal1)" userId="70c4c88b-bef8-4574-8206-408af15f2dc0" providerId="ADAL" clId="{9ACD7D5F-C98F-4BFE-83AA-856708965C56}" dt="2022-01-26T16:20:47.036" v="630" actId="478"/>
          <ac:cxnSpMkLst>
            <pc:docMk/>
            <pc:sldMk cId="2344433899" sldId="265"/>
            <ac:cxnSpMk id="92" creationId="{FE3B36D9-B134-437F-9670-561E21AF6866}"/>
          </ac:cxnSpMkLst>
        </pc:cxnChg>
        <pc:cxnChg chg="del mod">
          <ac:chgData name="Khan Salman (khansal1)" userId="70c4c88b-bef8-4574-8206-408af15f2dc0" providerId="ADAL" clId="{9ACD7D5F-C98F-4BFE-83AA-856708965C56}" dt="2022-01-26T16:20:47.036" v="630" actId="478"/>
          <ac:cxnSpMkLst>
            <pc:docMk/>
            <pc:sldMk cId="2344433899" sldId="265"/>
            <ac:cxnSpMk id="94" creationId="{65EB4094-D32B-4DF1-8EB1-BC66997F2FCE}"/>
          </ac:cxnSpMkLst>
        </pc:cxnChg>
        <pc:cxnChg chg="del">
          <ac:chgData name="Khan Salman (khansal1)" userId="70c4c88b-bef8-4574-8206-408af15f2dc0" providerId="ADAL" clId="{9ACD7D5F-C98F-4BFE-83AA-856708965C56}" dt="2022-01-26T16:20:47.036" v="630" actId="478"/>
          <ac:cxnSpMkLst>
            <pc:docMk/>
            <pc:sldMk cId="2344433899" sldId="265"/>
            <ac:cxnSpMk id="95" creationId="{5B946977-59F5-4748-BE48-BBED9813EE13}"/>
          </ac:cxnSpMkLst>
        </pc:cxnChg>
        <pc:cxnChg chg="del">
          <ac:chgData name="Khan Salman (khansal1)" userId="70c4c88b-bef8-4574-8206-408af15f2dc0" providerId="ADAL" clId="{9ACD7D5F-C98F-4BFE-83AA-856708965C56}" dt="2022-01-26T16:22:32.651" v="644" actId="478"/>
          <ac:cxnSpMkLst>
            <pc:docMk/>
            <pc:sldMk cId="2344433899" sldId="265"/>
            <ac:cxnSpMk id="101" creationId="{291CD668-FE8B-604D-8635-ADA512087D6A}"/>
          </ac:cxnSpMkLst>
        </pc:cxnChg>
        <pc:cxnChg chg="add mod">
          <ac:chgData name="Khan Salman (khansal1)" userId="70c4c88b-bef8-4574-8206-408af15f2dc0" providerId="ADAL" clId="{9ACD7D5F-C98F-4BFE-83AA-856708965C56}" dt="2022-01-26T16:48:54.509" v="856" actId="1076"/>
          <ac:cxnSpMkLst>
            <pc:docMk/>
            <pc:sldMk cId="2344433899" sldId="265"/>
            <ac:cxnSpMk id="113" creationId="{960E2EBE-FD5A-4D8F-93BB-7BBC73FE6DE4}"/>
          </ac:cxnSpMkLst>
        </pc:cxnChg>
        <pc:cxnChg chg="del">
          <ac:chgData name="Khan Salman (khansal1)" userId="70c4c88b-bef8-4574-8206-408af15f2dc0" providerId="ADAL" clId="{9ACD7D5F-C98F-4BFE-83AA-856708965C56}" dt="2022-01-26T16:20:47.036" v="630" actId="478"/>
          <ac:cxnSpMkLst>
            <pc:docMk/>
            <pc:sldMk cId="2344433899" sldId="265"/>
            <ac:cxnSpMk id="115" creationId="{716CDD14-2ED0-43D5-B306-BDA3975E9B70}"/>
          </ac:cxnSpMkLst>
        </pc:cxnChg>
        <pc:cxnChg chg="add mod">
          <ac:chgData name="Khan Salman (khansal1)" userId="70c4c88b-bef8-4574-8206-408af15f2dc0" providerId="ADAL" clId="{9ACD7D5F-C98F-4BFE-83AA-856708965C56}" dt="2022-01-26T16:48:54.509" v="856" actId="1076"/>
          <ac:cxnSpMkLst>
            <pc:docMk/>
            <pc:sldMk cId="2344433899" sldId="265"/>
            <ac:cxnSpMk id="119" creationId="{4804EA08-F4A1-4F34-8B43-B5D9E55F6DAE}"/>
          </ac:cxnSpMkLst>
        </pc:cxnChg>
        <pc:cxnChg chg="add mod">
          <ac:chgData name="Khan Salman (khansal1)" userId="70c4c88b-bef8-4574-8206-408af15f2dc0" providerId="ADAL" clId="{9ACD7D5F-C98F-4BFE-83AA-856708965C56}" dt="2022-01-26T17:37:13.334" v="1195" actId="1076"/>
          <ac:cxnSpMkLst>
            <pc:docMk/>
            <pc:sldMk cId="2344433899" sldId="265"/>
            <ac:cxnSpMk id="120" creationId="{C84D29C9-0029-4AB3-A2FC-84ECA89A2EFF}"/>
          </ac:cxnSpMkLst>
        </pc:cxnChg>
        <pc:cxnChg chg="add mod">
          <ac:chgData name="Khan Salman (khansal1)" userId="70c4c88b-bef8-4574-8206-408af15f2dc0" providerId="ADAL" clId="{9ACD7D5F-C98F-4BFE-83AA-856708965C56}" dt="2022-01-26T16:49:02.502" v="859" actId="1076"/>
          <ac:cxnSpMkLst>
            <pc:docMk/>
            <pc:sldMk cId="2344433899" sldId="265"/>
            <ac:cxnSpMk id="121" creationId="{F6E2E429-18FE-47DE-9DB4-8E01799278BC}"/>
          </ac:cxnSpMkLst>
        </pc:cxnChg>
        <pc:cxnChg chg="add mod">
          <ac:chgData name="Khan Salman (khansal1)" userId="70c4c88b-bef8-4574-8206-408af15f2dc0" providerId="ADAL" clId="{9ACD7D5F-C98F-4BFE-83AA-856708965C56}" dt="2022-01-26T16:49:06.124" v="860" actId="1076"/>
          <ac:cxnSpMkLst>
            <pc:docMk/>
            <pc:sldMk cId="2344433899" sldId="265"/>
            <ac:cxnSpMk id="122" creationId="{F4411B22-4CF2-4F4A-91B3-1BB56DA02E27}"/>
          </ac:cxnSpMkLst>
        </pc:cxnChg>
        <pc:cxnChg chg="add mod">
          <ac:chgData name="Khan Salman (khansal1)" userId="70c4c88b-bef8-4574-8206-408af15f2dc0" providerId="ADAL" clId="{9ACD7D5F-C98F-4BFE-83AA-856708965C56}" dt="2022-01-26T16:48:54.509" v="856" actId="1076"/>
          <ac:cxnSpMkLst>
            <pc:docMk/>
            <pc:sldMk cId="2344433899" sldId="265"/>
            <ac:cxnSpMk id="123" creationId="{6F95A2FA-7978-41FD-BCD1-55DBD8BE1B9F}"/>
          </ac:cxnSpMkLst>
        </pc:cxnChg>
        <pc:cxnChg chg="add del mod">
          <ac:chgData name="Khan Salman (khansal1)" userId="70c4c88b-bef8-4574-8206-408af15f2dc0" providerId="ADAL" clId="{9ACD7D5F-C98F-4BFE-83AA-856708965C56}" dt="2022-01-26T17:05:13.107" v="971" actId="478"/>
          <ac:cxnSpMkLst>
            <pc:docMk/>
            <pc:sldMk cId="2344433899" sldId="265"/>
            <ac:cxnSpMk id="124" creationId="{3433A84A-731A-412D-B60E-8DF0CB743D28}"/>
          </ac:cxnSpMkLst>
        </pc:cxnChg>
        <pc:cxnChg chg="add del mod">
          <ac:chgData name="Khan Salman (khansal1)" userId="70c4c88b-bef8-4574-8206-408af15f2dc0" providerId="ADAL" clId="{9ACD7D5F-C98F-4BFE-83AA-856708965C56}" dt="2022-01-26T17:05:13.107" v="971" actId="478"/>
          <ac:cxnSpMkLst>
            <pc:docMk/>
            <pc:sldMk cId="2344433899" sldId="265"/>
            <ac:cxnSpMk id="125" creationId="{0889B85E-332F-470D-9DD7-9976ACC9E4E5}"/>
          </ac:cxnSpMkLst>
        </pc:cxnChg>
        <pc:cxnChg chg="add del mod">
          <ac:chgData name="Khan Salman (khansal1)" userId="70c4c88b-bef8-4574-8206-408af15f2dc0" providerId="ADAL" clId="{9ACD7D5F-C98F-4BFE-83AA-856708965C56}" dt="2022-01-26T17:05:13.107" v="971" actId="478"/>
          <ac:cxnSpMkLst>
            <pc:docMk/>
            <pc:sldMk cId="2344433899" sldId="265"/>
            <ac:cxnSpMk id="126" creationId="{8F9F83AD-8871-4A69-8B89-6EC1ADFC6D20}"/>
          </ac:cxnSpMkLst>
        </pc:cxnChg>
        <pc:cxnChg chg="add mod">
          <ac:chgData name="Khan Salman (khansal1)" userId="70c4c88b-bef8-4574-8206-408af15f2dc0" providerId="ADAL" clId="{9ACD7D5F-C98F-4BFE-83AA-856708965C56}" dt="2022-01-26T17:30:33.266" v="1153" actId="1076"/>
          <ac:cxnSpMkLst>
            <pc:docMk/>
            <pc:sldMk cId="2344433899" sldId="265"/>
            <ac:cxnSpMk id="127" creationId="{24B2E933-2D16-441D-99A3-659B69D1219F}"/>
          </ac:cxnSpMkLst>
        </pc:cxnChg>
        <pc:cxnChg chg="add mod">
          <ac:chgData name="Khan Salman (khansal1)" userId="70c4c88b-bef8-4574-8206-408af15f2dc0" providerId="ADAL" clId="{9ACD7D5F-C98F-4BFE-83AA-856708965C56}" dt="2022-01-26T17:09:36.806" v="1005" actId="1076"/>
          <ac:cxnSpMkLst>
            <pc:docMk/>
            <pc:sldMk cId="2344433899" sldId="265"/>
            <ac:cxnSpMk id="128" creationId="{112BE061-3EA3-4B33-87E5-4B7A6002CF37}"/>
          </ac:cxnSpMkLst>
        </pc:cxnChg>
        <pc:cxnChg chg="add mod">
          <ac:chgData name="Khan Salman (khansal1)" userId="70c4c88b-bef8-4574-8206-408af15f2dc0" providerId="ADAL" clId="{9ACD7D5F-C98F-4BFE-83AA-856708965C56}" dt="2022-01-26T16:44:52.888" v="838" actId="1076"/>
          <ac:cxnSpMkLst>
            <pc:docMk/>
            <pc:sldMk cId="2344433899" sldId="265"/>
            <ac:cxnSpMk id="129" creationId="{72C61A72-B35A-4E67-A7A8-8336B0AB3567}"/>
          </ac:cxnSpMkLst>
        </pc:cxnChg>
        <pc:cxnChg chg="add mod">
          <ac:chgData name="Khan Salman (khansal1)" userId="70c4c88b-bef8-4574-8206-408af15f2dc0" providerId="ADAL" clId="{9ACD7D5F-C98F-4BFE-83AA-856708965C56}" dt="2022-01-26T16:45:19.192" v="840" actId="1076"/>
          <ac:cxnSpMkLst>
            <pc:docMk/>
            <pc:sldMk cId="2344433899" sldId="265"/>
            <ac:cxnSpMk id="130" creationId="{72A26AB0-590B-4E81-B358-E29D0B4FCBB7}"/>
          </ac:cxnSpMkLst>
        </pc:cxnChg>
        <pc:cxnChg chg="add mod">
          <ac:chgData name="Khan Salman (khansal1)" userId="70c4c88b-bef8-4574-8206-408af15f2dc0" providerId="ADAL" clId="{9ACD7D5F-C98F-4BFE-83AA-856708965C56}" dt="2022-01-26T16:45:39.272" v="842" actId="1076"/>
          <ac:cxnSpMkLst>
            <pc:docMk/>
            <pc:sldMk cId="2344433899" sldId="265"/>
            <ac:cxnSpMk id="132" creationId="{170A670C-E495-4351-8B62-D4D6C739B738}"/>
          </ac:cxnSpMkLst>
        </pc:cxnChg>
        <pc:cxnChg chg="add mod">
          <ac:chgData name="Khan Salman (khansal1)" userId="70c4c88b-bef8-4574-8206-408af15f2dc0" providerId="ADAL" clId="{9ACD7D5F-C98F-4BFE-83AA-856708965C56}" dt="2022-01-26T16:46:06.305" v="844" actId="1076"/>
          <ac:cxnSpMkLst>
            <pc:docMk/>
            <pc:sldMk cId="2344433899" sldId="265"/>
            <ac:cxnSpMk id="134" creationId="{986BC63D-CF60-40C5-B700-FB52BD7C044C}"/>
          </ac:cxnSpMkLst>
        </pc:cxnChg>
        <pc:cxnChg chg="add mod">
          <ac:chgData name="Khan Salman (khansal1)" userId="70c4c88b-bef8-4574-8206-408af15f2dc0" providerId="ADAL" clId="{9ACD7D5F-C98F-4BFE-83AA-856708965C56}" dt="2022-01-26T17:22:09.533" v="1108" actId="1076"/>
          <ac:cxnSpMkLst>
            <pc:docMk/>
            <pc:sldMk cId="2344433899" sldId="265"/>
            <ac:cxnSpMk id="135" creationId="{43EB5389-D3C1-4AEE-808C-67C5060EA54C}"/>
          </ac:cxnSpMkLst>
        </pc:cxnChg>
        <pc:cxnChg chg="mod">
          <ac:chgData name="Khan Salman (khansal1)" userId="70c4c88b-bef8-4574-8206-408af15f2dc0" providerId="ADAL" clId="{9ACD7D5F-C98F-4BFE-83AA-856708965C56}" dt="2022-01-26T17:15:08.120" v="1075" actId="14100"/>
          <ac:cxnSpMkLst>
            <pc:docMk/>
            <pc:sldMk cId="2344433899" sldId="265"/>
            <ac:cxnSpMk id="137" creationId="{B39FCED6-3533-4965-9E07-2AC1D3888199}"/>
          </ac:cxnSpMkLst>
        </pc:cxnChg>
        <pc:cxnChg chg="mod">
          <ac:chgData name="Khan Salman (khansal1)" userId="70c4c88b-bef8-4574-8206-408af15f2dc0" providerId="ADAL" clId="{9ACD7D5F-C98F-4BFE-83AA-856708965C56}" dt="2022-01-26T17:12:40.017" v="1047" actId="14100"/>
          <ac:cxnSpMkLst>
            <pc:docMk/>
            <pc:sldMk cId="2344433899" sldId="265"/>
            <ac:cxnSpMk id="138" creationId="{197F64D7-C6CA-49A5-BFA3-77AF74E10F99}"/>
          </ac:cxnSpMkLst>
        </pc:cxnChg>
        <pc:cxnChg chg="add mod">
          <ac:chgData name="Khan Salman (khansal1)" userId="70c4c88b-bef8-4574-8206-408af15f2dc0" providerId="ADAL" clId="{9ACD7D5F-C98F-4BFE-83AA-856708965C56}" dt="2022-01-26T16:47:45.762" v="849" actId="1076"/>
          <ac:cxnSpMkLst>
            <pc:docMk/>
            <pc:sldMk cId="2344433899" sldId="265"/>
            <ac:cxnSpMk id="139" creationId="{096675D3-4A04-467E-A31C-99A3DA15B59E}"/>
          </ac:cxnSpMkLst>
        </pc:cxnChg>
        <pc:cxnChg chg="add mod">
          <ac:chgData name="Khan Salman (khansal1)" userId="70c4c88b-bef8-4574-8206-408af15f2dc0" providerId="ADAL" clId="{9ACD7D5F-C98F-4BFE-83AA-856708965C56}" dt="2022-01-26T16:47:51.641" v="851" actId="1076"/>
          <ac:cxnSpMkLst>
            <pc:docMk/>
            <pc:sldMk cId="2344433899" sldId="265"/>
            <ac:cxnSpMk id="141" creationId="{0808FE37-FCE3-47F6-8295-C9ABED513105}"/>
          </ac:cxnSpMkLst>
        </pc:cxnChg>
        <pc:cxnChg chg="add mod">
          <ac:chgData name="Khan Salman (khansal1)" userId="70c4c88b-bef8-4574-8206-408af15f2dc0" providerId="ADAL" clId="{9ACD7D5F-C98F-4BFE-83AA-856708965C56}" dt="2022-01-26T16:47:58.959" v="853" actId="1076"/>
          <ac:cxnSpMkLst>
            <pc:docMk/>
            <pc:sldMk cId="2344433899" sldId="265"/>
            <ac:cxnSpMk id="142" creationId="{96775961-93CF-4FA2-B28F-B0538333150F}"/>
          </ac:cxnSpMkLst>
        </pc:cxnChg>
        <pc:cxnChg chg="add mod">
          <ac:chgData name="Khan Salman (khansal1)" userId="70c4c88b-bef8-4574-8206-408af15f2dc0" providerId="ADAL" clId="{9ACD7D5F-C98F-4BFE-83AA-856708965C56}" dt="2022-01-26T16:48:04.426" v="855" actId="1076"/>
          <ac:cxnSpMkLst>
            <pc:docMk/>
            <pc:sldMk cId="2344433899" sldId="265"/>
            <ac:cxnSpMk id="143" creationId="{28C9FA3E-0DE5-487B-9D39-FD0F2AA7D3C8}"/>
          </ac:cxnSpMkLst>
        </pc:cxnChg>
        <pc:cxnChg chg="add mod">
          <ac:chgData name="Khan Salman (khansal1)" userId="70c4c88b-bef8-4574-8206-408af15f2dc0" providerId="ADAL" clId="{9ACD7D5F-C98F-4BFE-83AA-856708965C56}" dt="2022-01-26T16:50:04.766" v="872" actId="208"/>
          <ac:cxnSpMkLst>
            <pc:docMk/>
            <pc:sldMk cId="2344433899" sldId="265"/>
            <ac:cxnSpMk id="147" creationId="{3252CE13-B859-474A-8828-A356B246DAE3}"/>
          </ac:cxnSpMkLst>
        </pc:cxnChg>
        <pc:cxnChg chg="add mod">
          <ac:chgData name="Khan Salman (khansal1)" userId="70c4c88b-bef8-4574-8206-408af15f2dc0" providerId="ADAL" clId="{9ACD7D5F-C98F-4BFE-83AA-856708965C56}" dt="2022-01-26T16:50:12.813" v="874" actId="1076"/>
          <ac:cxnSpMkLst>
            <pc:docMk/>
            <pc:sldMk cId="2344433899" sldId="265"/>
            <ac:cxnSpMk id="148" creationId="{9EB0AEF8-5020-463B-85FB-CB92F89F8758}"/>
          </ac:cxnSpMkLst>
        </pc:cxnChg>
        <pc:cxnChg chg="add mod">
          <ac:chgData name="Khan Salman (khansal1)" userId="70c4c88b-bef8-4574-8206-408af15f2dc0" providerId="ADAL" clId="{9ACD7D5F-C98F-4BFE-83AA-856708965C56}" dt="2022-01-26T17:30:59.328" v="1159" actId="1076"/>
          <ac:cxnSpMkLst>
            <pc:docMk/>
            <pc:sldMk cId="2344433899" sldId="265"/>
            <ac:cxnSpMk id="150" creationId="{7123BF56-CB68-4D6F-82FA-743612038786}"/>
          </ac:cxnSpMkLst>
        </pc:cxnChg>
        <pc:cxnChg chg="add mod">
          <ac:chgData name="Khan Salman (khansal1)" userId="70c4c88b-bef8-4574-8206-408af15f2dc0" providerId="ADAL" clId="{9ACD7D5F-C98F-4BFE-83AA-856708965C56}" dt="2022-01-26T16:51:40.969" v="881" actId="1076"/>
          <ac:cxnSpMkLst>
            <pc:docMk/>
            <pc:sldMk cId="2344433899" sldId="265"/>
            <ac:cxnSpMk id="151" creationId="{2F769E40-32D6-46E3-BA05-D52590E364D7}"/>
          </ac:cxnSpMkLst>
        </pc:cxnChg>
        <pc:cxnChg chg="add mod">
          <ac:chgData name="Khan Salman (khansal1)" userId="70c4c88b-bef8-4574-8206-408af15f2dc0" providerId="ADAL" clId="{9ACD7D5F-C98F-4BFE-83AA-856708965C56}" dt="2022-01-26T17:15:33.571" v="1080" actId="1076"/>
          <ac:cxnSpMkLst>
            <pc:docMk/>
            <pc:sldMk cId="2344433899" sldId="265"/>
            <ac:cxnSpMk id="152" creationId="{EBF6481D-047F-4636-AEA2-0B32B5BB5787}"/>
          </ac:cxnSpMkLst>
        </pc:cxnChg>
        <pc:cxnChg chg="add mod">
          <ac:chgData name="Khan Salman (khansal1)" userId="70c4c88b-bef8-4574-8206-408af15f2dc0" providerId="ADAL" clId="{9ACD7D5F-C98F-4BFE-83AA-856708965C56}" dt="2022-01-26T16:53:37.954" v="893" actId="14100"/>
          <ac:cxnSpMkLst>
            <pc:docMk/>
            <pc:sldMk cId="2344433899" sldId="265"/>
            <ac:cxnSpMk id="153" creationId="{8963E25B-4BB1-4AFD-A3C3-72918D15ED5F}"/>
          </ac:cxnSpMkLst>
        </pc:cxnChg>
        <pc:cxnChg chg="mod">
          <ac:chgData name="Khan Salman (khansal1)" userId="70c4c88b-bef8-4574-8206-408af15f2dc0" providerId="ADAL" clId="{9ACD7D5F-C98F-4BFE-83AA-856708965C56}" dt="2022-01-26T17:20:35.271" v="1100" actId="1076"/>
          <ac:cxnSpMkLst>
            <pc:docMk/>
            <pc:sldMk cId="2344433899" sldId="265"/>
            <ac:cxnSpMk id="158" creationId="{B9BD07D5-4DE0-4DC9-993F-85D55F787161}"/>
          </ac:cxnSpMkLst>
        </pc:cxnChg>
        <pc:cxnChg chg="mod">
          <ac:chgData name="Khan Salman (khansal1)" userId="70c4c88b-bef8-4574-8206-408af15f2dc0" providerId="ADAL" clId="{9ACD7D5F-C98F-4BFE-83AA-856708965C56}" dt="2022-01-26T16:54:19.458" v="898"/>
          <ac:cxnSpMkLst>
            <pc:docMk/>
            <pc:sldMk cId="2344433899" sldId="265"/>
            <ac:cxnSpMk id="159" creationId="{3950C514-3841-4AF5-9676-20ED629B692F}"/>
          </ac:cxnSpMkLst>
        </pc:cxnChg>
        <pc:cxnChg chg="mod">
          <ac:chgData name="Khan Salman (khansal1)" userId="70c4c88b-bef8-4574-8206-408af15f2dc0" providerId="ADAL" clId="{9ACD7D5F-C98F-4BFE-83AA-856708965C56}" dt="2022-01-26T16:54:19.458" v="898"/>
          <ac:cxnSpMkLst>
            <pc:docMk/>
            <pc:sldMk cId="2344433899" sldId="265"/>
            <ac:cxnSpMk id="162" creationId="{713A9740-B9D8-48B3-A1B1-5F3C56256E98}"/>
          </ac:cxnSpMkLst>
        </pc:cxnChg>
        <pc:cxnChg chg="mod">
          <ac:chgData name="Khan Salman (khansal1)" userId="70c4c88b-bef8-4574-8206-408af15f2dc0" providerId="ADAL" clId="{9ACD7D5F-C98F-4BFE-83AA-856708965C56}" dt="2022-01-26T16:54:19.458" v="898"/>
          <ac:cxnSpMkLst>
            <pc:docMk/>
            <pc:sldMk cId="2344433899" sldId="265"/>
            <ac:cxnSpMk id="163" creationId="{4AB6D71D-165D-43DF-8899-3E51BD831995}"/>
          </ac:cxnSpMkLst>
        </pc:cxnChg>
        <pc:cxnChg chg="mod">
          <ac:chgData name="Khan Salman (khansal1)" userId="70c4c88b-bef8-4574-8206-408af15f2dc0" providerId="ADAL" clId="{9ACD7D5F-C98F-4BFE-83AA-856708965C56}" dt="2022-01-26T16:54:19.458" v="898"/>
          <ac:cxnSpMkLst>
            <pc:docMk/>
            <pc:sldMk cId="2344433899" sldId="265"/>
            <ac:cxnSpMk id="166" creationId="{3B543AD2-5BF7-4A2D-BE7F-45D073E3164D}"/>
          </ac:cxnSpMkLst>
        </pc:cxnChg>
        <pc:cxnChg chg="mod">
          <ac:chgData name="Khan Salman (khansal1)" userId="70c4c88b-bef8-4574-8206-408af15f2dc0" providerId="ADAL" clId="{9ACD7D5F-C98F-4BFE-83AA-856708965C56}" dt="2022-01-26T16:54:19.458" v="898"/>
          <ac:cxnSpMkLst>
            <pc:docMk/>
            <pc:sldMk cId="2344433899" sldId="265"/>
            <ac:cxnSpMk id="167" creationId="{4559E4A4-741E-443C-BB84-3290FEFE1E70}"/>
          </ac:cxnSpMkLst>
        </pc:cxnChg>
        <pc:cxnChg chg="mod">
          <ac:chgData name="Khan Salman (khansal1)" userId="70c4c88b-bef8-4574-8206-408af15f2dc0" providerId="ADAL" clId="{9ACD7D5F-C98F-4BFE-83AA-856708965C56}" dt="2022-01-26T16:55:01.778" v="909"/>
          <ac:cxnSpMkLst>
            <pc:docMk/>
            <pc:sldMk cId="2344433899" sldId="265"/>
            <ac:cxnSpMk id="174" creationId="{3BE07CC0-BAD4-482D-90C0-A8761DF1DDE9}"/>
          </ac:cxnSpMkLst>
        </pc:cxnChg>
        <pc:cxnChg chg="mod">
          <ac:chgData name="Khan Salman (khansal1)" userId="70c4c88b-bef8-4574-8206-408af15f2dc0" providerId="ADAL" clId="{9ACD7D5F-C98F-4BFE-83AA-856708965C56}" dt="2022-01-26T16:55:01.778" v="909"/>
          <ac:cxnSpMkLst>
            <pc:docMk/>
            <pc:sldMk cId="2344433899" sldId="265"/>
            <ac:cxnSpMk id="175" creationId="{830B135F-1A2A-43B9-B8E6-7C5E66FEA117}"/>
          </ac:cxnSpMkLst>
        </pc:cxnChg>
        <pc:cxnChg chg="mod">
          <ac:chgData name="Khan Salman (khansal1)" userId="70c4c88b-bef8-4574-8206-408af15f2dc0" providerId="ADAL" clId="{9ACD7D5F-C98F-4BFE-83AA-856708965C56}" dt="2022-01-26T16:55:01.778" v="909"/>
          <ac:cxnSpMkLst>
            <pc:docMk/>
            <pc:sldMk cId="2344433899" sldId="265"/>
            <ac:cxnSpMk id="178" creationId="{10756C32-36A7-455A-AB3E-EB29E929DF1D}"/>
          </ac:cxnSpMkLst>
        </pc:cxnChg>
        <pc:cxnChg chg="mod">
          <ac:chgData name="Khan Salman (khansal1)" userId="70c4c88b-bef8-4574-8206-408af15f2dc0" providerId="ADAL" clId="{9ACD7D5F-C98F-4BFE-83AA-856708965C56}" dt="2022-01-26T16:55:01.778" v="909"/>
          <ac:cxnSpMkLst>
            <pc:docMk/>
            <pc:sldMk cId="2344433899" sldId="265"/>
            <ac:cxnSpMk id="179" creationId="{9043A45D-72E7-4E84-B486-88813A415B9B}"/>
          </ac:cxnSpMkLst>
        </pc:cxnChg>
        <pc:cxnChg chg="mod">
          <ac:chgData name="Khan Salman (khansal1)" userId="70c4c88b-bef8-4574-8206-408af15f2dc0" providerId="ADAL" clId="{9ACD7D5F-C98F-4BFE-83AA-856708965C56}" dt="2022-01-26T16:57:21.214" v="912"/>
          <ac:cxnSpMkLst>
            <pc:docMk/>
            <pc:sldMk cId="2344433899" sldId="265"/>
            <ac:cxnSpMk id="230" creationId="{590AEEAF-60B1-4364-9E9C-68821DDAA136}"/>
          </ac:cxnSpMkLst>
        </pc:cxnChg>
        <pc:cxnChg chg="mod">
          <ac:chgData name="Khan Salman (khansal1)" userId="70c4c88b-bef8-4574-8206-408af15f2dc0" providerId="ADAL" clId="{9ACD7D5F-C98F-4BFE-83AA-856708965C56}" dt="2022-01-26T17:15:02.552" v="1073" actId="1076"/>
          <ac:cxnSpMkLst>
            <pc:docMk/>
            <pc:sldMk cId="2344433899" sldId="265"/>
            <ac:cxnSpMk id="231" creationId="{D00BF4A8-34CF-4037-8612-FAD4C5D8CE09}"/>
          </ac:cxnSpMkLst>
        </pc:cxnChg>
        <pc:cxnChg chg="mod">
          <ac:chgData name="Khan Salman (khansal1)" userId="70c4c88b-bef8-4574-8206-408af15f2dc0" providerId="ADAL" clId="{9ACD7D5F-C98F-4BFE-83AA-856708965C56}" dt="2022-01-26T16:57:45.468" v="916"/>
          <ac:cxnSpMkLst>
            <pc:docMk/>
            <pc:sldMk cId="2344433899" sldId="265"/>
            <ac:cxnSpMk id="234" creationId="{AFCDB704-8C0B-4746-94DD-673738826931}"/>
          </ac:cxnSpMkLst>
        </pc:cxnChg>
        <pc:cxnChg chg="mod">
          <ac:chgData name="Khan Salman (khansal1)" userId="70c4c88b-bef8-4574-8206-408af15f2dc0" providerId="ADAL" clId="{9ACD7D5F-C98F-4BFE-83AA-856708965C56}" dt="2022-01-26T16:57:45.468" v="916"/>
          <ac:cxnSpMkLst>
            <pc:docMk/>
            <pc:sldMk cId="2344433899" sldId="265"/>
            <ac:cxnSpMk id="235" creationId="{F1038919-FF8A-49EF-BBD4-7C83D9BFB18A}"/>
          </ac:cxnSpMkLst>
        </pc:cxnChg>
        <pc:cxnChg chg="mod">
          <ac:chgData name="Khan Salman (khansal1)" userId="70c4c88b-bef8-4574-8206-408af15f2dc0" providerId="ADAL" clId="{9ACD7D5F-C98F-4BFE-83AA-856708965C56}" dt="2022-01-26T16:58:54.100" v="926"/>
          <ac:cxnSpMkLst>
            <pc:docMk/>
            <pc:sldMk cId="2344433899" sldId="265"/>
            <ac:cxnSpMk id="247" creationId="{D6A40AF7-80EE-4C41-9F4F-21227FDA57F9}"/>
          </ac:cxnSpMkLst>
        </pc:cxnChg>
        <pc:cxnChg chg="mod">
          <ac:chgData name="Khan Salman (khansal1)" userId="70c4c88b-bef8-4574-8206-408af15f2dc0" providerId="ADAL" clId="{9ACD7D5F-C98F-4BFE-83AA-856708965C56}" dt="2022-01-26T16:58:54.100" v="926"/>
          <ac:cxnSpMkLst>
            <pc:docMk/>
            <pc:sldMk cId="2344433899" sldId="265"/>
            <ac:cxnSpMk id="248" creationId="{FD4DCD1C-DD29-495E-9006-9333FB2AAF2D}"/>
          </ac:cxnSpMkLst>
        </pc:cxnChg>
        <pc:cxnChg chg="mod">
          <ac:chgData name="Khan Salman (khansal1)" userId="70c4c88b-bef8-4574-8206-408af15f2dc0" providerId="ADAL" clId="{9ACD7D5F-C98F-4BFE-83AA-856708965C56}" dt="2022-01-26T16:59:10.430" v="931"/>
          <ac:cxnSpMkLst>
            <pc:docMk/>
            <pc:sldMk cId="2344433899" sldId="265"/>
            <ac:cxnSpMk id="251" creationId="{6F4C51FD-AE9D-4273-9561-34547411C0D8}"/>
          </ac:cxnSpMkLst>
        </pc:cxnChg>
        <pc:cxnChg chg="mod">
          <ac:chgData name="Khan Salman (khansal1)" userId="70c4c88b-bef8-4574-8206-408af15f2dc0" providerId="ADAL" clId="{9ACD7D5F-C98F-4BFE-83AA-856708965C56}" dt="2022-01-26T16:59:10.430" v="931"/>
          <ac:cxnSpMkLst>
            <pc:docMk/>
            <pc:sldMk cId="2344433899" sldId="265"/>
            <ac:cxnSpMk id="252" creationId="{3BDE879D-17FD-4E54-AA8A-438F35DB546A}"/>
          </ac:cxnSpMkLst>
        </pc:cxnChg>
        <pc:cxnChg chg="mod">
          <ac:chgData name="Khan Salman (khansal1)" userId="70c4c88b-bef8-4574-8206-408af15f2dc0" providerId="ADAL" clId="{9ACD7D5F-C98F-4BFE-83AA-856708965C56}" dt="2022-01-26T16:59:15.698" v="933"/>
          <ac:cxnSpMkLst>
            <pc:docMk/>
            <pc:sldMk cId="2344433899" sldId="265"/>
            <ac:cxnSpMk id="255" creationId="{154E2A0E-FCA1-4F32-8795-1FCA31EE3F0F}"/>
          </ac:cxnSpMkLst>
        </pc:cxnChg>
        <pc:cxnChg chg="mod">
          <ac:chgData name="Khan Salman (khansal1)" userId="70c4c88b-bef8-4574-8206-408af15f2dc0" providerId="ADAL" clId="{9ACD7D5F-C98F-4BFE-83AA-856708965C56}" dt="2022-01-26T16:59:15.698" v="933"/>
          <ac:cxnSpMkLst>
            <pc:docMk/>
            <pc:sldMk cId="2344433899" sldId="265"/>
            <ac:cxnSpMk id="256" creationId="{2AA80176-6419-441B-A958-8CDC395EE2D8}"/>
          </ac:cxnSpMkLst>
        </pc:cxnChg>
        <pc:cxnChg chg="mod">
          <ac:chgData name="Khan Salman (khansal1)" userId="70c4c88b-bef8-4574-8206-408af15f2dc0" providerId="ADAL" clId="{9ACD7D5F-C98F-4BFE-83AA-856708965C56}" dt="2022-01-26T16:59:27.090" v="935"/>
          <ac:cxnSpMkLst>
            <pc:docMk/>
            <pc:sldMk cId="2344433899" sldId="265"/>
            <ac:cxnSpMk id="259" creationId="{BB269937-1994-471E-9846-0A543895E1E7}"/>
          </ac:cxnSpMkLst>
        </pc:cxnChg>
        <pc:cxnChg chg="mod">
          <ac:chgData name="Khan Salman (khansal1)" userId="70c4c88b-bef8-4574-8206-408af15f2dc0" providerId="ADAL" clId="{9ACD7D5F-C98F-4BFE-83AA-856708965C56}" dt="2022-01-26T16:59:27.090" v="935"/>
          <ac:cxnSpMkLst>
            <pc:docMk/>
            <pc:sldMk cId="2344433899" sldId="265"/>
            <ac:cxnSpMk id="260" creationId="{ABC55943-1208-4811-BBD8-5F87257127DF}"/>
          </ac:cxnSpMkLst>
        </pc:cxnChg>
        <pc:cxnChg chg="mod">
          <ac:chgData name="Khan Salman (khansal1)" userId="70c4c88b-bef8-4574-8206-408af15f2dc0" providerId="ADAL" clId="{9ACD7D5F-C98F-4BFE-83AA-856708965C56}" dt="2022-01-26T16:59:27.090" v="935"/>
          <ac:cxnSpMkLst>
            <pc:docMk/>
            <pc:sldMk cId="2344433899" sldId="265"/>
            <ac:cxnSpMk id="263" creationId="{50391FD8-B78C-4AE7-9B9D-1BEEA6BB7947}"/>
          </ac:cxnSpMkLst>
        </pc:cxnChg>
        <pc:cxnChg chg="mod">
          <ac:chgData name="Khan Salman (khansal1)" userId="70c4c88b-bef8-4574-8206-408af15f2dc0" providerId="ADAL" clId="{9ACD7D5F-C98F-4BFE-83AA-856708965C56}" dt="2022-01-26T16:59:27.090" v="935"/>
          <ac:cxnSpMkLst>
            <pc:docMk/>
            <pc:sldMk cId="2344433899" sldId="265"/>
            <ac:cxnSpMk id="264" creationId="{4C3E2344-6F3A-4D70-8FE7-ECD0A1003831}"/>
          </ac:cxnSpMkLst>
        </pc:cxnChg>
        <pc:cxnChg chg="mod">
          <ac:chgData name="Khan Salman (khansal1)" userId="70c4c88b-bef8-4574-8206-408af15f2dc0" providerId="ADAL" clId="{9ACD7D5F-C98F-4BFE-83AA-856708965C56}" dt="2022-01-26T17:00:00.214" v="939"/>
          <ac:cxnSpMkLst>
            <pc:docMk/>
            <pc:sldMk cId="2344433899" sldId="265"/>
            <ac:cxnSpMk id="267" creationId="{C2529F12-62AC-434E-A3D7-0B8C028EEC72}"/>
          </ac:cxnSpMkLst>
        </pc:cxnChg>
        <pc:cxnChg chg="mod">
          <ac:chgData name="Khan Salman (khansal1)" userId="70c4c88b-bef8-4574-8206-408af15f2dc0" providerId="ADAL" clId="{9ACD7D5F-C98F-4BFE-83AA-856708965C56}" dt="2022-01-26T17:00:00.214" v="939"/>
          <ac:cxnSpMkLst>
            <pc:docMk/>
            <pc:sldMk cId="2344433899" sldId="265"/>
            <ac:cxnSpMk id="268" creationId="{FA665800-721D-4EFA-B61B-13F4562B5B73}"/>
          </ac:cxnSpMkLst>
        </pc:cxnChg>
        <pc:cxnChg chg="mod">
          <ac:chgData name="Khan Salman (khansal1)" userId="70c4c88b-bef8-4574-8206-408af15f2dc0" providerId="ADAL" clId="{9ACD7D5F-C98F-4BFE-83AA-856708965C56}" dt="2022-01-26T17:00:00.214" v="939"/>
          <ac:cxnSpMkLst>
            <pc:docMk/>
            <pc:sldMk cId="2344433899" sldId="265"/>
            <ac:cxnSpMk id="271" creationId="{69D66B81-7FC3-4F31-B861-F33D20C18824}"/>
          </ac:cxnSpMkLst>
        </pc:cxnChg>
        <pc:cxnChg chg="mod">
          <ac:chgData name="Khan Salman (khansal1)" userId="70c4c88b-bef8-4574-8206-408af15f2dc0" providerId="ADAL" clId="{9ACD7D5F-C98F-4BFE-83AA-856708965C56}" dt="2022-01-26T17:00:00.214" v="939"/>
          <ac:cxnSpMkLst>
            <pc:docMk/>
            <pc:sldMk cId="2344433899" sldId="265"/>
            <ac:cxnSpMk id="272" creationId="{8BFB6BE4-C9C6-4AA9-A589-DE3D6B1D94FC}"/>
          </ac:cxnSpMkLst>
        </pc:cxnChg>
        <pc:cxnChg chg="mod">
          <ac:chgData name="Khan Salman (khansal1)" userId="70c4c88b-bef8-4574-8206-408af15f2dc0" providerId="ADAL" clId="{9ACD7D5F-C98F-4BFE-83AA-856708965C56}" dt="2022-01-26T17:00:58.660" v="944"/>
          <ac:cxnSpMkLst>
            <pc:docMk/>
            <pc:sldMk cId="2344433899" sldId="265"/>
            <ac:cxnSpMk id="275" creationId="{5746656C-79A7-49EC-BC03-CDFA259E5D62}"/>
          </ac:cxnSpMkLst>
        </pc:cxnChg>
        <pc:cxnChg chg="mod">
          <ac:chgData name="Khan Salman (khansal1)" userId="70c4c88b-bef8-4574-8206-408af15f2dc0" providerId="ADAL" clId="{9ACD7D5F-C98F-4BFE-83AA-856708965C56}" dt="2022-01-26T17:00:58.660" v="944"/>
          <ac:cxnSpMkLst>
            <pc:docMk/>
            <pc:sldMk cId="2344433899" sldId="265"/>
            <ac:cxnSpMk id="276" creationId="{A7EA2DA6-6174-40AF-B016-7CE099F518FC}"/>
          </ac:cxnSpMkLst>
        </pc:cxnChg>
        <pc:cxnChg chg="mod">
          <ac:chgData name="Khan Salman (khansal1)" userId="70c4c88b-bef8-4574-8206-408af15f2dc0" providerId="ADAL" clId="{9ACD7D5F-C98F-4BFE-83AA-856708965C56}" dt="2022-01-26T17:01:13.583" v="947"/>
          <ac:cxnSpMkLst>
            <pc:docMk/>
            <pc:sldMk cId="2344433899" sldId="265"/>
            <ac:cxnSpMk id="279" creationId="{E70208F6-FED7-4E59-81E9-73244C4796C8}"/>
          </ac:cxnSpMkLst>
        </pc:cxnChg>
        <pc:cxnChg chg="mod">
          <ac:chgData name="Khan Salman (khansal1)" userId="70c4c88b-bef8-4574-8206-408af15f2dc0" providerId="ADAL" clId="{9ACD7D5F-C98F-4BFE-83AA-856708965C56}" dt="2022-01-26T17:01:13.583" v="947"/>
          <ac:cxnSpMkLst>
            <pc:docMk/>
            <pc:sldMk cId="2344433899" sldId="265"/>
            <ac:cxnSpMk id="280" creationId="{36293420-DD05-419C-B820-25FDDAF7E541}"/>
          </ac:cxnSpMkLst>
        </pc:cxnChg>
        <pc:cxnChg chg="mod">
          <ac:chgData name="Khan Salman (khansal1)" userId="70c4c88b-bef8-4574-8206-408af15f2dc0" providerId="ADAL" clId="{9ACD7D5F-C98F-4BFE-83AA-856708965C56}" dt="2022-01-26T17:01:13.583" v="947"/>
          <ac:cxnSpMkLst>
            <pc:docMk/>
            <pc:sldMk cId="2344433899" sldId="265"/>
            <ac:cxnSpMk id="283" creationId="{C7E67327-5D39-4D72-9714-E5BCDBED663A}"/>
          </ac:cxnSpMkLst>
        </pc:cxnChg>
        <pc:cxnChg chg="mod">
          <ac:chgData name="Khan Salman (khansal1)" userId="70c4c88b-bef8-4574-8206-408af15f2dc0" providerId="ADAL" clId="{9ACD7D5F-C98F-4BFE-83AA-856708965C56}" dt="2022-01-26T17:01:13.583" v="947"/>
          <ac:cxnSpMkLst>
            <pc:docMk/>
            <pc:sldMk cId="2344433899" sldId="265"/>
            <ac:cxnSpMk id="284" creationId="{265CAF6C-A7C2-4162-AD1E-5A34B01C504B}"/>
          </ac:cxnSpMkLst>
        </pc:cxnChg>
        <pc:cxnChg chg="add mod">
          <ac:chgData name="Khan Salman (khansal1)" userId="70c4c88b-bef8-4574-8206-408af15f2dc0" providerId="ADAL" clId="{9ACD7D5F-C98F-4BFE-83AA-856708965C56}" dt="2022-01-26T17:30:39.124" v="1154" actId="1076"/>
          <ac:cxnSpMkLst>
            <pc:docMk/>
            <pc:sldMk cId="2344433899" sldId="265"/>
            <ac:cxnSpMk id="293" creationId="{93C14C3D-D4B7-4DC1-B226-8E7286C34255}"/>
          </ac:cxnSpMkLst>
        </pc:cxnChg>
        <pc:cxnChg chg="mod">
          <ac:chgData name="Khan Salman (khansal1)" userId="70c4c88b-bef8-4574-8206-408af15f2dc0" providerId="ADAL" clId="{9ACD7D5F-C98F-4BFE-83AA-856708965C56}" dt="2022-01-26T17:04:14.024" v="963"/>
          <ac:cxnSpMkLst>
            <pc:docMk/>
            <pc:sldMk cId="2344433899" sldId="265"/>
            <ac:cxnSpMk id="304" creationId="{E0E01A8D-2614-4504-9D04-18CECF26DE8E}"/>
          </ac:cxnSpMkLst>
        </pc:cxnChg>
        <pc:cxnChg chg="mod">
          <ac:chgData name="Khan Salman (khansal1)" userId="70c4c88b-bef8-4574-8206-408af15f2dc0" providerId="ADAL" clId="{9ACD7D5F-C98F-4BFE-83AA-856708965C56}" dt="2022-01-26T17:04:14.024" v="963"/>
          <ac:cxnSpMkLst>
            <pc:docMk/>
            <pc:sldMk cId="2344433899" sldId="265"/>
            <ac:cxnSpMk id="305" creationId="{E493A9A1-5E3E-443D-977D-F252DAF389CC}"/>
          </ac:cxnSpMkLst>
        </pc:cxnChg>
        <pc:cxnChg chg="mod">
          <ac:chgData name="Khan Salman (khansal1)" userId="70c4c88b-bef8-4574-8206-408af15f2dc0" providerId="ADAL" clId="{9ACD7D5F-C98F-4BFE-83AA-856708965C56}" dt="2022-01-26T17:04:25.720" v="965"/>
          <ac:cxnSpMkLst>
            <pc:docMk/>
            <pc:sldMk cId="2344433899" sldId="265"/>
            <ac:cxnSpMk id="312" creationId="{BBEA3BB3-82C6-4B36-9291-47D90E773687}"/>
          </ac:cxnSpMkLst>
        </pc:cxnChg>
        <pc:cxnChg chg="mod">
          <ac:chgData name="Khan Salman (khansal1)" userId="70c4c88b-bef8-4574-8206-408af15f2dc0" providerId="ADAL" clId="{9ACD7D5F-C98F-4BFE-83AA-856708965C56}" dt="2022-01-26T17:04:25.720" v="965"/>
          <ac:cxnSpMkLst>
            <pc:docMk/>
            <pc:sldMk cId="2344433899" sldId="265"/>
            <ac:cxnSpMk id="313" creationId="{B14A130E-1F44-40D6-90EC-BD050628A833}"/>
          </ac:cxnSpMkLst>
        </pc:cxnChg>
        <pc:cxnChg chg="mod">
          <ac:chgData name="Khan Salman (khansal1)" userId="70c4c88b-bef8-4574-8206-408af15f2dc0" providerId="ADAL" clId="{9ACD7D5F-C98F-4BFE-83AA-856708965C56}" dt="2022-01-26T17:04:38.996" v="967"/>
          <ac:cxnSpMkLst>
            <pc:docMk/>
            <pc:sldMk cId="2344433899" sldId="265"/>
            <ac:cxnSpMk id="316" creationId="{377F6F79-19BF-4517-860C-09A6C2609318}"/>
          </ac:cxnSpMkLst>
        </pc:cxnChg>
        <pc:cxnChg chg="mod">
          <ac:chgData name="Khan Salman (khansal1)" userId="70c4c88b-bef8-4574-8206-408af15f2dc0" providerId="ADAL" clId="{9ACD7D5F-C98F-4BFE-83AA-856708965C56}" dt="2022-01-26T17:04:38.996" v="967"/>
          <ac:cxnSpMkLst>
            <pc:docMk/>
            <pc:sldMk cId="2344433899" sldId="265"/>
            <ac:cxnSpMk id="317" creationId="{4936230F-E4F5-4A48-8115-096D59251894}"/>
          </ac:cxnSpMkLst>
        </pc:cxnChg>
        <pc:cxnChg chg="mod">
          <ac:chgData name="Khan Salman (khansal1)" userId="70c4c88b-bef8-4574-8206-408af15f2dc0" providerId="ADAL" clId="{9ACD7D5F-C98F-4BFE-83AA-856708965C56}" dt="2022-01-26T17:04:38.996" v="967"/>
          <ac:cxnSpMkLst>
            <pc:docMk/>
            <pc:sldMk cId="2344433899" sldId="265"/>
            <ac:cxnSpMk id="320" creationId="{69331528-7BC1-4F69-A807-7D1C1A7ED203}"/>
          </ac:cxnSpMkLst>
        </pc:cxnChg>
        <pc:cxnChg chg="mod">
          <ac:chgData name="Khan Salman (khansal1)" userId="70c4c88b-bef8-4574-8206-408af15f2dc0" providerId="ADAL" clId="{9ACD7D5F-C98F-4BFE-83AA-856708965C56}" dt="2022-01-26T17:04:38.996" v="967"/>
          <ac:cxnSpMkLst>
            <pc:docMk/>
            <pc:sldMk cId="2344433899" sldId="265"/>
            <ac:cxnSpMk id="321" creationId="{F112390B-CBB1-4D29-9603-A790621650FE}"/>
          </ac:cxnSpMkLst>
        </pc:cxnChg>
        <pc:cxnChg chg="add mod">
          <ac:chgData name="Khan Salman (khansal1)" userId="70c4c88b-bef8-4574-8206-408af15f2dc0" providerId="ADAL" clId="{9ACD7D5F-C98F-4BFE-83AA-856708965C56}" dt="2022-01-26T17:05:32.288" v="976" actId="1076"/>
          <ac:cxnSpMkLst>
            <pc:docMk/>
            <pc:sldMk cId="2344433899" sldId="265"/>
            <ac:cxnSpMk id="330" creationId="{81390715-9C5B-4D48-ACE1-1F825B018C5A}"/>
          </ac:cxnSpMkLst>
        </pc:cxnChg>
        <pc:cxnChg chg="add mod">
          <ac:chgData name="Khan Salman (khansal1)" userId="70c4c88b-bef8-4574-8206-408af15f2dc0" providerId="ADAL" clId="{9ACD7D5F-C98F-4BFE-83AA-856708965C56}" dt="2022-01-26T17:22:34.398" v="1113" actId="1076"/>
          <ac:cxnSpMkLst>
            <pc:docMk/>
            <pc:sldMk cId="2344433899" sldId="265"/>
            <ac:cxnSpMk id="331" creationId="{63755D6C-C1B3-405C-8E56-22673129B4CA}"/>
          </ac:cxnSpMkLst>
        </pc:cxnChg>
        <pc:cxnChg chg="add mod">
          <ac:chgData name="Khan Salman (khansal1)" userId="70c4c88b-bef8-4574-8206-408af15f2dc0" providerId="ADAL" clId="{9ACD7D5F-C98F-4BFE-83AA-856708965C56}" dt="2022-01-26T17:34:46.446" v="1188" actId="1076"/>
          <ac:cxnSpMkLst>
            <pc:docMk/>
            <pc:sldMk cId="2344433899" sldId="265"/>
            <ac:cxnSpMk id="332" creationId="{8DCF413F-6DF2-4994-9FD3-30808CCE52F5}"/>
          </ac:cxnSpMkLst>
        </pc:cxnChg>
        <pc:cxnChg chg="mod">
          <ac:chgData name="Khan Salman (khansal1)" userId="70c4c88b-bef8-4574-8206-408af15f2dc0" providerId="ADAL" clId="{9ACD7D5F-C98F-4BFE-83AA-856708965C56}" dt="2022-01-26T17:06:32.230" v="986"/>
          <ac:cxnSpMkLst>
            <pc:docMk/>
            <pc:sldMk cId="2344433899" sldId="265"/>
            <ac:cxnSpMk id="335" creationId="{134BA511-3F84-4C35-8D3F-C2E3020C8443}"/>
          </ac:cxnSpMkLst>
        </pc:cxnChg>
        <pc:cxnChg chg="mod">
          <ac:chgData name="Khan Salman (khansal1)" userId="70c4c88b-bef8-4574-8206-408af15f2dc0" providerId="ADAL" clId="{9ACD7D5F-C98F-4BFE-83AA-856708965C56}" dt="2022-01-26T17:06:32.230" v="986"/>
          <ac:cxnSpMkLst>
            <pc:docMk/>
            <pc:sldMk cId="2344433899" sldId="265"/>
            <ac:cxnSpMk id="336" creationId="{A563D504-667E-4579-A52A-FEA3BB127360}"/>
          </ac:cxnSpMkLst>
        </pc:cxnChg>
        <pc:cxnChg chg="mod">
          <ac:chgData name="Khan Salman (khansal1)" userId="70c4c88b-bef8-4574-8206-408af15f2dc0" providerId="ADAL" clId="{9ACD7D5F-C98F-4BFE-83AA-856708965C56}" dt="2022-01-26T17:06:32.230" v="986"/>
          <ac:cxnSpMkLst>
            <pc:docMk/>
            <pc:sldMk cId="2344433899" sldId="265"/>
            <ac:cxnSpMk id="339" creationId="{3AEFB9F8-472D-4522-96DC-8C473D4B70B4}"/>
          </ac:cxnSpMkLst>
        </pc:cxnChg>
        <pc:cxnChg chg="mod">
          <ac:chgData name="Khan Salman (khansal1)" userId="70c4c88b-bef8-4574-8206-408af15f2dc0" providerId="ADAL" clId="{9ACD7D5F-C98F-4BFE-83AA-856708965C56}" dt="2022-01-26T17:06:32.230" v="986"/>
          <ac:cxnSpMkLst>
            <pc:docMk/>
            <pc:sldMk cId="2344433899" sldId="265"/>
            <ac:cxnSpMk id="340" creationId="{6C938738-78E0-4539-B15A-8AADC793CD30}"/>
          </ac:cxnSpMkLst>
        </pc:cxnChg>
        <pc:cxnChg chg="add mod">
          <ac:chgData name="Khan Salman (khansal1)" userId="70c4c88b-bef8-4574-8206-408af15f2dc0" providerId="ADAL" clId="{9ACD7D5F-C98F-4BFE-83AA-856708965C56}" dt="2022-01-26T17:27:25.177" v="1145" actId="1076"/>
          <ac:cxnSpMkLst>
            <pc:docMk/>
            <pc:sldMk cId="2344433899" sldId="265"/>
            <ac:cxnSpMk id="357" creationId="{26D0D32D-6E91-42B9-A619-0649F30FB889}"/>
          </ac:cxnSpMkLst>
        </pc:cxnChg>
        <pc:cxnChg chg="add del mod">
          <ac:chgData name="Khan Salman (khansal1)" userId="70c4c88b-bef8-4574-8206-408af15f2dc0" providerId="ADAL" clId="{9ACD7D5F-C98F-4BFE-83AA-856708965C56}" dt="2022-01-26T17:27:27.547" v="1146" actId="478"/>
          <ac:cxnSpMkLst>
            <pc:docMk/>
            <pc:sldMk cId="2344433899" sldId="265"/>
            <ac:cxnSpMk id="358" creationId="{C0C611E8-E4F3-41BF-950E-28C08457CC4F}"/>
          </ac:cxnSpMkLst>
        </pc:cxnChg>
        <pc:cxnChg chg="add mod">
          <ac:chgData name="Khan Salman (khansal1)" userId="70c4c88b-bef8-4574-8206-408af15f2dc0" providerId="ADAL" clId="{9ACD7D5F-C98F-4BFE-83AA-856708965C56}" dt="2022-01-26T17:10:01.728" v="1011" actId="1076"/>
          <ac:cxnSpMkLst>
            <pc:docMk/>
            <pc:sldMk cId="2344433899" sldId="265"/>
            <ac:cxnSpMk id="359" creationId="{E956C492-1829-4B28-B7F8-14FA942CE17C}"/>
          </ac:cxnSpMkLst>
        </pc:cxnChg>
        <pc:cxnChg chg="add mod">
          <ac:chgData name="Khan Salman (khansal1)" userId="70c4c88b-bef8-4574-8206-408af15f2dc0" providerId="ADAL" clId="{9ACD7D5F-C98F-4BFE-83AA-856708965C56}" dt="2022-01-26T17:22:39.152" v="1114" actId="1076"/>
          <ac:cxnSpMkLst>
            <pc:docMk/>
            <pc:sldMk cId="2344433899" sldId="265"/>
            <ac:cxnSpMk id="360" creationId="{0ECEB6D5-9AD9-4C6F-B8B2-B4411A09FC1A}"/>
          </ac:cxnSpMkLst>
        </pc:cxnChg>
        <pc:cxnChg chg="mod">
          <ac:chgData name="Khan Salman (khansal1)" userId="70c4c88b-bef8-4574-8206-408af15f2dc0" providerId="ADAL" clId="{9ACD7D5F-C98F-4BFE-83AA-856708965C56}" dt="2022-01-26T17:10:31.021" v="1016"/>
          <ac:cxnSpMkLst>
            <pc:docMk/>
            <pc:sldMk cId="2344433899" sldId="265"/>
            <ac:cxnSpMk id="363" creationId="{496B6B97-B80A-4163-B6E7-40EFD2D5550A}"/>
          </ac:cxnSpMkLst>
        </pc:cxnChg>
        <pc:cxnChg chg="mod">
          <ac:chgData name="Khan Salman (khansal1)" userId="70c4c88b-bef8-4574-8206-408af15f2dc0" providerId="ADAL" clId="{9ACD7D5F-C98F-4BFE-83AA-856708965C56}" dt="2022-01-26T17:10:31.021" v="1016"/>
          <ac:cxnSpMkLst>
            <pc:docMk/>
            <pc:sldMk cId="2344433899" sldId="265"/>
            <ac:cxnSpMk id="364" creationId="{854F44F0-C132-4361-8270-643B13BD87C1}"/>
          </ac:cxnSpMkLst>
        </pc:cxnChg>
        <pc:cxnChg chg="add del mod">
          <ac:chgData name="Khan Salman (khansal1)" userId="70c4c88b-bef8-4574-8206-408af15f2dc0" providerId="ADAL" clId="{9ACD7D5F-C98F-4BFE-83AA-856708965C56}" dt="2022-01-26T17:27:11.908" v="1141" actId="478"/>
          <ac:cxnSpMkLst>
            <pc:docMk/>
            <pc:sldMk cId="2344433899" sldId="265"/>
            <ac:cxnSpMk id="365" creationId="{B12B1A25-3E01-4FFC-AD28-6DF04952BB25}"/>
          </ac:cxnSpMkLst>
        </pc:cxnChg>
        <pc:cxnChg chg="add del mod">
          <ac:chgData name="Khan Salman (khansal1)" userId="70c4c88b-bef8-4574-8206-408af15f2dc0" providerId="ADAL" clId="{9ACD7D5F-C98F-4BFE-83AA-856708965C56}" dt="2022-01-26T17:19:54.810" v="1097" actId="478"/>
          <ac:cxnSpMkLst>
            <pc:docMk/>
            <pc:sldMk cId="2344433899" sldId="265"/>
            <ac:cxnSpMk id="366" creationId="{E2606AD5-6E56-4E36-AA89-1D33729A1AF6}"/>
          </ac:cxnSpMkLst>
        </pc:cxnChg>
        <pc:cxnChg chg="mod">
          <ac:chgData name="Khan Salman (khansal1)" userId="70c4c88b-bef8-4574-8206-408af15f2dc0" providerId="ADAL" clId="{9ACD7D5F-C98F-4BFE-83AA-856708965C56}" dt="2022-01-26T17:11:39.893" v="1032"/>
          <ac:cxnSpMkLst>
            <pc:docMk/>
            <pc:sldMk cId="2344433899" sldId="265"/>
            <ac:cxnSpMk id="369" creationId="{6EB1059F-889F-4014-9212-3419C0C9085B}"/>
          </ac:cxnSpMkLst>
        </pc:cxnChg>
        <pc:cxnChg chg="mod">
          <ac:chgData name="Khan Salman (khansal1)" userId="70c4c88b-bef8-4574-8206-408af15f2dc0" providerId="ADAL" clId="{9ACD7D5F-C98F-4BFE-83AA-856708965C56}" dt="2022-01-26T17:11:39.893" v="1032"/>
          <ac:cxnSpMkLst>
            <pc:docMk/>
            <pc:sldMk cId="2344433899" sldId="265"/>
            <ac:cxnSpMk id="370" creationId="{64156019-CEBC-48A8-BE92-8A0E0688C2C4}"/>
          </ac:cxnSpMkLst>
        </pc:cxnChg>
        <pc:cxnChg chg="mod">
          <ac:chgData name="Khan Salman (khansal1)" userId="70c4c88b-bef8-4574-8206-408af15f2dc0" providerId="ADAL" clId="{9ACD7D5F-C98F-4BFE-83AA-856708965C56}" dt="2022-01-26T17:11:47.679" v="1034"/>
          <ac:cxnSpMkLst>
            <pc:docMk/>
            <pc:sldMk cId="2344433899" sldId="265"/>
            <ac:cxnSpMk id="373" creationId="{A05E1E65-E7BB-4064-A197-63A4D2AE6687}"/>
          </ac:cxnSpMkLst>
        </pc:cxnChg>
        <pc:cxnChg chg="mod">
          <ac:chgData name="Khan Salman (khansal1)" userId="70c4c88b-bef8-4574-8206-408af15f2dc0" providerId="ADAL" clId="{9ACD7D5F-C98F-4BFE-83AA-856708965C56}" dt="2022-01-26T17:11:47.679" v="1034"/>
          <ac:cxnSpMkLst>
            <pc:docMk/>
            <pc:sldMk cId="2344433899" sldId="265"/>
            <ac:cxnSpMk id="374" creationId="{827FC040-56FD-406E-80D8-F61D4B049A89}"/>
          </ac:cxnSpMkLst>
        </pc:cxnChg>
        <pc:cxnChg chg="add mod">
          <ac:chgData name="Khan Salman (khansal1)" userId="70c4c88b-bef8-4574-8206-408af15f2dc0" providerId="ADAL" clId="{9ACD7D5F-C98F-4BFE-83AA-856708965C56}" dt="2022-01-26T17:16:37.990" v="1083" actId="1076"/>
          <ac:cxnSpMkLst>
            <pc:docMk/>
            <pc:sldMk cId="2344433899" sldId="265"/>
            <ac:cxnSpMk id="375" creationId="{EABCC356-CDA7-42A3-BBAD-78953497D394}"/>
          </ac:cxnSpMkLst>
        </pc:cxnChg>
        <pc:cxnChg chg="add del mod">
          <ac:chgData name="Khan Salman (khansal1)" userId="70c4c88b-bef8-4574-8206-408af15f2dc0" providerId="ADAL" clId="{9ACD7D5F-C98F-4BFE-83AA-856708965C56}" dt="2022-01-26T17:16:45.662" v="1085" actId="478"/>
          <ac:cxnSpMkLst>
            <pc:docMk/>
            <pc:sldMk cId="2344433899" sldId="265"/>
            <ac:cxnSpMk id="376" creationId="{136DC38D-6BC0-4F0E-8D5E-E53B0FAC1470}"/>
          </ac:cxnSpMkLst>
        </pc:cxnChg>
        <pc:cxnChg chg="add mod">
          <ac:chgData name="Khan Salman (khansal1)" userId="70c4c88b-bef8-4574-8206-408af15f2dc0" providerId="ADAL" clId="{9ACD7D5F-C98F-4BFE-83AA-856708965C56}" dt="2022-01-26T17:28:07.428" v="1148" actId="1076"/>
          <ac:cxnSpMkLst>
            <pc:docMk/>
            <pc:sldMk cId="2344433899" sldId="265"/>
            <ac:cxnSpMk id="377" creationId="{95EE2392-FA90-4A18-8960-E7F024EF2D3F}"/>
          </ac:cxnSpMkLst>
        </pc:cxnChg>
        <pc:cxnChg chg="add del mod">
          <ac:chgData name="Khan Salman (khansal1)" userId="70c4c88b-bef8-4574-8206-408af15f2dc0" providerId="ADAL" clId="{9ACD7D5F-C98F-4BFE-83AA-856708965C56}" dt="2022-01-26T17:27:32.988" v="1147" actId="478"/>
          <ac:cxnSpMkLst>
            <pc:docMk/>
            <pc:sldMk cId="2344433899" sldId="265"/>
            <ac:cxnSpMk id="378" creationId="{41E33CF4-6BC4-4EEB-97DC-2730BD04D65E}"/>
          </ac:cxnSpMkLst>
        </pc:cxnChg>
        <pc:cxnChg chg="add mod">
          <ac:chgData name="Khan Salman (khansal1)" userId="70c4c88b-bef8-4574-8206-408af15f2dc0" providerId="ADAL" clId="{9ACD7D5F-C98F-4BFE-83AA-856708965C56}" dt="2022-01-26T17:21:21.180" v="1105" actId="1076"/>
          <ac:cxnSpMkLst>
            <pc:docMk/>
            <pc:sldMk cId="2344433899" sldId="265"/>
            <ac:cxnSpMk id="379" creationId="{883B8C0A-DA4C-439B-B254-B521FA0FF58B}"/>
          </ac:cxnSpMkLst>
        </pc:cxnChg>
        <pc:cxnChg chg="add mod">
          <ac:chgData name="Khan Salman (khansal1)" userId="70c4c88b-bef8-4574-8206-408af15f2dc0" providerId="ADAL" clId="{9ACD7D5F-C98F-4BFE-83AA-856708965C56}" dt="2022-01-26T17:17:33.130" v="1088" actId="1076"/>
          <ac:cxnSpMkLst>
            <pc:docMk/>
            <pc:sldMk cId="2344433899" sldId="265"/>
            <ac:cxnSpMk id="380" creationId="{5D1B9746-28D9-4EE3-B26D-7E432F299AD2}"/>
          </ac:cxnSpMkLst>
        </pc:cxnChg>
        <pc:cxnChg chg="add mod">
          <ac:chgData name="Khan Salman (khansal1)" userId="70c4c88b-bef8-4574-8206-408af15f2dc0" providerId="ADAL" clId="{9ACD7D5F-C98F-4BFE-83AA-856708965C56}" dt="2022-01-26T17:17:44.741" v="1091" actId="1076"/>
          <ac:cxnSpMkLst>
            <pc:docMk/>
            <pc:sldMk cId="2344433899" sldId="265"/>
            <ac:cxnSpMk id="381" creationId="{DE06BE8E-5D04-4C85-83B9-A0320FD53E60}"/>
          </ac:cxnSpMkLst>
        </pc:cxnChg>
        <pc:cxnChg chg="add mod">
          <ac:chgData name="Khan Salman (khansal1)" userId="70c4c88b-bef8-4574-8206-408af15f2dc0" providerId="ADAL" clId="{9ACD7D5F-C98F-4BFE-83AA-856708965C56}" dt="2022-01-26T17:19:10.141" v="1096" actId="1076"/>
          <ac:cxnSpMkLst>
            <pc:docMk/>
            <pc:sldMk cId="2344433899" sldId="265"/>
            <ac:cxnSpMk id="382" creationId="{70B250F7-4E58-4C02-8DB6-BC3E77EE04F8}"/>
          </ac:cxnSpMkLst>
        </pc:cxnChg>
        <pc:cxnChg chg="add mod">
          <ac:chgData name="Khan Salman (khansal1)" userId="70c4c88b-bef8-4574-8206-408af15f2dc0" providerId="ADAL" clId="{9ACD7D5F-C98F-4BFE-83AA-856708965C56}" dt="2022-01-26T17:30:41.185" v="1155" actId="1076"/>
          <ac:cxnSpMkLst>
            <pc:docMk/>
            <pc:sldMk cId="2344433899" sldId="265"/>
            <ac:cxnSpMk id="383" creationId="{C72BC534-7DC8-42CF-AE25-B064C94EE746}"/>
          </ac:cxnSpMkLst>
        </pc:cxnChg>
        <pc:cxnChg chg="mod">
          <ac:chgData name="Khan Salman (khansal1)" userId="70c4c88b-bef8-4574-8206-408af15f2dc0" providerId="ADAL" clId="{9ACD7D5F-C98F-4BFE-83AA-856708965C56}" dt="2022-01-26T17:20:57.184" v="1103"/>
          <ac:cxnSpMkLst>
            <pc:docMk/>
            <pc:sldMk cId="2344433899" sldId="265"/>
            <ac:cxnSpMk id="386" creationId="{393CA1C4-699A-4510-A07B-C2DEF735F2A8}"/>
          </ac:cxnSpMkLst>
        </pc:cxnChg>
        <pc:cxnChg chg="mod">
          <ac:chgData name="Khan Salman (khansal1)" userId="70c4c88b-bef8-4574-8206-408af15f2dc0" providerId="ADAL" clId="{9ACD7D5F-C98F-4BFE-83AA-856708965C56}" dt="2022-01-26T17:20:57.184" v="1103"/>
          <ac:cxnSpMkLst>
            <pc:docMk/>
            <pc:sldMk cId="2344433899" sldId="265"/>
            <ac:cxnSpMk id="387" creationId="{664C1824-A276-4FC0-ACDD-FE16B8481D67}"/>
          </ac:cxnSpMkLst>
        </pc:cxnChg>
        <pc:cxnChg chg="mod">
          <ac:chgData name="Khan Salman (khansal1)" userId="70c4c88b-bef8-4574-8206-408af15f2dc0" providerId="ADAL" clId="{9ACD7D5F-C98F-4BFE-83AA-856708965C56}" dt="2022-01-26T17:20:57.184" v="1103"/>
          <ac:cxnSpMkLst>
            <pc:docMk/>
            <pc:sldMk cId="2344433899" sldId="265"/>
            <ac:cxnSpMk id="390" creationId="{886B5E97-7ECA-4115-90E5-44E07A56473F}"/>
          </ac:cxnSpMkLst>
        </pc:cxnChg>
        <pc:cxnChg chg="mod">
          <ac:chgData name="Khan Salman (khansal1)" userId="70c4c88b-bef8-4574-8206-408af15f2dc0" providerId="ADAL" clId="{9ACD7D5F-C98F-4BFE-83AA-856708965C56}" dt="2022-01-26T17:20:57.184" v="1103"/>
          <ac:cxnSpMkLst>
            <pc:docMk/>
            <pc:sldMk cId="2344433899" sldId="265"/>
            <ac:cxnSpMk id="391" creationId="{9924EBDB-DF36-4AAE-BC56-44D00358AE30}"/>
          </ac:cxnSpMkLst>
        </pc:cxnChg>
        <pc:cxnChg chg="add mod">
          <ac:chgData name="Khan Salman (khansal1)" userId="70c4c88b-bef8-4574-8206-408af15f2dc0" providerId="ADAL" clId="{9ACD7D5F-C98F-4BFE-83AA-856708965C56}" dt="2022-01-26T17:22:03.662" v="1107" actId="1076"/>
          <ac:cxnSpMkLst>
            <pc:docMk/>
            <pc:sldMk cId="2344433899" sldId="265"/>
            <ac:cxnSpMk id="392" creationId="{DA09A81C-19AD-468B-B2E7-5B89C7E8E276}"/>
          </ac:cxnSpMkLst>
        </pc:cxnChg>
        <pc:cxnChg chg="add mod">
          <ac:chgData name="Khan Salman (khansal1)" userId="70c4c88b-bef8-4574-8206-408af15f2dc0" providerId="ADAL" clId="{9ACD7D5F-C98F-4BFE-83AA-856708965C56}" dt="2022-01-26T17:22:50.444" v="1117" actId="14100"/>
          <ac:cxnSpMkLst>
            <pc:docMk/>
            <pc:sldMk cId="2344433899" sldId="265"/>
            <ac:cxnSpMk id="393" creationId="{1AB374A3-9AA3-4DC2-BB83-E0DCC160EA1D}"/>
          </ac:cxnSpMkLst>
        </pc:cxnChg>
        <pc:cxnChg chg="add mod">
          <ac:chgData name="Khan Salman (khansal1)" userId="70c4c88b-bef8-4574-8206-408af15f2dc0" providerId="ADAL" clId="{9ACD7D5F-C98F-4BFE-83AA-856708965C56}" dt="2022-01-26T17:23:24.419" v="1126" actId="14100"/>
          <ac:cxnSpMkLst>
            <pc:docMk/>
            <pc:sldMk cId="2344433899" sldId="265"/>
            <ac:cxnSpMk id="394" creationId="{16D0B980-EF07-4248-8589-AC41025B1993}"/>
          </ac:cxnSpMkLst>
        </pc:cxnChg>
        <pc:cxnChg chg="add del mod">
          <ac:chgData name="Khan Salman (khansal1)" userId="70c4c88b-bef8-4574-8206-408af15f2dc0" providerId="ADAL" clId="{9ACD7D5F-C98F-4BFE-83AA-856708965C56}" dt="2022-01-26T17:23:18.280" v="1125" actId="478"/>
          <ac:cxnSpMkLst>
            <pc:docMk/>
            <pc:sldMk cId="2344433899" sldId="265"/>
            <ac:cxnSpMk id="395" creationId="{7DE7E65B-AA00-4B42-8879-1048DD25621B}"/>
          </ac:cxnSpMkLst>
        </pc:cxnChg>
        <pc:cxnChg chg="add mod">
          <ac:chgData name="Khan Salman (khansal1)" userId="70c4c88b-bef8-4574-8206-408af15f2dc0" providerId="ADAL" clId="{9ACD7D5F-C98F-4BFE-83AA-856708965C56}" dt="2022-01-26T17:23:32.958" v="1128" actId="1076"/>
          <ac:cxnSpMkLst>
            <pc:docMk/>
            <pc:sldMk cId="2344433899" sldId="265"/>
            <ac:cxnSpMk id="396" creationId="{14E17658-4FD6-4D9E-ABAA-350A7F7C0E7B}"/>
          </ac:cxnSpMkLst>
        </pc:cxnChg>
        <pc:cxnChg chg="add mod">
          <ac:chgData name="Khan Salman (khansal1)" userId="70c4c88b-bef8-4574-8206-408af15f2dc0" providerId="ADAL" clId="{9ACD7D5F-C98F-4BFE-83AA-856708965C56}" dt="2022-01-26T17:23:53.849" v="1131" actId="1076"/>
          <ac:cxnSpMkLst>
            <pc:docMk/>
            <pc:sldMk cId="2344433899" sldId="265"/>
            <ac:cxnSpMk id="397" creationId="{8DE86BC9-A4CA-4E99-A5E9-EAC9018AC3B6}"/>
          </ac:cxnSpMkLst>
        </pc:cxnChg>
        <pc:cxnChg chg="add del">
          <ac:chgData name="Khan Salman (khansal1)" userId="70c4c88b-bef8-4574-8206-408af15f2dc0" providerId="ADAL" clId="{9ACD7D5F-C98F-4BFE-83AA-856708965C56}" dt="2022-01-26T17:27:11.908" v="1141" actId="478"/>
          <ac:cxnSpMkLst>
            <pc:docMk/>
            <pc:sldMk cId="2344433899" sldId="265"/>
            <ac:cxnSpMk id="398" creationId="{8AF6340A-45B1-43A1-9984-7B5CE6B9EAA7}"/>
          </ac:cxnSpMkLst>
        </pc:cxnChg>
        <pc:cxnChg chg="mod">
          <ac:chgData name="Khan Salman (khansal1)" userId="70c4c88b-bef8-4574-8206-408af15f2dc0" providerId="ADAL" clId="{9ACD7D5F-C98F-4BFE-83AA-856708965C56}" dt="2022-01-26T17:26:13.193" v="1137"/>
          <ac:cxnSpMkLst>
            <pc:docMk/>
            <pc:sldMk cId="2344433899" sldId="265"/>
            <ac:cxnSpMk id="401" creationId="{898D9F60-C5F9-48E8-8CD1-B9BA91407D1C}"/>
          </ac:cxnSpMkLst>
        </pc:cxnChg>
        <pc:cxnChg chg="mod">
          <ac:chgData name="Khan Salman (khansal1)" userId="70c4c88b-bef8-4574-8206-408af15f2dc0" providerId="ADAL" clId="{9ACD7D5F-C98F-4BFE-83AA-856708965C56}" dt="2022-01-26T17:26:13.193" v="1137"/>
          <ac:cxnSpMkLst>
            <pc:docMk/>
            <pc:sldMk cId="2344433899" sldId="265"/>
            <ac:cxnSpMk id="402" creationId="{77203296-AC01-42F5-8A23-5ADE72347B0C}"/>
          </ac:cxnSpMkLst>
        </pc:cxnChg>
        <pc:cxnChg chg="mod">
          <ac:chgData name="Khan Salman (khansal1)" userId="70c4c88b-bef8-4574-8206-408af15f2dc0" providerId="ADAL" clId="{9ACD7D5F-C98F-4BFE-83AA-856708965C56}" dt="2022-01-26T17:26:22.787" v="1139"/>
          <ac:cxnSpMkLst>
            <pc:docMk/>
            <pc:sldMk cId="2344433899" sldId="265"/>
            <ac:cxnSpMk id="405" creationId="{A84DEAE7-7EE9-4108-914D-FBB96C121904}"/>
          </ac:cxnSpMkLst>
        </pc:cxnChg>
        <pc:cxnChg chg="mod">
          <ac:chgData name="Khan Salman (khansal1)" userId="70c4c88b-bef8-4574-8206-408af15f2dc0" providerId="ADAL" clId="{9ACD7D5F-C98F-4BFE-83AA-856708965C56}" dt="2022-01-26T17:26:22.787" v="1139"/>
          <ac:cxnSpMkLst>
            <pc:docMk/>
            <pc:sldMk cId="2344433899" sldId="265"/>
            <ac:cxnSpMk id="406" creationId="{7977D995-3810-497D-A4BC-13E23AC775F7}"/>
          </ac:cxnSpMkLst>
        </pc:cxnChg>
        <pc:cxnChg chg="add mod">
          <ac:chgData name="Khan Salman (khansal1)" userId="70c4c88b-bef8-4574-8206-408af15f2dc0" providerId="ADAL" clId="{9ACD7D5F-C98F-4BFE-83AA-856708965C56}" dt="2022-01-26T17:28:38.811" v="1151" actId="1076"/>
          <ac:cxnSpMkLst>
            <pc:docMk/>
            <pc:sldMk cId="2344433899" sldId="265"/>
            <ac:cxnSpMk id="408" creationId="{F3504120-02DB-429E-AD34-225059CAECE6}"/>
          </ac:cxnSpMkLst>
        </pc:cxnChg>
        <pc:cxnChg chg="add mod">
          <ac:chgData name="Khan Salman (khansal1)" userId="70c4c88b-bef8-4574-8206-408af15f2dc0" providerId="ADAL" clId="{9ACD7D5F-C98F-4BFE-83AA-856708965C56}" dt="2022-01-26T17:30:50.744" v="1157" actId="1076"/>
          <ac:cxnSpMkLst>
            <pc:docMk/>
            <pc:sldMk cId="2344433899" sldId="265"/>
            <ac:cxnSpMk id="409" creationId="{6187E8A2-9269-4CC4-9B65-191ECC6A9572}"/>
          </ac:cxnSpMkLst>
        </pc:cxnChg>
        <pc:cxnChg chg="add mod">
          <ac:chgData name="Khan Salman (khansal1)" userId="70c4c88b-bef8-4574-8206-408af15f2dc0" providerId="ADAL" clId="{9ACD7D5F-C98F-4BFE-83AA-856708965C56}" dt="2022-01-26T17:31:09.442" v="1161" actId="1076"/>
          <ac:cxnSpMkLst>
            <pc:docMk/>
            <pc:sldMk cId="2344433899" sldId="265"/>
            <ac:cxnSpMk id="410" creationId="{A6CA8B04-FB89-4188-94D5-C3819FD6EA50}"/>
          </ac:cxnSpMkLst>
        </pc:cxnChg>
        <pc:cxnChg chg="mod">
          <ac:chgData name="Khan Salman (khansal1)" userId="70c4c88b-bef8-4574-8206-408af15f2dc0" providerId="ADAL" clId="{9ACD7D5F-C98F-4BFE-83AA-856708965C56}" dt="2022-01-26T17:31:47.520" v="1163"/>
          <ac:cxnSpMkLst>
            <pc:docMk/>
            <pc:sldMk cId="2344433899" sldId="265"/>
            <ac:cxnSpMk id="413" creationId="{FB1B2F1C-321D-4F44-884E-45B0EE7BFE6E}"/>
          </ac:cxnSpMkLst>
        </pc:cxnChg>
        <pc:cxnChg chg="mod">
          <ac:chgData name="Khan Salman (khansal1)" userId="70c4c88b-bef8-4574-8206-408af15f2dc0" providerId="ADAL" clId="{9ACD7D5F-C98F-4BFE-83AA-856708965C56}" dt="2022-01-26T17:31:47.520" v="1163"/>
          <ac:cxnSpMkLst>
            <pc:docMk/>
            <pc:sldMk cId="2344433899" sldId="265"/>
            <ac:cxnSpMk id="414" creationId="{09E3D24B-3FAF-4360-8C74-CFF76BD8AC21}"/>
          </ac:cxnSpMkLst>
        </pc:cxnChg>
        <pc:cxnChg chg="mod">
          <ac:chgData name="Khan Salman (khansal1)" userId="70c4c88b-bef8-4574-8206-408af15f2dc0" providerId="ADAL" clId="{9ACD7D5F-C98F-4BFE-83AA-856708965C56}" dt="2022-01-26T17:31:47.520" v="1163"/>
          <ac:cxnSpMkLst>
            <pc:docMk/>
            <pc:sldMk cId="2344433899" sldId="265"/>
            <ac:cxnSpMk id="417" creationId="{0318E6D4-01AB-4E66-9CA8-D16E5DD44A9A}"/>
          </ac:cxnSpMkLst>
        </pc:cxnChg>
        <pc:cxnChg chg="mod">
          <ac:chgData name="Khan Salman (khansal1)" userId="70c4c88b-bef8-4574-8206-408af15f2dc0" providerId="ADAL" clId="{9ACD7D5F-C98F-4BFE-83AA-856708965C56}" dt="2022-01-26T17:31:47.520" v="1163"/>
          <ac:cxnSpMkLst>
            <pc:docMk/>
            <pc:sldMk cId="2344433899" sldId="265"/>
            <ac:cxnSpMk id="418" creationId="{E7F5E13E-7D55-4F68-B4DE-D808FABA58BC}"/>
          </ac:cxnSpMkLst>
        </pc:cxnChg>
        <pc:cxnChg chg="add mod">
          <ac:chgData name="Khan Salman (khansal1)" userId="70c4c88b-bef8-4574-8206-408af15f2dc0" providerId="ADAL" clId="{9ACD7D5F-C98F-4BFE-83AA-856708965C56}" dt="2022-01-26T17:32:43.208" v="1174" actId="1076"/>
          <ac:cxnSpMkLst>
            <pc:docMk/>
            <pc:sldMk cId="2344433899" sldId="265"/>
            <ac:cxnSpMk id="420" creationId="{72B717CB-473F-4363-88BE-A3AD644ECD1B}"/>
          </ac:cxnSpMkLst>
        </pc:cxnChg>
        <pc:cxnChg chg="add mod">
          <ac:chgData name="Khan Salman (khansal1)" userId="70c4c88b-bef8-4574-8206-408af15f2dc0" providerId="ADAL" clId="{9ACD7D5F-C98F-4BFE-83AA-856708965C56}" dt="2022-01-26T17:36:36.373" v="1191" actId="1076"/>
          <ac:cxnSpMkLst>
            <pc:docMk/>
            <pc:sldMk cId="2344433899" sldId="265"/>
            <ac:cxnSpMk id="440" creationId="{1596F348-C08B-4269-ACD3-6EEE385BF1D1}"/>
          </ac:cxnSpMkLst>
        </pc:cxnChg>
      </pc:sldChg>
    </pc:docChg>
  </pc:docChgLst>
  <pc:docChgLst>
    <pc:chgData name="Memeti Nurdzane (memetnur)" userId="S::memetnur@students.zhaw.ch::18143ace-778d-4fcc-a3d7-b1892decab9d" providerId="AD" clId="Web-{6170445D-976B-451B-AEEE-027D8763F1DC}"/>
    <pc:docChg chg="modSld">
      <pc:chgData name="Memeti Nurdzane (memetnur)" userId="S::memetnur@students.zhaw.ch::18143ace-778d-4fcc-a3d7-b1892decab9d" providerId="AD" clId="Web-{6170445D-976B-451B-AEEE-027D8763F1DC}" dt="2022-01-26T13:14:53.948" v="27" actId="20577"/>
      <pc:docMkLst>
        <pc:docMk/>
      </pc:docMkLst>
      <pc:sldChg chg="modSp">
        <pc:chgData name="Memeti Nurdzane (memetnur)" userId="S::memetnur@students.zhaw.ch::18143ace-778d-4fcc-a3d7-b1892decab9d" providerId="AD" clId="Web-{6170445D-976B-451B-AEEE-027D8763F1DC}" dt="2022-01-26T13:14:53.948" v="27" actId="20577"/>
        <pc:sldMkLst>
          <pc:docMk/>
          <pc:sldMk cId="3667911267" sldId="264"/>
        </pc:sldMkLst>
        <pc:spChg chg="mod">
          <ac:chgData name="Memeti Nurdzane (memetnur)" userId="S::memetnur@students.zhaw.ch::18143ace-778d-4fcc-a3d7-b1892decab9d" providerId="AD" clId="Web-{6170445D-976B-451B-AEEE-027D8763F1DC}" dt="2022-01-26T13:14:53.948" v="27" actId="20577"/>
          <ac:spMkLst>
            <pc:docMk/>
            <pc:sldMk cId="3667911267" sldId="264"/>
            <ac:spMk id="19" creationId="{DE9F5101-52A4-0640-890F-731A8F3FDAD2}"/>
          </ac:spMkLst>
        </pc:spChg>
        <pc:spChg chg="mod">
          <ac:chgData name="Memeti Nurdzane (memetnur)" userId="S::memetnur@students.zhaw.ch::18143ace-778d-4fcc-a3d7-b1892decab9d" providerId="AD" clId="Web-{6170445D-976B-451B-AEEE-027D8763F1DC}" dt="2022-01-26T13:14:37.135" v="22" actId="20577"/>
          <ac:spMkLst>
            <pc:docMk/>
            <pc:sldMk cId="3667911267" sldId="264"/>
            <ac:spMk id="26" creationId="{2B408E13-E743-DC46-956F-366D3108B1B2}"/>
          </ac:spMkLst>
        </pc:spChg>
        <pc:spChg chg="mod">
          <ac:chgData name="Memeti Nurdzane (memetnur)" userId="S::memetnur@students.zhaw.ch::18143ace-778d-4fcc-a3d7-b1892decab9d" providerId="AD" clId="Web-{6170445D-976B-451B-AEEE-027D8763F1DC}" dt="2022-01-26T13:14:21.837" v="10" actId="20577"/>
          <ac:spMkLst>
            <pc:docMk/>
            <pc:sldMk cId="3667911267" sldId="264"/>
            <ac:spMk id="27" creationId="{C5DFDAEE-069A-D742-8B96-669B4BEE5425}"/>
          </ac:spMkLst>
        </pc:spChg>
      </pc:sldChg>
    </pc:docChg>
  </pc:docChgLst>
  <pc:docChgLst>
    <pc:chgData name="Adrian Näf (s)" userId="S::adrian.naef_students.fhnw.ch#ext#@zhaw.onmicrosoft.com::d3fbe3c1-331e-48d3-b0a5-f8c77630ff96" providerId="AD" clId="Web-{3D568385-9958-449B-B420-E62368BA7919}"/>
    <pc:docChg chg="addSld modSld sldOrd">
      <pc:chgData name="Adrian Näf (s)" userId="S::adrian.naef_students.fhnw.ch#ext#@zhaw.onmicrosoft.com::d3fbe3c1-331e-48d3-b0a5-f8c77630ff96" providerId="AD" clId="Web-{3D568385-9958-449B-B420-E62368BA7919}" dt="2022-01-26T16:08:14.378" v="19" actId="1076"/>
      <pc:docMkLst>
        <pc:docMk/>
      </pc:docMkLst>
      <pc:sldChg chg="addSp delSp modSp">
        <pc:chgData name="Adrian Näf (s)" userId="S::adrian.naef_students.fhnw.ch#ext#@zhaw.onmicrosoft.com::d3fbe3c1-331e-48d3-b0a5-f8c77630ff96" providerId="AD" clId="Web-{3D568385-9958-449B-B420-E62368BA7919}" dt="2022-01-26T16:06:14.079" v="3" actId="14100"/>
        <pc:sldMkLst>
          <pc:docMk/>
          <pc:sldMk cId="3435919595" sldId="257"/>
        </pc:sldMkLst>
        <pc:picChg chg="del">
          <ac:chgData name="Adrian Näf (s)" userId="S::adrian.naef_students.fhnw.ch#ext#@zhaw.onmicrosoft.com::d3fbe3c1-331e-48d3-b0a5-f8c77630ff96" providerId="AD" clId="Web-{3D568385-9958-449B-B420-E62368BA7919}" dt="2022-01-26T16:05:59.422" v="0"/>
          <ac:picMkLst>
            <pc:docMk/>
            <pc:sldMk cId="3435919595" sldId="257"/>
            <ac:picMk id="3" creationId="{6AEAD251-AEA0-47B2-8D6F-395E3311F117}"/>
          </ac:picMkLst>
        </pc:picChg>
        <pc:picChg chg="add mod">
          <ac:chgData name="Adrian Näf (s)" userId="S::adrian.naef_students.fhnw.ch#ext#@zhaw.onmicrosoft.com::d3fbe3c1-331e-48d3-b0a5-f8c77630ff96" providerId="AD" clId="Web-{3D568385-9958-449B-B420-E62368BA7919}" dt="2022-01-26T16:06:14.079" v="3" actId="14100"/>
          <ac:picMkLst>
            <pc:docMk/>
            <pc:sldMk cId="3435919595" sldId="257"/>
            <ac:picMk id="4" creationId="{FC96FFDB-3EC4-43CC-BE55-7210E0AFA033}"/>
          </ac:picMkLst>
        </pc:picChg>
      </pc:sldChg>
      <pc:sldChg chg="modSp add ord replId">
        <pc:chgData name="Adrian Näf (s)" userId="S::adrian.naef_students.fhnw.ch#ext#@zhaw.onmicrosoft.com::d3fbe3c1-331e-48d3-b0a5-f8c77630ff96" providerId="AD" clId="Web-{3D568385-9958-449B-B420-E62368BA7919}" dt="2022-01-26T16:08:14.378" v="19" actId="1076"/>
        <pc:sldMkLst>
          <pc:docMk/>
          <pc:sldMk cId="2344433899" sldId="265"/>
        </pc:sldMkLst>
        <pc:spChg chg="mod">
          <ac:chgData name="Adrian Näf (s)" userId="S::adrian.naef_students.fhnw.ch#ext#@zhaw.onmicrosoft.com::d3fbe3c1-331e-48d3-b0a5-f8c77630ff96" providerId="AD" clId="Web-{3D568385-9958-449B-B420-E62368BA7919}" dt="2022-01-26T16:07:45.471" v="14" actId="1076"/>
          <ac:spMkLst>
            <pc:docMk/>
            <pc:sldMk cId="2344433899" sldId="265"/>
            <ac:spMk id="18" creationId="{280A11F2-81D2-444D-878C-DAE0BE06689F}"/>
          </ac:spMkLst>
        </pc:spChg>
        <pc:spChg chg="mod">
          <ac:chgData name="Adrian Näf (s)" userId="S::adrian.naef_students.fhnw.ch#ext#@zhaw.onmicrosoft.com::d3fbe3c1-331e-48d3-b0a5-f8c77630ff96" providerId="AD" clId="Web-{3D568385-9958-449B-B420-E62368BA7919}" dt="2022-01-26T16:07:07.595" v="5" actId="1076"/>
          <ac:spMkLst>
            <pc:docMk/>
            <pc:sldMk cId="2344433899" sldId="265"/>
            <ac:spMk id="39" creationId="{07B20E33-88CE-DD45-B64E-474DC280D7C3}"/>
          </ac:spMkLst>
        </pc:spChg>
        <pc:spChg chg="mod">
          <ac:chgData name="Adrian Näf (s)" userId="S::adrian.naef_students.fhnw.ch#ext#@zhaw.onmicrosoft.com::d3fbe3c1-331e-48d3-b0a5-f8c77630ff96" providerId="AD" clId="Web-{3D568385-9958-449B-B420-E62368BA7919}" dt="2022-01-26T16:07:31.893" v="10" actId="1076"/>
          <ac:spMkLst>
            <pc:docMk/>
            <pc:sldMk cId="2344433899" sldId="265"/>
            <ac:spMk id="40" creationId="{682E9C4A-EFB5-2A40-854F-41853CE27CD9}"/>
          </ac:spMkLst>
        </pc:spChg>
        <pc:spChg chg="mod">
          <ac:chgData name="Adrian Näf (s)" userId="S::adrian.naef_students.fhnw.ch#ext#@zhaw.onmicrosoft.com::d3fbe3c1-331e-48d3-b0a5-f8c77630ff96" providerId="AD" clId="Web-{3D568385-9958-449B-B420-E62368BA7919}" dt="2022-01-26T16:07:14.033" v="6" actId="1076"/>
          <ac:spMkLst>
            <pc:docMk/>
            <pc:sldMk cId="2344433899" sldId="265"/>
            <ac:spMk id="41" creationId="{7E50E912-82A9-184B-9DFD-F4A616A3E99C}"/>
          </ac:spMkLst>
        </pc:spChg>
        <pc:spChg chg="mod">
          <ac:chgData name="Adrian Näf (s)" userId="S::adrian.naef_students.fhnw.ch#ext#@zhaw.onmicrosoft.com::d3fbe3c1-331e-48d3-b0a5-f8c77630ff96" providerId="AD" clId="Web-{3D568385-9958-449B-B420-E62368BA7919}" dt="2022-01-26T16:08:14.378" v="19" actId="1076"/>
          <ac:spMkLst>
            <pc:docMk/>
            <pc:sldMk cId="2344433899" sldId="265"/>
            <ac:spMk id="88" creationId="{E7FCAC82-9F14-496C-BD7F-5A208B7BE52B}"/>
          </ac:spMkLst>
        </pc:spChg>
        <pc:spChg chg="mod">
          <ac:chgData name="Adrian Näf (s)" userId="S::adrian.naef_students.fhnw.ch#ext#@zhaw.onmicrosoft.com::d3fbe3c1-331e-48d3-b0a5-f8c77630ff96" providerId="AD" clId="Web-{3D568385-9958-449B-B420-E62368BA7919}" dt="2022-01-26T16:07:42.534" v="13" actId="1076"/>
          <ac:spMkLst>
            <pc:docMk/>
            <pc:sldMk cId="2344433899" sldId="265"/>
            <ac:spMk id="105" creationId="{6132B4E5-5856-4AB8-B461-0CB19285E9E1}"/>
          </ac:spMkLst>
        </pc:spChg>
        <pc:spChg chg="mod">
          <ac:chgData name="Adrian Näf (s)" userId="S::adrian.naef_students.fhnw.ch#ext#@zhaw.onmicrosoft.com::d3fbe3c1-331e-48d3-b0a5-f8c77630ff96" providerId="AD" clId="Web-{3D568385-9958-449B-B420-E62368BA7919}" dt="2022-01-26T16:08:03.315" v="18" actId="1076"/>
          <ac:spMkLst>
            <pc:docMk/>
            <pc:sldMk cId="2344433899" sldId="265"/>
            <ac:spMk id="111" creationId="{1955597F-DF8C-4449-8042-9B0E992B8065}"/>
          </ac:spMkLst>
        </pc:spChg>
      </pc:sldChg>
    </pc:docChg>
  </pc:docChgLst>
  <pc:docChgLst>
    <pc:chgData name="Memeti Nurdzane (memetnur)" userId="S::memetnur@students.zhaw.ch::18143ace-778d-4fcc-a3d7-b1892decab9d" providerId="AD" clId="Web-{BEB7B9A0-932C-49BC-B305-A8F84E18E65E}"/>
    <pc:docChg chg="addSld">
      <pc:chgData name="Memeti Nurdzane (memetnur)" userId="S::memetnur@students.zhaw.ch::18143ace-778d-4fcc-a3d7-b1892decab9d" providerId="AD" clId="Web-{BEB7B9A0-932C-49BC-B305-A8F84E18E65E}" dt="2022-01-26T13:11:51.491" v="0"/>
      <pc:docMkLst>
        <pc:docMk/>
      </pc:docMkLst>
      <pc:sldChg chg="add replId">
        <pc:chgData name="Memeti Nurdzane (memetnur)" userId="S::memetnur@students.zhaw.ch::18143ace-778d-4fcc-a3d7-b1892decab9d" providerId="AD" clId="Web-{BEB7B9A0-932C-49BC-B305-A8F84E18E65E}" dt="2022-01-26T13:11:51.491" v="0"/>
        <pc:sldMkLst>
          <pc:docMk/>
          <pc:sldMk cId="3667911267" sldId="264"/>
        </pc:sldMkLst>
      </pc:sldChg>
    </pc:docChg>
  </pc:docChgLst>
  <pc:docChgLst>
    <pc:chgData name="Adrian Näf (s)" userId="S::adrian.naef_students.fhnw.ch#ext#@zhaw.onmicrosoft.com::d3fbe3c1-331e-48d3-b0a5-f8c77630ff96" providerId="AD" clId="Web-{199B3056-4014-44CF-B657-2515C8CB5D37}"/>
    <pc:docChg chg="addSld">
      <pc:chgData name="Adrian Näf (s)" userId="S::adrian.naef_students.fhnw.ch#ext#@zhaw.onmicrosoft.com::d3fbe3c1-331e-48d3-b0a5-f8c77630ff96" providerId="AD" clId="Web-{199B3056-4014-44CF-B657-2515C8CB5D37}" dt="2022-01-26T10:21:53.183" v="0"/>
      <pc:docMkLst>
        <pc:docMk/>
      </pc:docMkLst>
      <pc:sldChg chg="new">
        <pc:chgData name="Adrian Näf (s)" userId="S::adrian.naef_students.fhnw.ch#ext#@zhaw.onmicrosoft.com::d3fbe3c1-331e-48d3-b0a5-f8c77630ff96" providerId="AD" clId="Web-{199B3056-4014-44CF-B657-2515C8CB5D37}" dt="2022-01-26T10:21:53.183" v="0"/>
        <pc:sldMkLst>
          <pc:docMk/>
          <pc:sldMk cId="3435919595" sldId="257"/>
        </pc:sldMkLst>
      </pc:sldChg>
    </pc:docChg>
  </pc:docChgLst>
  <pc:docChgLst>
    <pc:chgData name="Memeti Nurdzane (memetnur)" userId="18143ace-778d-4fcc-a3d7-b1892decab9d" providerId="ADAL" clId="{99476345-01FE-5B4F-8317-5C493F4A4968}"/>
    <pc:docChg chg="custSel addSld delSld modSld sldOrd">
      <pc:chgData name="Memeti Nurdzane (memetnur)" userId="18143ace-778d-4fcc-a3d7-b1892decab9d" providerId="ADAL" clId="{99476345-01FE-5B4F-8317-5C493F4A4968}" dt="2022-01-28T09:35:56.616" v="99" actId="478"/>
      <pc:docMkLst>
        <pc:docMk/>
      </pc:docMkLst>
      <pc:sldChg chg="addSp delSp modSp new del mod setBg modClrScheme chgLayout">
        <pc:chgData name="Memeti Nurdzane (memetnur)" userId="18143ace-778d-4fcc-a3d7-b1892decab9d" providerId="ADAL" clId="{99476345-01FE-5B4F-8317-5C493F4A4968}" dt="2022-01-28T09:33:43.773" v="73" actId="2696"/>
        <pc:sldMkLst>
          <pc:docMk/>
          <pc:sldMk cId="1754908091" sldId="266"/>
        </pc:sldMkLst>
        <pc:spChg chg="add del mod">
          <ac:chgData name="Memeti Nurdzane (memetnur)" userId="18143ace-778d-4fcc-a3d7-b1892decab9d" providerId="ADAL" clId="{99476345-01FE-5B4F-8317-5C493F4A4968}" dt="2022-01-28T09:29:12.960" v="3"/>
          <ac:spMkLst>
            <pc:docMk/>
            <pc:sldMk cId="1754908091" sldId="266"/>
            <ac:spMk id="2" creationId="{7A1281DF-8BF1-874B-A58A-9476C91E26F1}"/>
          </ac:spMkLst>
        </pc:spChg>
        <pc:spChg chg="add mod">
          <ac:chgData name="Memeti Nurdzane (memetnur)" userId="18143ace-778d-4fcc-a3d7-b1892decab9d" providerId="ADAL" clId="{99476345-01FE-5B4F-8317-5C493F4A4968}" dt="2022-01-28T09:30:20.569" v="61" actId="26606"/>
          <ac:spMkLst>
            <pc:docMk/>
            <pc:sldMk cId="1754908091" sldId="266"/>
            <ac:spMk id="3" creationId="{6A4988B1-8CB8-BF40-B43B-5F06274B85C6}"/>
          </ac:spMkLst>
        </pc:spChg>
        <pc:spChg chg="add del mod">
          <ac:chgData name="Memeti Nurdzane (memetnur)" userId="18143ace-778d-4fcc-a3d7-b1892decab9d" providerId="ADAL" clId="{99476345-01FE-5B4F-8317-5C493F4A4968}" dt="2022-01-28T09:29:48.830" v="52"/>
          <ac:spMkLst>
            <pc:docMk/>
            <pc:sldMk cId="1754908091" sldId="266"/>
            <ac:spMk id="4" creationId="{F87AD38C-A08E-3341-977D-C9D97E21D7AD}"/>
          </ac:spMkLst>
        </pc:spChg>
        <pc:spChg chg="add">
          <ac:chgData name="Memeti Nurdzane (memetnur)" userId="18143ace-778d-4fcc-a3d7-b1892decab9d" providerId="ADAL" clId="{99476345-01FE-5B4F-8317-5C493F4A4968}" dt="2022-01-28T09:30:20.569" v="61" actId="26606"/>
          <ac:spMkLst>
            <pc:docMk/>
            <pc:sldMk cId="1754908091" sldId="266"/>
            <ac:spMk id="13" creationId="{823AC064-BC96-4F32-8AE1-B2FD38754823}"/>
          </ac:spMkLst>
        </pc:spChg>
        <pc:picChg chg="add mod ord">
          <ac:chgData name="Memeti Nurdzane (memetnur)" userId="18143ace-778d-4fcc-a3d7-b1892decab9d" providerId="ADAL" clId="{99476345-01FE-5B4F-8317-5C493F4A4968}" dt="2022-01-28T09:30:30.362" v="63" actId="1076"/>
          <ac:picMkLst>
            <pc:docMk/>
            <pc:sldMk cId="1754908091" sldId="266"/>
            <ac:picMk id="6" creationId="{31A28F84-FBCE-A345-A870-4B2F7419A7FE}"/>
          </ac:picMkLst>
        </pc:picChg>
        <pc:picChg chg="add mod">
          <ac:chgData name="Memeti Nurdzane (memetnur)" userId="18143ace-778d-4fcc-a3d7-b1892decab9d" providerId="ADAL" clId="{99476345-01FE-5B4F-8317-5C493F4A4968}" dt="2022-01-28T09:30:27.712" v="62" actId="1076"/>
          <ac:picMkLst>
            <pc:docMk/>
            <pc:sldMk cId="1754908091" sldId="266"/>
            <ac:picMk id="8" creationId="{7B182BCF-0851-A741-9D7D-AD7B684F56E6}"/>
          </ac:picMkLst>
        </pc:picChg>
        <pc:cxnChg chg="add">
          <ac:chgData name="Memeti Nurdzane (memetnur)" userId="18143ace-778d-4fcc-a3d7-b1892decab9d" providerId="ADAL" clId="{99476345-01FE-5B4F-8317-5C493F4A4968}" dt="2022-01-28T09:30:20.569" v="61" actId="26606"/>
          <ac:cxnSpMkLst>
            <pc:docMk/>
            <pc:sldMk cId="1754908091" sldId="266"/>
            <ac:cxnSpMk id="15" creationId="{7E7C77BC-7138-40B1-A15B-20F57A494629}"/>
          </ac:cxnSpMkLst>
        </pc:cxnChg>
        <pc:cxnChg chg="add">
          <ac:chgData name="Memeti Nurdzane (memetnur)" userId="18143ace-778d-4fcc-a3d7-b1892decab9d" providerId="ADAL" clId="{99476345-01FE-5B4F-8317-5C493F4A4968}" dt="2022-01-28T09:30:20.569" v="61" actId="26606"/>
          <ac:cxnSpMkLst>
            <pc:docMk/>
            <pc:sldMk cId="1754908091" sldId="266"/>
            <ac:cxnSpMk id="17" creationId="{DB146403-F3D6-484B-B2ED-97F9565D0370}"/>
          </ac:cxnSpMkLst>
        </pc:cxnChg>
      </pc:sldChg>
      <pc:sldChg chg="addSp delSp modSp add mod ord">
        <pc:chgData name="Memeti Nurdzane (memetnur)" userId="18143ace-778d-4fcc-a3d7-b1892decab9d" providerId="ADAL" clId="{99476345-01FE-5B4F-8317-5C493F4A4968}" dt="2022-01-28T09:33:14.667" v="71" actId="26606"/>
        <pc:sldMkLst>
          <pc:docMk/>
          <pc:sldMk cId="1428542498" sldId="267"/>
        </pc:sldMkLst>
        <pc:spChg chg="mod">
          <ac:chgData name="Memeti Nurdzane (memetnur)" userId="18143ace-778d-4fcc-a3d7-b1892decab9d" providerId="ADAL" clId="{99476345-01FE-5B4F-8317-5C493F4A4968}" dt="2022-01-28T09:33:14.667" v="71" actId="26606"/>
          <ac:spMkLst>
            <pc:docMk/>
            <pc:sldMk cId="1428542498" sldId="267"/>
            <ac:spMk id="3" creationId="{6A4988B1-8CB8-BF40-B43B-5F06274B85C6}"/>
          </ac:spMkLst>
        </pc:spChg>
        <pc:spChg chg="del">
          <ac:chgData name="Memeti Nurdzane (memetnur)" userId="18143ace-778d-4fcc-a3d7-b1892decab9d" providerId="ADAL" clId="{99476345-01FE-5B4F-8317-5C493F4A4968}" dt="2022-01-28T09:32:04.965" v="66" actId="26606"/>
          <ac:spMkLst>
            <pc:docMk/>
            <pc:sldMk cId="1428542498" sldId="267"/>
            <ac:spMk id="13" creationId="{823AC064-BC96-4F32-8AE1-B2FD38754823}"/>
          </ac:spMkLst>
        </pc:spChg>
        <pc:spChg chg="add del">
          <ac:chgData name="Memeti Nurdzane (memetnur)" userId="18143ace-778d-4fcc-a3d7-b1892decab9d" providerId="ADAL" clId="{99476345-01FE-5B4F-8317-5C493F4A4968}" dt="2022-01-28T09:33:14.667" v="71" actId="26606"/>
          <ac:spMkLst>
            <pc:docMk/>
            <pc:sldMk cId="1428542498" sldId="267"/>
            <ac:spMk id="22" creationId="{7316481C-0A49-4796-812B-0D64F063B720}"/>
          </ac:spMkLst>
        </pc:spChg>
        <pc:spChg chg="add del">
          <ac:chgData name="Memeti Nurdzane (memetnur)" userId="18143ace-778d-4fcc-a3d7-b1892decab9d" providerId="ADAL" clId="{99476345-01FE-5B4F-8317-5C493F4A4968}" dt="2022-01-28T09:33:14.667" v="71" actId="26606"/>
          <ac:spMkLst>
            <pc:docMk/>
            <pc:sldMk cId="1428542498" sldId="267"/>
            <ac:spMk id="24" creationId="{A5271697-90F1-4A23-8EF2-0179F2EAFACB}"/>
          </ac:spMkLst>
        </pc:spChg>
        <pc:spChg chg="add del">
          <ac:chgData name="Memeti Nurdzane (memetnur)" userId="18143ace-778d-4fcc-a3d7-b1892decab9d" providerId="ADAL" clId="{99476345-01FE-5B4F-8317-5C493F4A4968}" dt="2022-01-28T09:33:14.667" v="71" actId="26606"/>
          <ac:spMkLst>
            <pc:docMk/>
            <pc:sldMk cId="1428542498" sldId="267"/>
            <ac:spMk id="48" creationId="{D9F5512A-48E1-4C07-B75E-3CCC517B6804}"/>
          </ac:spMkLst>
        </pc:spChg>
        <pc:spChg chg="add">
          <ac:chgData name="Memeti Nurdzane (memetnur)" userId="18143ace-778d-4fcc-a3d7-b1892decab9d" providerId="ADAL" clId="{99476345-01FE-5B4F-8317-5C493F4A4968}" dt="2022-01-28T09:33:14.667" v="71" actId="26606"/>
          <ac:spMkLst>
            <pc:docMk/>
            <pc:sldMk cId="1428542498" sldId="267"/>
            <ac:spMk id="53" creationId="{0855A890-B60B-4670-9DC2-69DC05015AB3}"/>
          </ac:spMkLst>
        </pc:spChg>
        <pc:spChg chg="add">
          <ac:chgData name="Memeti Nurdzane (memetnur)" userId="18143ace-778d-4fcc-a3d7-b1892decab9d" providerId="ADAL" clId="{99476345-01FE-5B4F-8317-5C493F4A4968}" dt="2022-01-28T09:33:14.667" v="71" actId="26606"/>
          <ac:spMkLst>
            <pc:docMk/>
            <pc:sldMk cId="1428542498" sldId="267"/>
            <ac:spMk id="55" creationId="{90F533E9-6690-41A8-A372-4C6C622D028D}"/>
          </ac:spMkLst>
        </pc:spChg>
        <pc:spChg chg="add">
          <ac:chgData name="Memeti Nurdzane (memetnur)" userId="18143ace-778d-4fcc-a3d7-b1892decab9d" providerId="ADAL" clId="{99476345-01FE-5B4F-8317-5C493F4A4968}" dt="2022-01-28T09:33:14.667" v="71" actId="26606"/>
          <ac:spMkLst>
            <pc:docMk/>
            <pc:sldMk cId="1428542498" sldId="267"/>
            <ac:spMk id="57" creationId="{99413ED5-9ED4-4772-BCE4-2BCAE6B12E35}"/>
          </ac:spMkLst>
        </pc:spChg>
        <pc:spChg chg="add">
          <ac:chgData name="Memeti Nurdzane (memetnur)" userId="18143ace-778d-4fcc-a3d7-b1892decab9d" providerId="ADAL" clId="{99476345-01FE-5B4F-8317-5C493F4A4968}" dt="2022-01-28T09:33:14.667" v="71" actId="26606"/>
          <ac:spMkLst>
            <pc:docMk/>
            <pc:sldMk cId="1428542498" sldId="267"/>
            <ac:spMk id="59" creationId="{04357C93-F0CB-4A1C-8F77-4E9063789819}"/>
          </ac:spMkLst>
        </pc:spChg>
        <pc:grpChg chg="add del">
          <ac:chgData name="Memeti Nurdzane (memetnur)" userId="18143ace-778d-4fcc-a3d7-b1892decab9d" providerId="ADAL" clId="{99476345-01FE-5B4F-8317-5C493F4A4968}" dt="2022-01-28T09:33:14.667" v="71" actId="26606"/>
          <ac:grpSpMkLst>
            <pc:docMk/>
            <pc:sldMk cId="1428542498" sldId="267"/>
            <ac:grpSpMk id="26" creationId="{1F49CE81-B2F4-47B2-9D4A-886DCE0A8404}"/>
          </ac:grpSpMkLst>
        </pc:grpChg>
        <pc:picChg chg="add mod">
          <ac:chgData name="Memeti Nurdzane (memetnur)" userId="18143ace-778d-4fcc-a3d7-b1892decab9d" providerId="ADAL" clId="{99476345-01FE-5B4F-8317-5C493F4A4968}" dt="2022-01-28T09:33:14.667" v="71" actId="26606"/>
          <ac:picMkLst>
            <pc:docMk/>
            <pc:sldMk cId="1428542498" sldId="267"/>
            <ac:picMk id="4" creationId="{75511E01-6B79-0B43-8B7A-8642D8AA4235}"/>
          </ac:picMkLst>
        </pc:picChg>
        <pc:picChg chg="mod ord">
          <ac:chgData name="Memeti Nurdzane (memetnur)" userId="18143ace-778d-4fcc-a3d7-b1892decab9d" providerId="ADAL" clId="{99476345-01FE-5B4F-8317-5C493F4A4968}" dt="2022-01-28T09:33:14.667" v="71" actId="26606"/>
          <ac:picMkLst>
            <pc:docMk/>
            <pc:sldMk cId="1428542498" sldId="267"/>
            <ac:picMk id="6" creationId="{31A28F84-FBCE-A345-A870-4B2F7419A7FE}"/>
          </ac:picMkLst>
        </pc:picChg>
        <pc:picChg chg="add mod">
          <ac:chgData name="Memeti Nurdzane (memetnur)" userId="18143ace-778d-4fcc-a3d7-b1892decab9d" providerId="ADAL" clId="{99476345-01FE-5B4F-8317-5C493F4A4968}" dt="2022-01-28T09:33:14.667" v="71" actId="26606"/>
          <ac:picMkLst>
            <pc:docMk/>
            <pc:sldMk cId="1428542498" sldId="267"/>
            <ac:picMk id="7" creationId="{64C80AA7-F19F-1F4C-B76C-02FDD7763FDE}"/>
          </ac:picMkLst>
        </pc:picChg>
        <pc:picChg chg="mod ord">
          <ac:chgData name="Memeti Nurdzane (memetnur)" userId="18143ace-778d-4fcc-a3d7-b1892decab9d" providerId="ADAL" clId="{99476345-01FE-5B4F-8317-5C493F4A4968}" dt="2022-01-28T09:33:14.667" v="71" actId="26606"/>
          <ac:picMkLst>
            <pc:docMk/>
            <pc:sldMk cId="1428542498" sldId="267"/>
            <ac:picMk id="8" creationId="{7B182BCF-0851-A741-9D7D-AD7B684F56E6}"/>
          </ac:picMkLst>
        </pc:picChg>
        <pc:cxnChg chg="del">
          <ac:chgData name="Memeti Nurdzane (memetnur)" userId="18143ace-778d-4fcc-a3d7-b1892decab9d" providerId="ADAL" clId="{99476345-01FE-5B4F-8317-5C493F4A4968}" dt="2022-01-28T09:32:04.965" v="66" actId="26606"/>
          <ac:cxnSpMkLst>
            <pc:docMk/>
            <pc:sldMk cId="1428542498" sldId="267"/>
            <ac:cxnSpMk id="15" creationId="{7E7C77BC-7138-40B1-A15B-20F57A494629}"/>
          </ac:cxnSpMkLst>
        </pc:cxnChg>
        <pc:cxnChg chg="del">
          <ac:chgData name="Memeti Nurdzane (memetnur)" userId="18143ace-778d-4fcc-a3d7-b1892decab9d" providerId="ADAL" clId="{99476345-01FE-5B4F-8317-5C493F4A4968}" dt="2022-01-28T09:32:04.965" v="66" actId="26606"/>
          <ac:cxnSpMkLst>
            <pc:docMk/>
            <pc:sldMk cId="1428542498" sldId="267"/>
            <ac:cxnSpMk id="17" creationId="{DB146403-F3D6-484B-B2ED-97F9565D0370}"/>
          </ac:cxnSpMkLst>
        </pc:cxnChg>
      </pc:sldChg>
      <pc:sldChg chg="addSp delSp modSp add mod">
        <pc:chgData name="Memeti Nurdzane (memetnur)" userId="18143ace-778d-4fcc-a3d7-b1892decab9d" providerId="ADAL" clId="{99476345-01FE-5B4F-8317-5C493F4A4968}" dt="2022-01-28T09:35:56.616" v="99" actId="478"/>
        <pc:sldMkLst>
          <pc:docMk/>
          <pc:sldMk cId="212047876" sldId="268"/>
        </pc:sldMkLst>
        <pc:spChg chg="mod">
          <ac:chgData name="Memeti Nurdzane (memetnur)" userId="18143ace-778d-4fcc-a3d7-b1892decab9d" providerId="ADAL" clId="{99476345-01FE-5B4F-8317-5C493F4A4968}" dt="2022-01-28T09:35:49.800" v="97" actId="26606"/>
          <ac:spMkLst>
            <pc:docMk/>
            <pc:sldMk cId="212047876" sldId="268"/>
            <ac:spMk id="3" creationId="{6A4988B1-8CB8-BF40-B43B-5F06274B85C6}"/>
          </ac:spMkLst>
        </pc:spChg>
        <pc:spChg chg="add del mod">
          <ac:chgData name="Memeti Nurdzane (memetnur)" userId="18143ace-778d-4fcc-a3d7-b1892decab9d" providerId="ADAL" clId="{99476345-01FE-5B4F-8317-5C493F4A4968}" dt="2022-01-28T09:34:24.269" v="90"/>
          <ac:spMkLst>
            <pc:docMk/>
            <pc:sldMk cId="212047876" sldId="268"/>
            <ac:spMk id="5" creationId="{9C355844-E935-4440-B929-FF0075B1768E}"/>
          </ac:spMkLst>
        </pc:spChg>
        <pc:spChg chg="add del mod">
          <ac:chgData name="Memeti Nurdzane (memetnur)" userId="18143ace-778d-4fcc-a3d7-b1892decab9d" providerId="ADAL" clId="{99476345-01FE-5B4F-8317-5C493F4A4968}" dt="2022-01-28T09:35:49.800" v="97" actId="26606"/>
          <ac:spMkLst>
            <pc:docMk/>
            <pc:sldMk cId="212047876" sldId="268"/>
            <ac:spMk id="16" creationId="{62595765-7384-B643-A150-1FA0EEE5281A}"/>
          </ac:spMkLst>
        </pc:spChg>
        <pc:spChg chg="add del mod">
          <ac:chgData name="Memeti Nurdzane (memetnur)" userId="18143ace-778d-4fcc-a3d7-b1892decab9d" providerId="ADAL" clId="{99476345-01FE-5B4F-8317-5C493F4A4968}" dt="2022-01-28T09:35:56.616" v="99" actId="478"/>
          <ac:spMkLst>
            <pc:docMk/>
            <pc:sldMk cId="212047876" sldId="268"/>
            <ac:spMk id="18" creationId="{DD69431E-AA02-3042-AF4B-E63D2785327F}"/>
          </ac:spMkLst>
        </pc:spChg>
        <pc:spChg chg="del">
          <ac:chgData name="Memeti Nurdzane (memetnur)" userId="18143ace-778d-4fcc-a3d7-b1892decab9d" providerId="ADAL" clId="{99476345-01FE-5B4F-8317-5C493F4A4968}" dt="2022-01-28T09:35:49.800" v="97" actId="26606"/>
          <ac:spMkLst>
            <pc:docMk/>
            <pc:sldMk cId="212047876" sldId="268"/>
            <ac:spMk id="53" creationId="{0855A890-B60B-4670-9DC2-69DC05015AB3}"/>
          </ac:spMkLst>
        </pc:spChg>
        <pc:spChg chg="del">
          <ac:chgData name="Memeti Nurdzane (memetnur)" userId="18143ace-778d-4fcc-a3d7-b1892decab9d" providerId="ADAL" clId="{99476345-01FE-5B4F-8317-5C493F4A4968}" dt="2022-01-28T09:35:49.800" v="97" actId="26606"/>
          <ac:spMkLst>
            <pc:docMk/>
            <pc:sldMk cId="212047876" sldId="268"/>
            <ac:spMk id="55" creationId="{90F533E9-6690-41A8-A372-4C6C622D028D}"/>
          </ac:spMkLst>
        </pc:spChg>
        <pc:spChg chg="del">
          <ac:chgData name="Memeti Nurdzane (memetnur)" userId="18143ace-778d-4fcc-a3d7-b1892decab9d" providerId="ADAL" clId="{99476345-01FE-5B4F-8317-5C493F4A4968}" dt="2022-01-28T09:35:49.800" v="97" actId="26606"/>
          <ac:spMkLst>
            <pc:docMk/>
            <pc:sldMk cId="212047876" sldId="268"/>
            <ac:spMk id="57" creationId="{99413ED5-9ED4-4772-BCE4-2BCAE6B12E35}"/>
          </ac:spMkLst>
        </pc:spChg>
        <pc:spChg chg="del">
          <ac:chgData name="Memeti Nurdzane (memetnur)" userId="18143ace-778d-4fcc-a3d7-b1892decab9d" providerId="ADAL" clId="{99476345-01FE-5B4F-8317-5C493F4A4968}" dt="2022-01-28T09:35:49.800" v="97" actId="26606"/>
          <ac:spMkLst>
            <pc:docMk/>
            <pc:sldMk cId="212047876" sldId="268"/>
            <ac:spMk id="59" creationId="{04357C93-F0CB-4A1C-8F77-4E9063789819}"/>
          </ac:spMkLst>
        </pc:spChg>
        <pc:spChg chg="add">
          <ac:chgData name="Memeti Nurdzane (memetnur)" userId="18143ace-778d-4fcc-a3d7-b1892decab9d" providerId="ADAL" clId="{99476345-01FE-5B4F-8317-5C493F4A4968}" dt="2022-01-28T09:35:49.800" v="97" actId="26606"/>
          <ac:spMkLst>
            <pc:docMk/>
            <pc:sldMk cId="212047876" sldId="268"/>
            <ac:spMk id="64" creationId="{7316481C-0A49-4796-812B-0D64F063B720}"/>
          </ac:spMkLst>
        </pc:spChg>
        <pc:spChg chg="add">
          <ac:chgData name="Memeti Nurdzane (memetnur)" userId="18143ace-778d-4fcc-a3d7-b1892decab9d" providerId="ADAL" clId="{99476345-01FE-5B4F-8317-5C493F4A4968}" dt="2022-01-28T09:35:49.800" v="97" actId="26606"/>
          <ac:spMkLst>
            <pc:docMk/>
            <pc:sldMk cId="212047876" sldId="268"/>
            <ac:spMk id="66" creationId="{A5271697-90F1-4A23-8EF2-0179F2EAFACB}"/>
          </ac:spMkLst>
        </pc:spChg>
        <pc:spChg chg="add">
          <ac:chgData name="Memeti Nurdzane (memetnur)" userId="18143ace-778d-4fcc-a3d7-b1892decab9d" providerId="ADAL" clId="{99476345-01FE-5B4F-8317-5C493F4A4968}" dt="2022-01-28T09:35:49.800" v="97" actId="26606"/>
          <ac:spMkLst>
            <pc:docMk/>
            <pc:sldMk cId="212047876" sldId="268"/>
            <ac:spMk id="90" creationId="{D9F5512A-48E1-4C07-B75E-3CCC517B6804}"/>
          </ac:spMkLst>
        </pc:spChg>
        <pc:grpChg chg="add">
          <ac:chgData name="Memeti Nurdzane (memetnur)" userId="18143ace-778d-4fcc-a3d7-b1892decab9d" providerId="ADAL" clId="{99476345-01FE-5B4F-8317-5C493F4A4968}" dt="2022-01-28T09:35:49.800" v="97" actId="26606"/>
          <ac:grpSpMkLst>
            <pc:docMk/>
            <pc:sldMk cId="212047876" sldId="268"/>
            <ac:grpSpMk id="68" creationId="{1F49CE81-B2F4-47B2-9D4A-886DCE0A8404}"/>
          </ac:grpSpMkLst>
        </pc:grpChg>
        <pc:picChg chg="del">
          <ac:chgData name="Memeti Nurdzane (memetnur)" userId="18143ace-778d-4fcc-a3d7-b1892decab9d" providerId="ADAL" clId="{99476345-01FE-5B4F-8317-5C493F4A4968}" dt="2022-01-28T09:33:54.263" v="86" actId="478"/>
          <ac:picMkLst>
            <pc:docMk/>
            <pc:sldMk cId="212047876" sldId="268"/>
            <ac:picMk id="4" creationId="{75511E01-6B79-0B43-8B7A-8642D8AA4235}"/>
          </ac:picMkLst>
        </pc:picChg>
        <pc:picChg chg="del">
          <ac:chgData name="Memeti Nurdzane (memetnur)" userId="18143ace-778d-4fcc-a3d7-b1892decab9d" providerId="ADAL" clId="{99476345-01FE-5B4F-8317-5C493F4A4968}" dt="2022-01-28T09:33:57.012" v="89" actId="478"/>
          <ac:picMkLst>
            <pc:docMk/>
            <pc:sldMk cId="212047876" sldId="268"/>
            <ac:picMk id="6" creationId="{31A28F84-FBCE-A345-A870-4B2F7419A7FE}"/>
          </ac:picMkLst>
        </pc:picChg>
        <pc:picChg chg="del">
          <ac:chgData name="Memeti Nurdzane (memetnur)" userId="18143ace-778d-4fcc-a3d7-b1892decab9d" providerId="ADAL" clId="{99476345-01FE-5B4F-8317-5C493F4A4968}" dt="2022-01-28T09:33:55.049" v="87" actId="478"/>
          <ac:picMkLst>
            <pc:docMk/>
            <pc:sldMk cId="212047876" sldId="268"/>
            <ac:picMk id="7" creationId="{64C80AA7-F19F-1F4C-B76C-02FDD7763FDE}"/>
          </ac:picMkLst>
        </pc:picChg>
        <pc:picChg chg="del">
          <ac:chgData name="Memeti Nurdzane (memetnur)" userId="18143ace-778d-4fcc-a3d7-b1892decab9d" providerId="ADAL" clId="{99476345-01FE-5B4F-8317-5C493F4A4968}" dt="2022-01-28T09:33:56.102" v="88" actId="478"/>
          <ac:picMkLst>
            <pc:docMk/>
            <pc:sldMk cId="212047876" sldId="268"/>
            <ac:picMk id="8" creationId="{7B182BCF-0851-A741-9D7D-AD7B684F56E6}"/>
          </ac:picMkLst>
        </pc:picChg>
        <pc:picChg chg="add del mod">
          <ac:chgData name="Memeti Nurdzane (memetnur)" userId="18143ace-778d-4fcc-a3d7-b1892decab9d" providerId="ADAL" clId="{99476345-01FE-5B4F-8317-5C493F4A4968}" dt="2022-01-28T09:35:37.450" v="96" actId="478"/>
          <ac:picMkLst>
            <pc:docMk/>
            <pc:sldMk cId="212047876" sldId="268"/>
            <ac:picMk id="10" creationId="{26649E24-705D-9843-926C-571AF4A288A7}"/>
          </ac:picMkLst>
        </pc:picChg>
        <pc:picChg chg="add mod ord">
          <ac:chgData name="Memeti Nurdzane (memetnur)" userId="18143ace-778d-4fcc-a3d7-b1892decab9d" providerId="ADAL" clId="{99476345-01FE-5B4F-8317-5C493F4A4968}" dt="2022-01-28T09:35:49.800" v="97" actId="26606"/>
          <ac:picMkLst>
            <pc:docMk/>
            <pc:sldMk cId="212047876" sldId="268"/>
            <ac:picMk id="12" creationId="{83934019-C8A0-424D-AEAE-FD5947F67D13}"/>
          </ac:picMkLst>
        </pc:picChg>
        <pc:picChg chg="add mod">
          <ac:chgData name="Memeti Nurdzane (memetnur)" userId="18143ace-778d-4fcc-a3d7-b1892decab9d" providerId="ADAL" clId="{99476345-01FE-5B4F-8317-5C493F4A4968}" dt="2022-01-28T09:35:49.800" v="97" actId="26606"/>
          <ac:picMkLst>
            <pc:docMk/>
            <pc:sldMk cId="212047876" sldId="268"/>
            <ac:picMk id="14" creationId="{49534EDA-5BBD-8B44-991E-D0BD296F1FB2}"/>
          </ac:picMkLst>
        </pc:picChg>
        <pc:picChg chg="add del">
          <ac:chgData name="Memeti Nurdzane (memetnur)" userId="18143ace-778d-4fcc-a3d7-b1892decab9d" providerId="ADAL" clId="{99476345-01FE-5B4F-8317-5C493F4A4968}" dt="2022-01-28T09:35:54.600" v="98" actId="478"/>
          <ac:picMkLst>
            <pc:docMk/>
            <pc:sldMk cId="212047876" sldId="268"/>
            <ac:picMk id="61" creationId="{26649E24-705D-9843-926C-571AF4A288A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9ADCB-BC0E-7648-89C3-F2759406E8F5}" type="datetimeFigureOut">
              <a:rPr lang="de-DE" smtClean="0"/>
              <a:t>17.02.22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7A2E2-BDD5-E540-B6EF-B0F5DE1F9F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923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7A2E2-BDD5-E540-B6EF-B0F5DE1F9F4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38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17.02.22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17.02.22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17.02.22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17.02.22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17.02.22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17.02.22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17.02.22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17.02.22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17.02.22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17.02.22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17.02.22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17.02.22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524D8E2-F799-2F47-85FA-AAC134A1C2E2}"/>
              </a:ext>
            </a:extLst>
          </p:cNvPr>
          <p:cNvSpPr/>
          <p:nvPr/>
        </p:nvSpPr>
        <p:spPr>
          <a:xfrm>
            <a:off x="1842247" y="-874059"/>
            <a:ext cx="8337177" cy="998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32AD57B-2BEF-47C6-A3AF-07584478036A}"/>
              </a:ext>
            </a:extLst>
          </p:cNvPr>
          <p:cNvSpPr/>
          <p:nvPr/>
        </p:nvSpPr>
        <p:spPr>
          <a:xfrm>
            <a:off x="2418692" y="-372249"/>
            <a:ext cx="6562800" cy="7171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187CA01-447F-4000-812E-A2A4C6BC00E0}"/>
              </a:ext>
            </a:extLst>
          </p:cNvPr>
          <p:cNvSpPr/>
          <p:nvPr/>
        </p:nvSpPr>
        <p:spPr>
          <a:xfrm>
            <a:off x="5219470" y="124801"/>
            <a:ext cx="1458339" cy="603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Office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2BCCE77-9424-4559-AB08-D2D99D1FD933}"/>
              </a:ext>
            </a:extLst>
          </p:cNvPr>
          <p:cNvSpPr/>
          <p:nvPr/>
        </p:nvSpPr>
        <p:spPr>
          <a:xfrm>
            <a:off x="7523155" y="2244156"/>
            <a:ext cx="1458339" cy="1761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Office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D551FA-8509-42F6-8020-5CF68FA22415}"/>
              </a:ext>
            </a:extLst>
          </p:cNvPr>
          <p:cNvSpPr/>
          <p:nvPr/>
        </p:nvSpPr>
        <p:spPr>
          <a:xfrm>
            <a:off x="8247344" y="6378897"/>
            <a:ext cx="722899" cy="420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Stairs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A4A9AFA-2C41-4AB9-8C33-FBD5A140A1E3}"/>
              </a:ext>
            </a:extLst>
          </p:cNvPr>
          <p:cNvSpPr/>
          <p:nvPr/>
        </p:nvSpPr>
        <p:spPr>
          <a:xfrm>
            <a:off x="8247344" y="124802"/>
            <a:ext cx="722899" cy="420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Elevator</a:t>
            </a:r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F222288-8058-4B57-B220-FB7F72AE528F}"/>
              </a:ext>
            </a:extLst>
          </p:cNvPr>
          <p:cNvCxnSpPr>
            <a:cxnSpLocks/>
          </p:cNvCxnSpPr>
          <p:nvPr/>
        </p:nvCxnSpPr>
        <p:spPr>
          <a:xfrm flipV="1">
            <a:off x="8551709" y="-26261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6383224A-AB02-4315-BC72-8B8E86AE6A63}"/>
              </a:ext>
            </a:extLst>
          </p:cNvPr>
          <p:cNvSpPr/>
          <p:nvPr/>
        </p:nvSpPr>
        <p:spPr>
          <a:xfrm>
            <a:off x="7523799" y="124802"/>
            <a:ext cx="722899" cy="420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Stairs</a:t>
            </a:r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7FD6066-74E7-4269-AB5B-4CEAFFA33282}"/>
              </a:ext>
            </a:extLst>
          </p:cNvPr>
          <p:cNvCxnSpPr>
            <a:cxnSpLocks/>
          </p:cNvCxnSpPr>
          <p:nvPr/>
        </p:nvCxnSpPr>
        <p:spPr>
          <a:xfrm flipV="1">
            <a:off x="7828164" y="-26261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CDB64DA-8989-4F1B-9256-1826FB1810BC}"/>
              </a:ext>
            </a:extLst>
          </p:cNvPr>
          <p:cNvSpPr/>
          <p:nvPr/>
        </p:nvSpPr>
        <p:spPr>
          <a:xfrm>
            <a:off x="2418694" y="124801"/>
            <a:ext cx="1956082" cy="249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Conference room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AC285A2-C3A1-4073-AFA9-91F3905FD30E}"/>
              </a:ext>
            </a:extLst>
          </p:cNvPr>
          <p:cNvSpPr/>
          <p:nvPr/>
        </p:nvSpPr>
        <p:spPr>
          <a:xfrm>
            <a:off x="7523155" y="3991142"/>
            <a:ext cx="1458339" cy="1761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Office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6AF2298-BF9D-41F7-A38C-1E7DF496FEC0}"/>
              </a:ext>
            </a:extLst>
          </p:cNvPr>
          <p:cNvSpPr/>
          <p:nvPr/>
        </p:nvSpPr>
        <p:spPr>
          <a:xfrm>
            <a:off x="2418694" y="2623671"/>
            <a:ext cx="1956082" cy="1231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Conference room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049D595-B251-47B8-AB43-BBC040A86D73}"/>
              </a:ext>
            </a:extLst>
          </p:cNvPr>
          <p:cNvSpPr/>
          <p:nvPr/>
        </p:nvSpPr>
        <p:spPr>
          <a:xfrm>
            <a:off x="7523153" y="1372233"/>
            <a:ext cx="1458341" cy="862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Washroom (male)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4DED41E-F449-4FBD-97CF-D529F9C2B945}"/>
              </a:ext>
            </a:extLst>
          </p:cNvPr>
          <p:cNvSpPr/>
          <p:nvPr/>
        </p:nvSpPr>
        <p:spPr>
          <a:xfrm>
            <a:off x="7523151" y="544855"/>
            <a:ext cx="1458341" cy="827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Washroom (female)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CDF1B02-CCB4-4EA4-93C7-435D35770243}"/>
              </a:ext>
            </a:extLst>
          </p:cNvPr>
          <p:cNvSpPr/>
          <p:nvPr/>
        </p:nvSpPr>
        <p:spPr>
          <a:xfrm>
            <a:off x="2418694" y="5971574"/>
            <a:ext cx="1458341" cy="827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Locker room (female)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49FB9D6-5AE7-4674-81C7-1B0C55FC0406}"/>
              </a:ext>
            </a:extLst>
          </p:cNvPr>
          <p:cNvSpPr/>
          <p:nvPr/>
        </p:nvSpPr>
        <p:spPr>
          <a:xfrm>
            <a:off x="3884055" y="5971573"/>
            <a:ext cx="1458341" cy="827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Locker room (male)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5459561-972D-45C3-BF1F-C1355DFB3B98}"/>
              </a:ext>
            </a:extLst>
          </p:cNvPr>
          <p:cNvSpPr/>
          <p:nvPr/>
        </p:nvSpPr>
        <p:spPr>
          <a:xfrm>
            <a:off x="5216285" y="728278"/>
            <a:ext cx="1458339" cy="603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Office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FCC4671-B61B-48AC-BDA8-42BCCF09E6DB}"/>
              </a:ext>
            </a:extLst>
          </p:cNvPr>
          <p:cNvSpPr/>
          <p:nvPr/>
        </p:nvSpPr>
        <p:spPr>
          <a:xfrm>
            <a:off x="5224891" y="3034564"/>
            <a:ext cx="1458339" cy="603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Office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C137048-32C8-40C0-BD86-370C86F9155A}"/>
              </a:ext>
            </a:extLst>
          </p:cNvPr>
          <p:cNvSpPr/>
          <p:nvPr/>
        </p:nvSpPr>
        <p:spPr>
          <a:xfrm>
            <a:off x="5223305" y="2439460"/>
            <a:ext cx="1458339" cy="603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Office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7952F69-6180-4F39-A6BF-0E618BD9A6FD}"/>
              </a:ext>
            </a:extLst>
          </p:cNvPr>
          <p:cNvSpPr/>
          <p:nvPr/>
        </p:nvSpPr>
        <p:spPr>
          <a:xfrm>
            <a:off x="5223306" y="1840496"/>
            <a:ext cx="1458339" cy="603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Office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E310824-547C-42D1-BC05-447C61AFEE87}"/>
              </a:ext>
            </a:extLst>
          </p:cNvPr>
          <p:cNvSpPr/>
          <p:nvPr/>
        </p:nvSpPr>
        <p:spPr>
          <a:xfrm>
            <a:off x="2418694" y="3854825"/>
            <a:ext cx="1956082" cy="1512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Break room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CFE427F-A3B2-4A00-9F69-5E10C0407E56}"/>
              </a:ext>
            </a:extLst>
          </p:cNvPr>
          <p:cNvSpPr/>
          <p:nvPr/>
        </p:nvSpPr>
        <p:spPr>
          <a:xfrm>
            <a:off x="5223306" y="4763883"/>
            <a:ext cx="1458339" cy="603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Office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3B332EA-3AAF-4146-8982-589A91DFD10E}"/>
              </a:ext>
            </a:extLst>
          </p:cNvPr>
          <p:cNvSpPr/>
          <p:nvPr/>
        </p:nvSpPr>
        <p:spPr>
          <a:xfrm>
            <a:off x="5223307" y="4160038"/>
            <a:ext cx="1458339" cy="603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Office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A4B6F2E-6AB2-468D-AAEE-A491E412559D}"/>
              </a:ext>
            </a:extLst>
          </p:cNvPr>
          <p:cNvSpPr/>
          <p:nvPr/>
        </p:nvSpPr>
        <p:spPr>
          <a:xfrm>
            <a:off x="5342396" y="5971573"/>
            <a:ext cx="1339248" cy="827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Conference room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08" name="Gerade Verbindung mit Pfeil 139">
            <a:extLst>
              <a:ext uri="{FF2B5EF4-FFF2-40B4-BE49-F238E27FC236}">
                <a16:creationId xmlns:a16="http://schemas.microsoft.com/office/drawing/2014/main" id="{158D49B3-6D8C-4C20-8F24-018D403D47D9}"/>
              </a:ext>
            </a:extLst>
          </p:cNvPr>
          <p:cNvCxnSpPr>
            <a:cxnSpLocks/>
          </p:cNvCxnSpPr>
          <p:nvPr/>
        </p:nvCxnSpPr>
        <p:spPr>
          <a:xfrm>
            <a:off x="6541671" y="2116875"/>
            <a:ext cx="279945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uppieren 244">
            <a:extLst>
              <a:ext uri="{FF2B5EF4-FFF2-40B4-BE49-F238E27FC236}">
                <a16:creationId xmlns:a16="http://schemas.microsoft.com/office/drawing/2014/main" id="{0994F656-A300-42A8-902E-85EBED7E6381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500336" y="1857296"/>
            <a:ext cx="365813" cy="388653"/>
            <a:chOff x="4567396" y="1757642"/>
            <a:chExt cx="437197" cy="517644"/>
          </a:xfrm>
        </p:grpSpPr>
        <p:sp>
          <p:nvSpPr>
            <p:cNvPr id="110" name="Bogen 245">
              <a:extLst>
                <a:ext uri="{FF2B5EF4-FFF2-40B4-BE49-F238E27FC236}">
                  <a16:creationId xmlns:a16="http://schemas.microsoft.com/office/drawing/2014/main" id="{D3B426AA-82FA-4EBB-80BC-6BB564C5DFDA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1" name="Gerader Verbinder 246">
              <a:extLst>
                <a:ext uri="{FF2B5EF4-FFF2-40B4-BE49-F238E27FC236}">
                  <a16:creationId xmlns:a16="http://schemas.microsoft.com/office/drawing/2014/main" id="{9975503E-193F-4472-A9E7-12A8DCE60381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Gerader Verbinder 247">
              <a:extLst>
                <a:ext uri="{FF2B5EF4-FFF2-40B4-BE49-F238E27FC236}">
                  <a16:creationId xmlns:a16="http://schemas.microsoft.com/office/drawing/2014/main" id="{83CE15CD-AF73-4900-B41C-5FAF6D5206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3" name="Gerade Verbindung mit Pfeil 139">
            <a:extLst>
              <a:ext uri="{FF2B5EF4-FFF2-40B4-BE49-F238E27FC236}">
                <a16:creationId xmlns:a16="http://schemas.microsoft.com/office/drawing/2014/main" id="{F8F0A102-413E-4041-8813-22D305FEB9CE}"/>
              </a:ext>
            </a:extLst>
          </p:cNvPr>
          <p:cNvCxnSpPr>
            <a:cxnSpLocks/>
          </p:cNvCxnSpPr>
          <p:nvPr/>
        </p:nvCxnSpPr>
        <p:spPr>
          <a:xfrm>
            <a:off x="6541475" y="2696139"/>
            <a:ext cx="279945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ieren 244">
            <a:extLst>
              <a:ext uri="{FF2B5EF4-FFF2-40B4-BE49-F238E27FC236}">
                <a16:creationId xmlns:a16="http://schemas.microsoft.com/office/drawing/2014/main" id="{C4DBAB74-0BE8-4EBA-9296-FA81329F07D1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500140" y="2436560"/>
            <a:ext cx="365813" cy="388653"/>
            <a:chOff x="4567396" y="1757642"/>
            <a:chExt cx="437197" cy="517644"/>
          </a:xfrm>
        </p:grpSpPr>
        <p:sp>
          <p:nvSpPr>
            <p:cNvPr id="115" name="Bogen 245">
              <a:extLst>
                <a:ext uri="{FF2B5EF4-FFF2-40B4-BE49-F238E27FC236}">
                  <a16:creationId xmlns:a16="http://schemas.microsoft.com/office/drawing/2014/main" id="{00AE0F61-E3FF-407E-9EDA-B92A25BFFB20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6" name="Gerader Verbinder 246">
              <a:extLst>
                <a:ext uri="{FF2B5EF4-FFF2-40B4-BE49-F238E27FC236}">
                  <a16:creationId xmlns:a16="http://schemas.microsoft.com/office/drawing/2014/main" id="{9F696953-A37A-4792-9328-3758F929A0BB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Gerader Verbinder 247">
              <a:extLst>
                <a:ext uri="{FF2B5EF4-FFF2-40B4-BE49-F238E27FC236}">
                  <a16:creationId xmlns:a16="http://schemas.microsoft.com/office/drawing/2014/main" id="{778E4488-3EB8-4D95-92B2-FA11D5DFE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8" name="Gerade Verbindung mit Pfeil 139">
            <a:extLst>
              <a:ext uri="{FF2B5EF4-FFF2-40B4-BE49-F238E27FC236}">
                <a16:creationId xmlns:a16="http://schemas.microsoft.com/office/drawing/2014/main" id="{40B29A02-793D-4819-AA68-4E4AABF3257D}"/>
              </a:ext>
            </a:extLst>
          </p:cNvPr>
          <p:cNvCxnSpPr>
            <a:cxnSpLocks/>
          </p:cNvCxnSpPr>
          <p:nvPr/>
        </p:nvCxnSpPr>
        <p:spPr>
          <a:xfrm>
            <a:off x="6533052" y="3289833"/>
            <a:ext cx="279945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pieren 244">
            <a:extLst>
              <a:ext uri="{FF2B5EF4-FFF2-40B4-BE49-F238E27FC236}">
                <a16:creationId xmlns:a16="http://schemas.microsoft.com/office/drawing/2014/main" id="{2114E29B-6460-4987-9203-201373699C1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491717" y="3030254"/>
            <a:ext cx="365813" cy="388653"/>
            <a:chOff x="4567396" y="1757642"/>
            <a:chExt cx="437197" cy="517644"/>
          </a:xfrm>
        </p:grpSpPr>
        <p:sp>
          <p:nvSpPr>
            <p:cNvPr id="120" name="Bogen 245">
              <a:extLst>
                <a:ext uri="{FF2B5EF4-FFF2-40B4-BE49-F238E27FC236}">
                  <a16:creationId xmlns:a16="http://schemas.microsoft.com/office/drawing/2014/main" id="{BB51937D-79F3-4472-B062-7E18FF2D8963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1" name="Gerader Verbinder 246">
              <a:extLst>
                <a:ext uri="{FF2B5EF4-FFF2-40B4-BE49-F238E27FC236}">
                  <a16:creationId xmlns:a16="http://schemas.microsoft.com/office/drawing/2014/main" id="{E2310DC5-E5BE-455C-A573-69C072F3E2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Gerader Verbinder 247">
              <a:extLst>
                <a:ext uri="{FF2B5EF4-FFF2-40B4-BE49-F238E27FC236}">
                  <a16:creationId xmlns:a16="http://schemas.microsoft.com/office/drawing/2014/main" id="{5ACE6188-CAEF-4160-800D-7980C6156A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3" name="Gerade Verbindung mit Pfeil 139">
            <a:extLst>
              <a:ext uri="{FF2B5EF4-FFF2-40B4-BE49-F238E27FC236}">
                <a16:creationId xmlns:a16="http://schemas.microsoft.com/office/drawing/2014/main" id="{D5653B25-34DF-4E3D-B166-02E26C5CBD26}"/>
              </a:ext>
            </a:extLst>
          </p:cNvPr>
          <p:cNvCxnSpPr>
            <a:cxnSpLocks/>
          </p:cNvCxnSpPr>
          <p:nvPr/>
        </p:nvCxnSpPr>
        <p:spPr>
          <a:xfrm>
            <a:off x="6539422" y="416873"/>
            <a:ext cx="279945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uppieren 244">
            <a:extLst>
              <a:ext uri="{FF2B5EF4-FFF2-40B4-BE49-F238E27FC236}">
                <a16:creationId xmlns:a16="http://schemas.microsoft.com/office/drawing/2014/main" id="{00EB55BD-96BA-4746-A07A-3E5A345EEDE2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498087" y="157294"/>
            <a:ext cx="365813" cy="388653"/>
            <a:chOff x="4567396" y="1757642"/>
            <a:chExt cx="437197" cy="517644"/>
          </a:xfrm>
        </p:grpSpPr>
        <p:sp>
          <p:nvSpPr>
            <p:cNvPr id="125" name="Bogen 245">
              <a:extLst>
                <a:ext uri="{FF2B5EF4-FFF2-40B4-BE49-F238E27FC236}">
                  <a16:creationId xmlns:a16="http://schemas.microsoft.com/office/drawing/2014/main" id="{935BABDA-DC72-458F-8859-1D47C6778B7D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6" name="Gerader Verbinder 246">
              <a:extLst>
                <a:ext uri="{FF2B5EF4-FFF2-40B4-BE49-F238E27FC236}">
                  <a16:creationId xmlns:a16="http://schemas.microsoft.com/office/drawing/2014/main" id="{562BEB4D-A536-4A90-8BF4-C274660C95B7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Gerader Verbinder 247">
              <a:extLst>
                <a:ext uri="{FF2B5EF4-FFF2-40B4-BE49-F238E27FC236}">
                  <a16:creationId xmlns:a16="http://schemas.microsoft.com/office/drawing/2014/main" id="{59B86AAF-0F73-4886-87E4-5806C2E1CE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8" name="Gerade Verbindung mit Pfeil 139">
            <a:extLst>
              <a:ext uri="{FF2B5EF4-FFF2-40B4-BE49-F238E27FC236}">
                <a16:creationId xmlns:a16="http://schemas.microsoft.com/office/drawing/2014/main" id="{EB46EDC8-69BC-4E71-91EA-C5D326578131}"/>
              </a:ext>
            </a:extLst>
          </p:cNvPr>
          <p:cNvCxnSpPr>
            <a:cxnSpLocks/>
          </p:cNvCxnSpPr>
          <p:nvPr/>
        </p:nvCxnSpPr>
        <p:spPr>
          <a:xfrm>
            <a:off x="6529674" y="967260"/>
            <a:ext cx="279945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uppieren 244">
            <a:extLst>
              <a:ext uri="{FF2B5EF4-FFF2-40B4-BE49-F238E27FC236}">
                <a16:creationId xmlns:a16="http://schemas.microsoft.com/office/drawing/2014/main" id="{D85D4E63-AE05-4047-8A76-678E1C93EC19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488339" y="707681"/>
            <a:ext cx="365813" cy="388653"/>
            <a:chOff x="4567396" y="1757642"/>
            <a:chExt cx="437197" cy="517644"/>
          </a:xfrm>
        </p:grpSpPr>
        <p:sp>
          <p:nvSpPr>
            <p:cNvPr id="130" name="Bogen 245">
              <a:extLst>
                <a:ext uri="{FF2B5EF4-FFF2-40B4-BE49-F238E27FC236}">
                  <a16:creationId xmlns:a16="http://schemas.microsoft.com/office/drawing/2014/main" id="{0FA5752E-D37F-4C18-ADC1-A708AC5D33A5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1" name="Gerader Verbinder 246">
              <a:extLst>
                <a:ext uri="{FF2B5EF4-FFF2-40B4-BE49-F238E27FC236}">
                  <a16:creationId xmlns:a16="http://schemas.microsoft.com/office/drawing/2014/main" id="{BDF46E59-4746-4AEB-BB2C-9D96BECC9C71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Gerader Verbinder 247">
              <a:extLst>
                <a:ext uri="{FF2B5EF4-FFF2-40B4-BE49-F238E27FC236}">
                  <a16:creationId xmlns:a16="http://schemas.microsoft.com/office/drawing/2014/main" id="{5610502C-A744-4E0D-9D27-12B189156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3" name="Gerade Verbindung mit Pfeil 139">
            <a:extLst>
              <a:ext uri="{FF2B5EF4-FFF2-40B4-BE49-F238E27FC236}">
                <a16:creationId xmlns:a16="http://schemas.microsoft.com/office/drawing/2014/main" id="{812C8085-169E-468D-901B-BB74FFF682E5}"/>
              </a:ext>
            </a:extLst>
          </p:cNvPr>
          <p:cNvCxnSpPr>
            <a:cxnSpLocks/>
          </p:cNvCxnSpPr>
          <p:nvPr/>
        </p:nvCxnSpPr>
        <p:spPr>
          <a:xfrm>
            <a:off x="6539226" y="4458781"/>
            <a:ext cx="279945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pieren 244">
            <a:extLst>
              <a:ext uri="{FF2B5EF4-FFF2-40B4-BE49-F238E27FC236}">
                <a16:creationId xmlns:a16="http://schemas.microsoft.com/office/drawing/2014/main" id="{DEEAFC38-6DAA-4A7F-B932-CB47B4CE9EFC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497891" y="4199202"/>
            <a:ext cx="365813" cy="388653"/>
            <a:chOff x="4567396" y="1757642"/>
            <a:chExt cx="437197" cy="517644"/>
          </a:xfrm>
        </p:grpSpPr>
        <p:sp>
          <p:nvSpPr>
            <p:cNvPr id="135" name="Bogen 245">
              <a:extLst>
                <a:ext uri="{FF2B5EF4-FFF2-40B4-BE49-F238E27FC236}">
                  <a16:creationId xmlns:a16="http://schemas.microsoft.com/office/drawing/2014/main" id="{C168D68C-583D-4F69-9A05-DA38EE9A96BC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6" name="Gerader Verbinder 246">
              <a:extLst>
                <a:ext uri="{FF2B5EF4-FFF2-40B4-BE49-F238E27FC236}">
                  <a16:creationId xmlns:a16="http://schemas.microsoft.com/office/drawing/2014/main" id="{16638F93-929C-4B1C-A929-11867D13A7AF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Gerader Verbinder 247">
              <a:extLst>
                <a:ext uri="{FF2B5EF4-FFF2-40B4-BE49-F238E27FC236}">
                  <a16:creationId xmlns:a16="http://schemas.microsoft.com/office/drawing/2014/main" id="{27C9F459-0FB0-419D-B31D-D80DD5AE00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8" name="Gerade Verbindung mit Pfeil 139">
            <a:extLst>
              <a:ext uri="{FF2B5EF4-FFF2-40B4-BE49-F238E27FC236}">
                <a16:creationId xmlns:a16="http://schemas.microsoft.com/office/drawing/2014/main" id="{C0E5A2A5-74A2-4EC2-B3A2-DB9C83561912}"/>
              </a:ext>
            </a:extLst>
          </p:cNvPr>
          <p:cNvCxnSpPr>
            <a:cxnSpLocks/>
          </p:cNvCxnSpPr>
          <p:nvPr/>
        </p:nvCxnSpPr>
        <p:spPr>
          <a:xfrm>
            <a:off x="6536237" y="5047686"/>
            <a:ext cx="279945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uppieren 244">
            <a:extLst>
              <a:ext uri="{FF2B5EF4-FFF2-40B4-BE49-F238E27FC236}">
                <a16:creationId xmlns:a16="http://schemas.microsoft.com/office/drawing/2014/main" id="{461BD6A0-0E68-47FD-A433-08EC2F658AD3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494902" y="4788107"/>
            <a:ext cx="365813" cy="388653"/>
            <a:chOff x="4567396" y="1757642"/>
            <a:chExt cx="437197" cy="517644"/>
          </a:xfrm>
        </p:grpSpPr>
        <p:sp>
          <p:nvSpPr>
            <p:cNvPr id="140" name="Bogen 245">
              <a:extLst>
                <a:ext uri="{FF2B5EF4-FFF2-40B4-BE49-F238E27FC236}">
                  <a16:creationId xmlns:a16="http://schemas.microsoft.com/office/drawing/2014/main" id="{E1F4D308-7B78-4498-BA32-8EFD00158EB4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1" name="Gerader Verbinder 246">
              <a:extLst>
                <a:ext uri="{FF2B5EF4-FFF2-40B4-BE49-F238E27FC236}">
                  <a16:creationId xmlns:a16="http://schemas.microsoft.com/office/drawing/2014/main" id="{AFC1B95E-88B4-4BA4-8A99-8359F8F83071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Gerader Verbinder 247">
              <a:extLst>
                <a:ext uri="{FF2B5EF4-FFF2-40B4-BE49-F238E27FC236}">
                  <a16:creationId xmlns:a16="http://schemas.microsoft.com/office/drawing/2014/main" id="{3A054E1C-8979-4ADB-9B04-6FD913A03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3" name="Gerade Verbindung mit Pfeil 139">
            <a:extLst>
              <a:ext uri="{FF2B5EF4-FFF2-40B4-BE49-F238E27FC236}">
                <a16:creationId xmlns:a16="http://schemas.microsoft.com/office/drawing/2014/main" id="{3006730A-4E37-40E8-B68E-C74F69AF9FEE}"/>
              </a:ext>
            </a:extLst>
          </p:cNvPr>
          <p:cNvCxnSpPr>
            <a:cxnSpLocks/>
          </p:cNvCxnSpPr>
          <p:nvPr/>
        </p:nvCxnSpPr>
        <p:spPr>
          <a:xfrm>
            <a:off x="4233205" y="384011"/>
            <a:ext cx="279945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uppieren 244">
            <a:extLst>
              <a:ext uri="{FF2B5EF4-FFF2-40B4-BE49-F238E27FC236}">
                <a16:creationId xmlns:a16="http://schemas.microsoft.com/office/drawing/2014/main" id="{46C45B45-C48D-4A0B-9942-01AE80126527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4191870" y="124432"/>
            <a:ext cx="365813" cy="388653"/>
            <a:chOff x="4567396" y="1757642"/>
            <a:chExt cx="437197" cy="517644"/>
          </a:xfrm>
        </p:grpSpPr>
        <p:sp>
          <p:nvSpPr>
            <p:cNvPr id="145" name="Bogen 245">
              <a:extLst>
                <a:ext uri="{FF2B5EF4-FFF2-40B4-BE49-F238E27FC236}">
                  <a16:creationId xmlns:a16="http://schemas.microsoft.com/office/drawing/2014/main" id="{7C53DA37-5051-435F-B334-BF1CB26F313C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6" name="Gerader Verbinder 246">
              <a:extLst>
                <a:ext uri="{FF2B5EF4-FFF2-40B4-BE49-F238E27FC236}">
                  <a16:creationId xmlns:a16="http://schemas.microsoft.com/office/drawing/2014/main" id="{6E6B10CE-9495-440D-BCEA-901EB0A5B08F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Gerader Verbinder 247">
              <a:extLst>
                <a:ext uri="{FF2B5EF4-FFF2-40B4-BE49-F238E27FC236}">
                  <a16:creationId xmlns:a16="http://schemas.microsoft.com/office/drawing/2014/main" id="{30A0A7ED-BD6E-4301-88C2-1C7620A52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8" name="Gerade Verbindung mit Pfeil 139">
            <a:extLst>
              <a:ext uri="{FF2B5EF4-FFF2-40B4-BE49-F238E27FC236}">
                <a16:creationId xmlns:a16="http://schemas.microsoft.com/office/drawing/2014/main" id="{0AA11B95-1E30-426B-A336-DC6D28BC2860}"/>
              </a:ext>
            </a:extLst>
          </p:cNvPr>
          <p:cNvCxnSpPr>
            <a:cxnSpLocks/>
          </p:cNvCxnSpPr>
          <p:nvPr/>
        </p:nvCxnSpPr>
        <p:spPr>
          <a:xfrm>
            <a:off x="4239752" y="2305091"/>
            <a:ext cx="279945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244">
            <a:extLst>
              <a:ext uri="{FF2B5EF4-FFF2-40B4-BE49-F238E27FC236}">
                <a16:creationId xmlns:a16="http://schemas.microsoft.com/office/drawing/2014/main" id="{FD2AA2D6-7E31-4128-86FA-CFAC77E01AE2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4198417" y="2045512"/>
            <a:ext cx="365813" cy="388653"/>
            <a:chOff x="4567396" y="1757642"/>
            <a:chExt cx="437197" cy="517644"/>
          </a:xfrm>
        </p:grpSpPr>
        <p:sp>
          <p:nvSpPr>
            <p:cNvPr id="150" name="Bogen 245">
              <a:extLst>
                <a:ext uri="{FF2B5EF4-FFF2-40B4-BE49-F238E27FC236}">
                  <a16:creationId xmlns:a16="http://schemas.microsoft.com/office/drawing/2014/main" id="{86385E75-9BEA-4308-AE57-5C0A187B7862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51" name="Gerader Verbinder 246">
              <a:extLst>
                <a:ext uri="{FF2B5EF4-FFF2-40B4-BE49-F238E27FC236}">
                  <a16:creationId xmlns:a16="http://schemas.microsoft.com/office/drawing/2014/main" id="{BA8F9733-CC2D-49DD-946D-7C8362C8A809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Gerader Verbinder 247">
              <a:extLst>
                <a:ext uri="{FF2B5EF4-FFF2-40B4-BE49-F238E27FC236}">
                  <a16:creationId xmlns:a16="http://schemas.microsoft.com/office/drawing/2014/main" id="{6ABC47DE-3874-40DE-B765-3209AD28FC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3" name="Gerade Verbindung mit Pfeil 139">
            <a:extLst>
              <a:ext uri="{FF2B5EF4-FFF2-40B4-BE49-F238E27FC236}">
                <a16:creationId xmlns:a16="http://schemas.microsoft.com/office/drawing/2014/main" id="{3FD830A6-14DD-40DD-8C80-84CE11AF0896}"/>
              </a:ext>
            </a:extLst>
          </p:cNvPr>
          <p:cNvCxnSpPr>
            <a:cxnSpLocks/>
          </p:cNvCxnSpPr>
          <p:nvPr/>
        </p:nvCxnSpPr>
        <p:spPr>
          <a:xfrm>
            <a:off x="4233205" y="3179004"/>
            <a:ext cx="279945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uppieren 244">
            <a:extLst>
              <a:ext uri="{FF2B5EF4-FFF2-40B4-BE49-F238E27FC236}">
                <a16:creationId xmlns:a16="http://schemas.microsoft.com/office/drawing/2014/main" id="{72436A69-7EF7-458D-AE60-84734967603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4191870" y="2919425"/>
            <a:ext cx="365813" cy="388653"/>
            <a:chOff x="4567396" y="1757642"/>
            <a:chExt cx="437197" cy="517644"/>
          </a:xfrm>
        </p:grpSpPr>
        <p:sp>
          <p:nvSpPr>
            <p:cNvPr id="155" name="Bogen 245">
              <a:extLst>
                <a:ext uri="{FF2B5EF4-FFF2-40B4-BE49-F238E27FC236}">
                  <a16:creationId xmlns:a16="http://schemas.microsoft.com/office/drawing/2014/main" id="{5AAC4B27-F041-4E4D-B61C-71309B02A9E7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56" name="Gerader Verbinder 246">
              <a:extLst>
                <a:ext uri="{FF2B5EF4-FFF2-40B4-BE49-F238E27FC236}">
                  <a16:creationId xmlns:a16="http://schemas.microsoft.com/office/drawing/2014/main" id="{DA3D8846-FC97-4A81-A87E-09E8330335E5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Gerader Verbinder 247">
              <a:extLst>
                <a:ext uri="{FF2B5EF4-FFF2-40B4-BE49-F238E27FC236}">
                  <a16:creationId xmlns:a16="http://schemas.microsoft.com/office/drawing/2014/main" id="{275FFC3B-BBA9-4383-A1D2-0C96A5722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8" name="Gerade Verbindung mit Pfeil 139">
            <a:extLst>
              <a:ext uri="{FF2B5EF4-FFF2-40B4-BE49-F238E27FC236}">
                <a16:creationId xmlns:a16="http://schemas.microsoft.com/office/drawing/2014/main" id="{1696BDDE-C38A-43F4-80AE-D92FB43BD562}"/>
              </a:ext>
            </a:extLst>
          </p:cNvPr>
          <p:cNvCxnSpPr>
            <a:cxnSpLocks/>
          </p:cNvCxnSpPr>
          <p:nvPr/>
        </p:nvCxnSpPr>
        <p:spPr>
          <a:xfrm>
            <a:off x="4234705" y="4593065"/>
            <a:ext cx="279945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uppieren 244">
            <a:extLst>
              <a:ext uri="{FF2B5EF4-FFF2-40B4-BE49-F238E27FC236}">
                <a16:creationId xmlns:a16="http://schemas.microsoft.com/office/drawing/2014/main" id="{25EC540A-FBA1-423F-BF21-B187FE04F862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4193370" y="4333486"/>
            <a:ext cx="365813" cy="388653"/>
            <a:chOff x="4567396" y="1757642"/>
            <a:chExt cx="437197" cy="517644"/>
          </a:xfrm>
        </p:grpSpPr>
        <p:sp>
          <p:nvSpPr>
            <p:cNvPr id="160" name="Bogen 245">
              <a:extLst>
                <a:ext uri="{FF2B5EF4-FFF2-40B4-BE49-F238E27FC236}">
                  <a16:creationId xmlns:a16="http://schemas.microsoft.com/office/drawing/2014/main" id="{A2C65FE7-DC6F-42AD-B3AC-CB0599BCA7B7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61" name="Gerader Verbinder 246">
              <a:extLst>
                <a:ext uri="{FF2B5EF4-FFF2-40B4-BE49-F238E27FC236}">
                  <a16:creationId xmlns:a16="http://schemas.microsoft.com/office/drawing/2014/main" id="{EB724D8A-3CAF-443D-8E94-E8870EA664A5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Gerader Verbinder 247">
              <a:extLst>
                <a:ext uri="{FF2B5EF4-FFF2-40B4-BE49-F238E27FC236}">
                  <a16:creationId xmlns:a16="http://schemas.microsoft.com/office/drawing/2014/main" id="{131BE6F8-BE9F-42BA-BD64-30D5A71DEA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9" name="Gerade Verbindung mit Pfeil 139">
            <a:extLst>
              <a:ext uri="{FF2B5EF4-FFF2-40B4-BE49-F238E27FC236}">
                <a16:creationId xmlns:a16="http://schemas.microsoft.com/office/drawing/2014/main" id="{118C5122-1EC7-460E-8666-9678F461BFF5}"/>
              </a:ext>
            </a:extLst>
          </p:cNvPr>
          <p:cNvCxnSpPr>
            <a:cxnSpLocks/>
          </p:cNvCxnSpPr>
          <p:nvPr/>
        </p:nvCxnSpPr>
        <p:spPr>
          <a:xfrm rot="10800000">
            <a:off x="7381022" y="948294"/>
            <a:ext cx="279945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ieren 244">
            <a:extLst>
              <a:ext uri="{FF2B5EF4-FFF2-40B4-BE49-F238E27FC236}">
                <a16:creationId xmlns:a16="http://schemas.microsoft.com/office/drawing/2014/main" id="{49E25837-632C-42D4-B625-4E8F1C406D52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7338087" y="815996"/>
            <a:ext cx="365813" cy="388653"/>
            <a:chOff x="4567396" y="1757642"/>
            <a:chExt cx="437197" cy="517644"/>
          </a:xfrm>
        </p:grpSpPr>
        <p:sp>
          <p:nvSpPr>
            <p:cNvPr id="171" name="Bogen 245">
              <a:extLst>
                <a:ext uri="{FF2B5EF4-FFF2-40B4-BE49-F238E27FC236}">
                  <a16:creationId xmlns:a16="http://schemas.microsoft.com/office/drawing/2014/main" id="{F9C319B5-FE54-4B09-9DD1-DCF356BCE780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72" name="Gerader Verbinder 246">
              <a:extLst>
                <a:ext uri="{FF2B5EF4-FFF2-40B4-BE49-F238E27FC236}">
                  <a16:creationId xmlns:a16="http://schemas.microsoft.com/office/drawing/2014/main" id="{453239D6-7D9D-47A1-9C98-CB88F9556645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Gerader Verbinder 247">
              <a:extLst>
                <a:ext uri="{FF2B5EF4-FFF2-40B4-BE49-F238E27FC236}">
                  <a16:creationId xmlns:a16="http://schemas.microsoft.com/office/drawing/2014/main" id="{630DDD5F-62C1-45ED-AAE0-D647C9B6E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4" name="Gerade Verbindung mit Pfeil 139">
            <a:extLst>
              <a:ext uri="{FF2B5EF4-FFF2-40B4-BE49-F238E27FC236}">
                <a16:creationId xmlns:a16="http://schemas.microsoft.com/office/drawing/2014/main" id="{A09F6D87-29DC-4263-A297-987D2B0A3D3E}"/>
              </a:ext>
            </a:extLst>
          </p:cNvPr>
          <p:cNvCxnSpPr>
            <a:cxnSpLocks/>
          </p:cNvCxnSpPr>
          <p:nvPr/>
        </p:nvCxnSpPr>
        <p:spPr>
          <a:xfrm rot="10800000">
            <a:off x="7381022" y="1798408"/>
            <a:ext cx="279945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uppieren 244">
            <a:extLst>
              <a:ext uri="{FF2B5EF4-FFF2-40B4-BE49-F238E27FC236}">
                <a16:creationId xmlns:a16="http://schemas.microsoft.com/office/drawing/2014/main" id="{07802108-AE6B-49C6-A10A-35969A5ED0A1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7338087" y="1666110"/>
            <a:ext cx="365813" cy="388653"/>
            <a:chOff x="4567396" y="1757642"/>
            <a:chExt cx="437197" cy="517644"/>
          </a:xfrm>
        </p:grpSpPr>
        <p:sp>
          <p:nvSpPr>
            <p:cNvPr id="176" name="Bogen 245">
              <a:extLst>
                <a:ext uri="{FF2B5EF4-FFF2-40B4-BE49-F238E27FC236}">
                  <a16:creationId xmlns:a16="http://schemas.microsoft.com/office/drawing/2014/main" id="{E98B1DAD-42ED-4323-A6CD-C40DF37AB769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77" name="Gerader Verbinder 246">
              <a:extLst>
                <a:ext uri="{FF2B5EF4-FFF2-40B4-BE49-F238E27FC236}">
                  <a16:creationId xmlns:a16="http://schemas.microsoft.com/office/drawing/2014/main" id="{4CDDEFD5-FCCD-44AB-B325-2A5941E54171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Gerader Verbinder 247">
              <a:extLst>
                <a:ext uri="{FF2B5EF4-FFF2-40B4-BE49-F238E27FC236}">
                  <a16:creationId xmlns:a16="http://schemas.microsoft.com/office/drawing/2014/main" id="{A98EC83E-984A-496D-87B9-02D0A74A9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9" name="Gerade Verbindung mit Pfeil 139">
            <a:extLst>
              <a:ext uri="{FF2B5EF4-FFF2-40B4-BE49-F238E27FC236}">
                <a16:creationId xmlns:a16="http://schemas.microsoft.com/office/drawing/2014/main" id="{2F5D82B0-D93D-4AF8-B8D0-0C16742B1C5A}"/>
              </a:ext>
            </a:extLst>
          </p:cNvPr>
          <p:cNvCxnSpPr>
            <a:cxnSpLocks/>
          </p:cNvCxnSpPr>
          <p:nvPr/>
        </p:nvCxnSpPr>
        <p:spPr>
          <a:xfrm rot="10800000">
            <a:off x="7381118" y="2581988"/>
            <a:ext cx="279945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uppieren 244">
            <a:extLst>
              <a:ext uri="{FF2B5EF4-FFF2-40B4-BE49-F238E27FC236}">
                <a16:creationId xmlns:a16="http://schemas.microsoft.com/office/drawing/2014/main" id="{5D0074D5-74D1-4CB8-BE1F-C7B550C26F44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7338183" y="2449690"/>
            <a:ext cx="365813" cy="388653"/>
            <a:chOff x="4567396" y="1757642"/>
            <a:chExt cx="437197" cy="517644"/>
          </a:xfrm>
        </p:grpSpPr>
        <p:sp>
          <p:nvSpPr>
            <p:cNvPr id="181" name="Bogen 245">
              <a:extLst>
                <a:ext uri="{FF2B5EF4-FFF2-40B4-BE49-F238E27FC236}">
                  <a16:creationId xmlns:a16="http://schemas.microsoft.com/office/drawing/2014/main" id="{19EACC17-DE7B-4469-84D2-96A22DD3559B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82" name="Gerader Verbinder 246">
              <a:extLst>
                <a:ext uri="{FF2B5EF4-FFF2-40B4-BE49-F238E27FC236}">
                  <a16:creationId xmlns:a16="http://schemas.microsoft.com/office/drawing/2014/main" id="{1D03C814-7F57-4734-AC6B-47490814F809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Gerader Verbinder 247">
              <a:extLst>
                <a:ext uri="{FF2B5EF4-FFF2-40B4-BE49-F238E27FC236}">
                  <a16:creationId xmlns:a16="http://schemas.microsoft.com/office/drawing/2014/main" id="{4ECDD709-F62C-438D-9261-FBDC386032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4" name="Gerade Verbindung mit Pfeil 139">
            <a:extLst>
              <a:ext uri="{FF2B5EF4-FFF2-40B4-BE49-F238E27FC236}">
                <a16:creationId xmlns:a16="http://schemas.microsoft.com/office/drawing/2014/main" id="{91BBD763-5B9C-4E7D-9277-6B8D130D1755}"/>
              </a:ext>
            </a:extLst>
          </p:cNvPr>
          <p:cNvCxnSpPr>
            <a:cxnSpLocks/>
          </p:cNvCxnSpPr>
          <p:nvPr/>
        </p:nvCxnSpPr>
        <p:spPr>
          <a:xfrm rot="10800000">
            <a:off x="7381118" y="3710172"/>
            <a:ext cx="279945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uppieren 244">
            <a:extLst>
              <a:ext uri="{FF2B5EF4-FFF2-40B4-BE49-F238E27FC236}">
                <a16:creationId xmlns:a16="http://schemas.microsoft.com/office/drawing/2014/main" id="{3231CB11-DAB6-4A85-B1CC-C963BF7A2041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7338183" y="3577874"/>
            <a:ext cx="365813" cy="388653"/>
            <a:chOff x="4567396" y="1757642"/>
            <a:chExt cx="437197" cy="517644"/>
          </a:xfrm>
        </p:grpSpPr>
        <p:sp>
          <p:nvSpPr>
            <p:cNvPr id="186" name="Bogen 245">
              <a:extLst>
                <a:ext uri="{FF2B5EF4-FFF2-40B4-BE49-F238E27FC236}">
                  <a16:creationId xmlns:a16="http://schemas.microsoft.com/office/drawing/2014/main" id="{97B13845-EF14-4178-90A9-3B080F23D9DA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87" name="Gerader Verbinder 246">
              <a:extLst>
                <a:ext uri="{FF2B5EF4-FFF2-40B4-BE49-F238E27FC236}">
                  <a16:creationId xmlns:a16="http://schemas.microsoft.com/office/drawing/2014/main" id="{D0C5ACA7-1C98-4040-8E57-2A56037AF195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r Verbinder 247">
              <a:extLst>
                <a:ext uri="{FF2B5EF4-FFF2-40B4-BE49-F238E27FC236}">
                  <a16:creationId xmlns:a16="http://schemas.microsoft.com/office/drawing/2014/main" id="{4B9A88E9-17CE-41FA-8DAF-5651421A2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9" name="Gerade Verbindung mit Pfeil 139">
            <a:extLst>
              <a:ext uri="{FF2B5EF4-FFF2-40B4-BE49-F238E27FC236}">
                <a16:creationId xmlns:a16="http://schemas.microsoft.com/office/drawing/2014/main" id="{F33D4A80-2560-42B7-B184-FE3BE69C90FA}"/>
              </a:ext>
            </a:extLst>
          </p:cNvPr>
          <p:cNvCxnSpPr>
            <a:cxnSpLocks/>
          </p:cNvCxnSpPr>
          <p:nvPr/>
        </p:nvCxnSpPr>
        <p:spPr>
          <a:xfrm rot="10800000">
            <a:off x="7381022" y="4315795"/>
            <a:ext cx="279945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uppieren 244">
            <a:extLst>
              <a:ext uri="{FF2B5EF4-FFF2-40B4-BE49-F238E27FC236}">
                <a16:creationId xmlns:a16="http://schemas.microsoft.com/office/drawing/2014/main" id="{204C5263-BFDA-4E7C-9C28-9B16AE6D7DEC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7338087" y="4183497"/>
            <a:ext cx="365813" cy="388653"/>
            <a:chOff x="4567396" y="1757642"/>
            <a:chExt cx="437197" cy="517644"/>
          </a:xfrm>
        </p:grpSpPr>
        <p:sp>
          <p:nvSpPr>
            <p:cNvPr id="191" name="Bogen 245">
              <a:extLst>
                <a:ext uri="{FF2B5EF4-FFF2-40B4-BE49-F238E27FC236}">
                  <a16:creationId xmlns:a16="http://schemas.microsoft.com/office/drawing/2014/main" id="{48D26D6F-1951-4C77-A797-05DBB2FF4D66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92" name="Gerader Verbinder 246">
              <a:extLst>
                <a:ext uri="{FF2B5EF4-FFF2-40B4-BE49-F238E27FC236}">
                  <a16:creationId xmlns:a16="http://schemas.microsoft.com/office/drawing/2014/main" id="{BA1CA73F-2E2E-4026-A099-AD0D71BF0DC0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Gerader Verbinder 247">
              <a:extLst>
                <a:ext uri="{FF2B5EF4-FFF2-40B4-BE49-F238E27FC236}">
                  <a16:creationId xmlns:a16="http://schemas.microsoft.com/office/drawing/2014/main" id="{96162E32-1C0E-463B-B3C4-75F7CD0B38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4" name="Gerade Verbindung mit Pfeil 139">
            <a:extLst>
              <a:ext uri="{FF2B5EF4-FFF2-40B4-BE49-F238E27FC236}">
                <a16:creationId xmlns:a16="http://schemas.microsoft.com/office/drawing/2014/main" id="{B6CD05C3-97AD-4D39-A1F1-DECBF448B142}"/>
              </a:ext>
            </a:extLst>
          </p:cNvPr>
          <p:cNvCxnSpPr>
            <a:cxnSpLocks/>
          </p:cNvCxnSpPr>
          <p:nvPr/>
        </p:nvCxnSpPr>
        <p:spPr>
          <a:xfrm rot="10800000">
            <a:off x="7381021" y="5480015"/>
            <a:ext cx="279945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uppieren 244">
            <a:extLst>
              <a:ext uri="{FF2B5EF4-FFF2-40B4-BE49-F238E27FC236}">
                <a16:creationId xmlns:a16="http://schemas.microsoft.com/office/drawing/2014/main" id="{25983147-7051-4904-9DF2-85FD1D73AA09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7338086" y="5347717"/>
            <a:ext cx="365813" cy="388653"/>
            <a:chOff x="4567396" y="1757642"/>
            <a:chExt cx="437197" cy="517644"/>
          </a:xfrm>
        </p:grpSpPr>
        <p:sp>
          <p:nvSpPr>
            <p:cNvPr id="196" name="Bogen 245">
              <a:extLst>
                <a:ext uri="{FF2B5EF4-FFF2-40B4-BE49-F238E27FC236}">
                  <a16:creationId xmlns:a16="http://schemas.microsoft.com/office/drawing/2014/main" id="{1F33336E-D107-4BCA-B5C6-D096D2F6AABD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97" name="Gerader Verbinder 246">
              <a:extLst>
                <a:ext uri="{FF2B5EF4-FFF2-40B4-BE49-F238E27FC236}">
                  <a16:creationId xmlns:a16="http://schemas.microsoft.com/office/drawing/2014/main" id="{386CF0B7-1ECA-43E0-8B67-8290987734C0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Gerader Verbinder 247">
              <a:extLst>
                <a:ext uri="{FF2B5EF4-FFF2-40B4-BE49-F238E27FC236}">
                  <a16:creationId xmlns:a16="http://schemas.microsoft.com/office/drawing/2014/main" id="{E3F8C14D-7753-4264-A238-2045FC673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9" name="Textfeld 198">
            <a:extLst>
              <a:ext uri="{FF2B5EF4-FFF2-40B4-BE49-F238E27FC236}">
                <a16:creationId xmlns:a16="http://schemas.microsoft.com/office/drawing/2014/main" id="{3F1EF5FD-880A-4F78-9B22-0E3F6081A197}"/>
              </a:ext>
            </a:extLst>
          </p:cNvPr>
          <p:cNvSpPr txBox="1"/>
          <p:nvPr/>
        </p:nvSpPr>
        <p:spPr>
          <a:xfrm>
            <a:off x="232914" y="244670"/>
            <a:ext cx="116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floor</a:t>
            </a:r>
          </a:p>
        </p:txBody>
      </p:sp>
      <p:cxnSp>
        <p:nvCxnSpPr>
          <p:cNvPr id="210" name="Gerade Verbindung mit Pfeil 139">
            <a:extLst>
              <a:ext uri="{FF2B5EF4-FFF2-40B4-BE49-F238E27FC236}">
                <a16:creationId xmlns:a16="http://schemas.microsoft.com/office/drawing/2014/main" id="{20772A5F-D597-4E21-A981-AFE40AE02469}"/>
              </a:ext>
            </a:extLst>
          </p:cNvPr>
          <p:cNvCxnSpPr>
            <a:cxnSpLocks/>
          </p:cNvCxnSpPr>
          <p:nvPr/>
        </p:nvCxnSpPr>
        <p:spPr>
          <a:xfrm rot="16200000">
            <a:off x="3522833" y="5964271"/>
            <a:ext cx="279945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uppieren 244">
            <a:extLst>
              <a:ext uri="{FF2B5EF4-FFF2-40B4-BE49-F238E27FC236}">
                <a16:creationId xmlns:a16="http://schemas.microsoft.com/office/drawing/2014/main" id="{9D3614A9-36D3-49A6-96D6-BE0AE110AFA4}"/>
              </a:ext>
            </a:extLst>
          </p:cNvPr>
          <p:cNvGrpSpPr>
            <a:grpSpLocks noChangeAspect="1"/>
          </p:cNvGrpSpPr>
          <p:nvPr/>
        </p:nvGrpSpPr>
        <p:grpSpPr>
          <a:xfrm>
            <a:off x="3408570" y="5769847"/>
            <a:ext cx="365813" cy="388653"/>
            <a:chOff x="4567396" y="1757642"/>
            <a:chExt cx="437197" cy="517644"/>
          </a:xfrm>
        </p:grpSpPr>
        <p:sp>
          <p:nvSpPr>
            <p:cNvPr id="212" name="Bogen 245">
              <a:extLst>
                <a:ext uri="{FF2B5EF4-FFF2-40B4-BE49-F238E27FC236}">
                  <a16:creationId xmlns:a16="http://schemas.microsoft.com/office/drawing/2014/main" id="{E067CF74-79CC-4E3B-B977-A9114A0707C5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13" name="Gerader Verbinder 246">
              <a:extLst>
                <a:ext uri="{FF2B5EF4-FFF2-40B4-BE49-F238E27FC236}">
                  <a16:creationId xmlns:a16="http://schemas.microsoft.com/office/drawing/2014/main" id="{AC3772B5-107B-41B3-A338-B8F34BABB70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Gerader Verbinder 247">
              <a:extLst>
                <a:ext uri="{FF2B5EF4-FFF2-40B4-BE49-F238E27FC236}">
                  <a16:creationId xmlns:a16="http://schemas.microsoft.com/office/drawing/2014/main" id="{E7233363-AF38-43D5-9A39-37EEF823C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6" name="Gerade Verbindung mit Pfeil 139">
            <a:extLst>
              <a:ext uri="{FF2B5EF4-FFF2-40B4-BE49-F238E27FC236}">
                <a16:creationId xmlns:a16="http://schemas.microsoft.com/office/drawing/2014/main" id="{D5BD8D1C-6415-4720-9BB2-A5BFE9264302}"/>
              </a:ext>
            </a:extLst>
          </p:cNvPr>
          <p:cNvCxnSpPr>
            <a:cxnSpLocks/>
          </p:cNvCxnSpPr>
          <p:nvPr/>
        </p:nvCxnSpPr>
        <p:spPr>
          <a:xfrm rot="5400000">
            <a:off x="3274789" y="5359569"/>
            <a:ext cx="279945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uppieren 244">
            <a:extLst>
              <a:ext uri="{FF2B5EF4-FFF2-40B4-BE49-F238E27FC236}">
                <a16:creationId xmlns:a16="http://schemas.microsoft.com/office/drawing/2014/main" id="{207CD78C-EE83-4D33-A4D1-28A252CBCDCB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3296956" y="5165341"/>
            <a:ext cx="365813" cy="388653"/>
            <a:chOff x="4567396" y="1757642"/>
            <a:chExt cx="437197" cy="517644"/>
          </a:xfrm>
        </p:grpSpPr>
        <p:sp>
          <p:nvSpPr>
            <p:cNvPr id="218" name="Bogen 245">
              <a:extLst>
                <a:ext uri="{FF2B5EF4-FFF2-40B4-BE49-F238E27FC236}">
                  <a16:creationId xmlns:a16="http://schemas.microsoft.com/office/drawing/2014/main" id="{74549F23-19E6-49F3-897B-91C2E9FB0351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19" name="Gerader Verbinder 246">
              <a:extLst>
                <a:ext uri="{FF2B5EF4-FFF2-40B4-BE49-F238E27FC236}">
                  <a16:creationId xmlns:a16="http://schemas.microsoft.com/office/drawing/2014/main" id="{2FCFB6EE-3517-4D2F-A24A-418D11DFF32F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Gerader Verbinder 247">
              <a:extLst>
                <a:ext uri="{FF2B5EF4-FFF2-40B4-BE49-F238E27FC236}">
                  <a16:creationId xmlns:a16="http://schemas.microsoft.com/office/drawing/2014/main" id="{D65C2721-E8D8-406A-B4DA-2934BB630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2" name="Gerade Verbindung mit Pfeil 139">
            <a:extLst>
              <a:ext uri="{FF2B5EF4-FFF2-40B4-BE49-F238E27FC236}">
                <a16:creationId xmlns:a16="http://schemas.microsoft.com/office/drawing/2014/main" id="{C4A578F6-7E0C-464A-B800-78E0AA557122}"/>
              </a:ext>
            </a:extLst>
          </p:cNvPr>
          <p:cNvCxnSpPr>
            <a:cxnSpLocks/>
          </p:cNvCxnSpPr>
          <p:nvPr/>
        </p:nvCxnSpPr>
        <p:spPr>
          <a:xfrm rot="16200000">
            <a:off x="4993350" y="5964270"/>
            <a:ext cx="279945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uppieren 244">
            <a:extLst>
              <a:ext uri="{FF2B5EF4-FFF2-40B4-BE49-F238E27FC236}">
                <a16:creationId xmlns:a16="http://schemas.microsoft.com/office/drawing/2014/main" id="{3036B088-C737-4179-A071-98EF890B85C1}"/>
              </a:ext>
            </a:extLst>
          </p:cNvPr>
          <p:cNvGrpSpPr>
            <a:grpSpLocks noChangeAspect="1"/>
          </p:cNvGrpSpPr>
          <p:nvPr/>
        </p:nvGrpSpPr>
        <p:grpSpPr>
          <a:xfrm>
            <a:off x="4879087" y="5769846"/>
            <a:ext cx="365813" cy="388653"/>
            <a:chOff x="4567396" y="1757642"/>
            <a:chExt cx="437197" cy="517644"/>
          </a:xfrm>
        </p:grpSpPr>
        <p:sp>
          <p:nvSpPr>
            <p:cNvPr id="224" name="Bogen 245">
              <a:extLst>
                <a:ext uri="{FF2B5EF4-FFF2-40B4-BE49-F238E27FC236}">
                  <a16:creationId xmlns:a16="http://schemas.microsoft.com/office/drawing/2014/main" id="{4F93C5DC-243A-4CE3-A0F8-5A222A5848A4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25" name="Gerader Verbinder 246">
              <a:extLst>
                <a:ext uri="{FF2B5EF4-FFF2-40B4-BE49-F238E27FC236}">
                  <a16:creationId xmlns:a16="http://schemas.microsoft.com/office/drawing/2014/main" id="{7A8DF26F-5D4F-4E8B-BF8D-A75C4A233FE7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Gerader Verbinder 247">
              <a:extLst>
                <a:ext uri="{FF2B5EF4-FFF2-40B4-BE49-F238E27FC236}">
                  <a16:creationId xmlns:a16="http://schemas.microsoft.com/office/drawing/2014/main" id="{DA98996C-8070-4E69-A6D7-5FB2EB6CB4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7" name="Gerade Verbindung mit Pfeil 139">
            <a:extLst>
              <a:ext uri="{FF2B5EF4-FFF2-40B4-BE49-F238E27FC236}">
                <a16:creationId xmlns:a16="http://schemas.microsoft.com/office/drawing/2014/main" id="{0A2B1F60-1426-44E5-BBB9-37E047353D4A}"/>
              </a:ext>
            </a:extLst>
          </p:cNvPr>
          <p:cNvCxnSpPr>
            <a:cxnSpLocks/>
          </p:cNvCxnSpPr>
          <p:nvPr/>
        </p:nvCxnSpPr>
        <p:spPr>
          <a:xfrm rot="16200000">
            <a:off x="6307128" y="5963977"/>
            <a:ext cx="279945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uppieren 244">
            <a:extLst>
              <a:ext uri="{FF2B5EF4-FFF2-40B4-BE49-F238E27FC236}">
                <a16:creationId xmlns:a16="http://schemas.microsoft.com/office/drawing/2014/main" id="{E3A80E12-FF38-4446-B218-65A0C4BB183C}"/>
              </a:ext>
            </a:extLst>
          </p:cNvPr>
          <p:cNvGrpSpPr>
            <a:grpSpLocks noChangeAspect="1"/>
          </p:cNvGrpSpPr>
          <p:nvPr/>
        </p:nvGrpSpPr>
        <p:grpSpPr>
          <a:xfrm>
            <a:off x="6192865" y="5769553"/>
            <a:ext cx="365813" cy="388653"/>
            <a:chOff x="4567396" y="1757642"/>
            <a:chExt cx="437197" cy="517644"/>
          </a:xfrm>
        </p:grpSpPr>
        <p:sp>
          <p:nvSpPr>
            <p:cNvPr id="229" name="Bogen 245">
              <a:extLst>
                <a:ext uri="{FF2B5EF4-FFF2-40B4-BE49-F238E27FC236}">
                  <a16:creationId xmlns:a16="http://schemas.microsoft.com/office/drawing/2014/main" id="{AC8BCC17-28B1-498F-845F-DB9866E54E20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30" name="Gerader Verbinder 246">
              <a:extLst>
                <a:ext uri="{FF2B5EF4-FFF2-40B4-BE49-F238E27FC236}">
                  <a16:creationId xmlns:a16="http://schemas.microsoft.com/office/drawing/2014/main" id="{21C91123-37C2-47C6-9771-ED9819990742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Gerader Verbinder 247">
              <a:extLst>
                <a:ext uri="{FF2B5EF4-FFF2-40B4-BE49-F238E27FC236}">
                  <a16:creationId xmlns:a16="http://schemas.microsoft.com/office/drawing/2014/main" id="{EB96D239-F859-4449-A2EF-DF7412D1E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2" name="Gerade Verbindung mit Pfeil 139">
            <a:extLst>
              <a:ext uri="{FF2B5EF4-FFF2-40B4-BE49-F238E27FC236}">
                <a16:creationId xmlns:a16="http://schemas.microsoft.com/office/drawing/2014/main" id="{10A00F65-0050-45F8-A0D2-1065C02CA263}"/>
              </a:ext>
            </a:extLst>
          </p:cNvPr>
          <p:cNvCxnSpPr>
            <a:cxnSpLocks/>
          </p:cNvCxnSpPr>
          <p:nvPr/>
        </p:nvCxnSpPr>
        <p:spPr>
          <a:xfrm rot="16200000">
            <a:off x="8400036" y="6378896"/>
            <a:ext cx="279945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66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1B92AA3-29F6-49EE-87BA-873EDC658250}"/>
              </a:ext>
            </a:extLst>
          </p:cNvPr>
          <p:cNvSpPr/>
          <p:nvPr/>
        </p:nvSpPr>
        <p:spPr>
          <a:xfrm>
            <a:off x="2407443" y="-372249"/>
            <a:ext cx="6562800" cy="7171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FAD7EA1-2275-4F7F-80CD-A1372FAC7515}"/>
              </a:ext>
            </a:extLst>
          </p:cNvPr>
          <p:cNvSpPr/>
          <p:nvPr/>
        </p:nvSpPr>
        <p:spPr>
          <a:xfrm>
            <a:off x="8247344" y="124802"/>
            <a:ext cx="722899" cy="420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Elevator</a:t>
            </a:r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986CAF-D1F3-43C2-B2DF-207B24BB9D13}"/>
              </a:ext>
            </a:extLst>
          </p:cNvPr>
          <p:cNvCxnSpPr>
            <a:cxnSpLocks/>
          </p:cNvCxnSpPr>
          <p:nvPr/>
        </p:nvCxnSpPr>
        <p:spPr>
          <a:xfrm flipV="1">
            <a:off x="8551709" y="-26261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D2D6B8BA-CD43-4CAF-8150-FEBACA8787D2}"/>
              </a:ext>
            </a:extLst>
          </p:cNvPr>
          <p:cNvSpPr/>
          <p:nvPr/>
        </p:nvSpPr>
        <p:spPr>
          <a:xfrm>
            <a:off x="7523799" y="124802"/>
            <a:ext cx="722899" cy="420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Stairs</a:t>
            </a:r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FF4193D-9FE4-4CD9-BDCB-D2A15E74239D}"/>
              </a:ext>
            </a:extLst>
          </p:cNvPr>
          <p:cNvCxnSpPr>
            <a:cxnSpLocks/>
          </p:cNvCxnSpPr>
          <p:nvPr/>
        </p:nvCxnSpPr>
        <p:spPr>
          <a:xfrm flipV="1">
            <a:off x="7828164" y="-26261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B9BDFACE-8B61-4747-A22A-1FDC787C769D}"/>
              </a:ext>
            </a:extLst>
          </p:cNvPr>
          <p:cNvSpPr/>
          <p:nvPr/>
        </p:nvSpPr>
        <p:spPr>
          <a:xfrm>
            <a:off x="8247344" y="6378897"/>
            <a:ext cx="722899" cy="420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Stairs</a:t>
            </a:r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3ED4020-4717-4AF0-8EC2-F829157986C9}"/>
              </a:ext>
            </a:extLst>
          </p:cNvPr>
          <p:cNvCxnSpPr>
            <a:cxnSpLocks/>
          </p:cNvCxnSpPr>
          <p:nvPr/>
        </p:nvCxnSpPr>
        <p:spPr>
          <a:xfrm flipV="1">
            <a:off x="8551709" y="6241533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CAB41D3-29A6-4090-BB16-D818BE057EF2}"/>
              </a:ext>
            </a:extLst>
          </p:cNvPr>
          <p:cNvSpPr txBox="1"/>
          <p:nvPr/>
        </p:nvSpPr>
        <p:spPr>
          <a:xfrm>
            <a:off x="232914" y="244670"/>
            <a:ext cx="116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floor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C9C60B2D-B502-5546-B253-68ADDAE9D9C3}"/>
              </a:ext>
            </a:extLst>
          </p:cNvPr>
          <p:cNvCxnSpPr>
            <a:cxnSpLocks/>
          </p:cNvCxnSpPr>
          <p:nvPr/>
        </p:nvCxnSpPr>
        <p:spPr>
          <a:xfrm>
            <a:off x="2407443" y="544856"/>
            <a:ext cx="6562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CDC70A03-3B0B-D74C-ADE6-E874FA5B8C78}"/>
              </a:ext>
            </a:extLst>
          </p:cNvPr>
          <p:cNvSpPr txBox="1"/>
          <p:nvPr/>
        </p:nvSpPr>
        <p:spPr>
          <a:xfrm>
            <a:off x="4365734" y="3785271"/>
            <a:ext cx="2646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HVAC</a:t>
            </a:r>
          </a:p>
        </p:txBody>
      </p:sp>
    </p:spTree>
    <p:extLst>
      <p:ext uri="{BB962C8B-B14F-4D97-AF65-F5344CB8AC3E}">
        <p14:creationId xmlns:p14="http://schemas.microsoft.com/office/powerpoint/2010/main" val="6068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C71504BD-C752-F245-A082-4E230F82EF6F}"/>
              </a:ext>
            </a:extLst>
          </p:cNvPr>
          <p:cNvSpPr/>
          <p:nvPr/>
        </p:nvSpPr>
        <p:spPr>
          <a:xfrm>
            <a:off x="8438434" y="124084"/>
            <a:ext cx="1947614" cy="2735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hteck 109">
            <a:extLst>
              <a:ext uri="{FF2B5EF4-FFF2-40B4-BE49-F238E27FC236}">
                <a16:creationId xmlns:a16="http://schemas.microsoft.com/office/drawing/2014/main" id="{62EB6E55-6A63-C542-88CD-109D3B3A128A}"/>
              </a:ext>
            </a:extLst>
          </p:cNvPr>
          <p:cNvSpPr/>
          <p:nvPr/>
        </p:nvSpPr>
        <p:spPr>
          <a:xfrm>
            <a:off x="7917794" y="-21506"/>
            <a:ext cx="662255" cy="1648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Media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69A234F-3A44-6B40-A507-417021E502EF}"/>
              </a:ext>
            </a:extLst>
          </p:cNvPr>
          <p:cNvSpPr/>
          <p:nvPr/>
        </p:nvSpPr>
        <p:spPr>
          <a:xfrm>
            <a:off x="6016323" y="5147649"/>
            <a:ext cx="743055" cy="67863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9" name="Rechteck 35">
            <a:extLst>
              <a:ext uri="{FF2B5EF4-FFF2-40B4-BE49-F238E27FC236}">
                <a16:creationId xmlns:a16="http://schemas.microsoft.com/office/drawing/2014/main" id="{B5DD625B-52F6-4270-BC5A-556090638F45}"/>
              </a:ext>
            </a:extLst>
          </p:cNvPr>
          <p:cNvSpPr/>
          <p:nvPr/>
        </p:nvSpPr>
        <p:spPr>
          <a:xfrm>
            <a:off x="6005698" y="5147649"/>
            <a:ext cx="764697" cy="59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DSP freezing</a:t>
            </a:r>
          </a:p>
        </p:txBody>
      </p:sp>
      <p:sp>
        <p:nvSpPr>
          <p:cNvPr id="507" name="Rechteck 15">
            <a:extLst>
              <a:ext uri="{FF2B5EF4-FFF2-40B4-BE49-F238E27FC236}">
                <a16:creationId xmlns:a16="http://schemas.microsoft.com/office/drawing/2014/main" id="{3E9DFA8A-DF25-4885-8267-79E9DB5B48B1}"/>
              </a:ext>
            </a:extLst>
          </p:cNvPr>
          <p:cNvSpPr/>
          <p:nvPr/>
        </p:nvSpPr>
        <p:spPr>
          <a:xfrm>
            <a:off x="3179868" y="1036342"/>
            <a:ext cx="717082" cy="57989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Personnel Airlock (male)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80" name="Rechteck 1079">
            <a:extLst>
              <a:ext uri="{FF2B5EF4-FFF2-40B4-BE49-F238E27FC236}">
                <a16:creationId xmlns:a16="http://schemas.microsoft.com/office/drawing/2014/main" id="{D4C41ECC-52A5-4376-A530-B73FFD712B81}"/>
              </a:ext>
            </a:extLst>
          </p:cNvPr>
          <p:cNvSpPr/>
          <p:nvPr/>
        </p:nvSpPr>
        <p:spPr>
          <a:xfrm>
            <a:off x="4705" y="1368467"/>
            <a:ext cx="2033830" cy="548663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1" name="Textfeld 1080">
            <a:extLst>
              <a:ext uri="{FF2B5EF4-FFF2-40B4-BE49-F238E27FC236}">
                <a16:creationId xmlns:a16="http://schemas.microsoft.com/office/drawing/2014/main" id="{A793B5C6-D1B5-4057-864E-B4985639D3A3}"/>
              </a:ext>
            </a:extLst>
          </p:cNvPr>
          <p:cNvSpPr txBox="1"/>
          <p:nvPr/>
        </p:nvSpPr>
        <p:spPr>
          <a:xfrm>
            <a:off x="-12313" y="1446936"/>
            <a:ext cx="1588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Warehouse</a:t>
            </a:r>
            <a:endParaRPr lang="en-US" sz="1200" dirty="0"/>
          </a:p>
        </p:txBody>
      </p:sp>
      <p:sp>
        <p:nvSpPr>
          <p:cNvPr id="1083" name="Rechteck 12">
            <a:extLst>
              <a:ext uri="{FF2B5EF4-FFF2-40B4-BE49-F238E27FC236}">
                <a16:creationId xmlns:a16="http://schemas.microsoft.com/office/drawing/2014/main" id="{E6F0D404-32DF-4DD9-8A0A-E3A4ACD80CB3}"/>
              </a:ext>
            </a:extLst>
          </p:cNvPr>
          <p:cNvSpPr/>
          <p:nvPr/>
        </p:nvSpPr>
        <p:spPr>
          <a:xfrm>
            <a:off x="2032675" y="832817"/>
            <a:ext cx="1144788" cy="781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Administration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82" name="Rechteck 7">
            <a:extLst>
              <a:ext uri="{FF2B5EF4-FFF2-40B4-BE49-F238E27FC236}">
                <a16:creationId xmlns:a16="http://schemas.microsoft.com/office/drawing/2014/main" id="{C040462A-EC24-4D8A-AB2F-DBA344C66B2E}"/>
              </a:ext>
            </a:extLst>
          </p:cNvPr>
          <p:cNvSpPr/>
          <p:nvPr/>
        </p:nvSpPr>
        <p:spPr>
          <a:xfrm>
            <a:off x="2032675" y="-335161"/>
            <a:ext cx="9810005" cy="718200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084" name="Rechteck 15">
            <a:extLst>
              <a:ext uri="{FF2B5EF4-FFF2-40B4-BE49-F238E27FC236}">
                <a16:creationId xmlns:a16="http://schemas.microsoft.com/office/drawing/2014/main" id="{7F970539-CDE2-462F-89B9-A1EB6231D80C}"/>
              </a:ext>
            </a:extLst>
          </p:cNvPr>
          <p:cNvSpPr/>
          <p:nvPr/>
        </p:nvSpPr>
        <p:spPr>
          <a:xfrm>
            <a:off x="3896054" y="831735"/>
            <a:ext cx="717082" cy="79410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Personnel Airlock (female)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85" name="Rechteck 22">
            <a:extLst>
              <a:ext uri="{FF2B5EF4-FFF2-40B4-BE49-F238E27FC236}">
                <a16:creationId xmlns:a16="http://schemas.microsoft.com/office/drawing/2014/main" id="{8F9BFD7E-8EE0-408C-AA5A-8130B000B66A}"/>
              </a:ext>
            </a:extLst>
          </p:cNvPr>
          <p:cNvSpPr/>
          <p:nvPr/>
        </p:nvSpPr>
        <p:spPr>
          <a:xfrm>
            <a:off x="5840788" y="1465595"/>
            <a:ext cx="2094471" cy="7133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Inoculum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86" name="Rechteck 24">
            <a:extLst>
              <a:ext uri="{FF2B5EF4-FFF2-40B4-BE49-F238E27FC236}">
                <a16:creationId xmlns:a16="http://schemas.microsoft.com/office/drawing/2014/main" id="{0749C96A-1DDB-4509-A75B-80B87849B01D}"/>
              </a:ext>
            </a:extLst>
          </p:cNvPr>
          <p:cNvSpPr/>
          <p:nvPr/>
        </p:nvSpPr>
        <p:spPr>
          <a:xfrm>
            <a:off x="7196517" y="1777506"/>
            <a:ext cx="729878" cy="36410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Personnel Airlock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87" name="Rechteck 25">
            <a:extLst>
              <a:ext uri="{FF2B5EF4-FFF2-40B4-BE49-F238E27FC236}">
                <a16:creationId xmlns:a16="http://schemas.microsoft.com/office/drawing/2014/main" id="{158C189C-A831-4C1D-B521-356E0356C530}"/>
              </a:ext>
            </a:extLst>
          </p:cNvPr>
          <p:cNvSpPr/>
          <p:nvPr/>
        </p:nvSpPr>
        <p:spPr>
          <a:xfrm>
            <a:off x="5845992" y="2143304"/>
            <a:ext cx="2734057" cy="20082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USP Production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88" name="Rechteck 26">
            <a:extLst>
              <a:ext uri="{FF2B5EF4-FFF2-40B4-BE49-F238E27FC236}">
                <a16:creationId xmlns:a16="http://schemas.microsoft.com/office/drawing/2014/main" id="{888FB3B9-0CF8-44F4-9E1F-DDEEED2B769A}"/>
              </a:ext>
            </a:extLst>
          </p:cNvPr>
          <p:cNvSpPr/>
          <p:nvPr/>
        </p:nvSpPr>
        <p:spPr>
          <a:xfrm>
            <a:off x="7346588" y="4598336"/>
            <a:ext cx="1241161" cy="1219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Quality Control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90" name="Rechteck 36">
            <a:extLst>
              <a:ext uri="{FF2B5EF4-FFF2-40B4-BE49-F238E27FC236}">
                <a16:creationId xmlns:a16="http://schemas.microsoft.com/office/drawing/2014/main" id="{014E54F1-C129-46C1-8A17-40B016A35A5F}"/>
              </a:ext>
            </a:extLst>
          </p:cNvPr>
          <p:cNvSpPr/>
          <p:nvPr/>
        </p:nvSpPr>
        <p:spPr>
          <a:xfrm>
            <a:off x="3707149" y="4605238"/>
            <a:ext cx="2309837" cy="1044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91" name="Rechteck 37">
            <a:extLst>
              <a:ext uri="{FF2B5EF4-FFF2-40B4-BE49-F238E27FC236}">
                <a16:creationId xmlns:a16="http://schemas.microsoft.com/office/drawing/2014/main" id="{97DCB461-49C8-4BDC-B59D-4800E054200A}"/>
              </a:ext>
            </a:extLst>
          </p:cNvPr>
          <p:cNvSpPr/>
          <p:nvPr/>
        </p:nvSpPr>
        <p:spPr>
          <a:xfrm>
            <a:off x="3699051" y="5655611"/>
            <a:ext cx="2317935" cy="11855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DSP V-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92" name="Rechteck 38">
            <a:extLst>
              <a:ext uri="{FF2B5EF4-FFF2-40B4-BE49-F238E27FC236}">
                <a16:creationId xmlns:a16="http://schemas.microsoft.com/office/drawing/2014/main" id="{478D1DE7-8063-413B-A224-7936A08F7191}"/>
              </a:ext>
            </a:extLst>
          </p:cNvPr>
          <p:cNvSpPr/>
          <p:nvPr/>
        </p:nvSpPr>
        <p:spPr>
          <a:xfrm>
            <a:off x="3681238" y="2353713"/>
            <a:ext cx="1208598" cy="22515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DSP V+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93" name="Rechteck 1">
            <a:extLst>
              <a:ext uri="{FF2B5EF4-FFF2-40B4-BE49-F238E27FC236}">
                <a16:creationId xmlns:a16="http://schemas.microsoft.com/office/drawing/2014/main" id="{0FDFDD61-D95C-4BAC-8E94-90AC6FAB3BCC}"/>
              </a:ext>
            </a:extLst>
          </p:cNvPr>
          <p:cNvSpPr/>
          <p:nvPr/>
        </p:nvSpPr>
        <p:spPr>
          <a:xfrm>
            <a:off x="5837125" y="498639"/>
            <a:ext cx="2089269" cy="9679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Media reserve room</a:t>
            </a:r>
          </a:p>
        </p:txBody>
      </p:sp>
      <p:sp>
        <p:nvSpPr>
          <p:cNvPr id="1094" name="Rechteck 87">
            <a:extLst>
              <a:ext uri="{FF2B5EF4-FFF2-40B4-BE49-F238E27FC236}">
                <a16:creationId xmlns:a16="http://schemas.microsoft.com/office/drawing/2014/main" id="{37BDE9F0-958F-4ECB-A71A-CBA5FD8A8AA2}"/>
              </a:ext>
            </a:extLst>
          </p:cNvPr>
          <p:cNvSpPr/>
          <p:nvPr/>
        </p:nvSpPr>
        <p:spPr>
          <a:xfrm>
            <a:off x="2040940" y="2355123"/>
            <a:ext cx="1658160" cy="45028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Buffer prep &amp; storage</a:t>
            </a:r>
          </a:p>
        </p:txBody>
      </p:sp>
      <p:sp>
        <p:nvSpPr>
          <p:cNvPr id="1095" name="Rechteck 104">
            <a:extLst>
              <a:ext uri="{FF2B5EF4-FFF2-40B4-BE49-F238E27FC236}">
                <a16:creationId xmlns:a16="http://schemas.microsoft.com/office/drawing/2014/main" id="{8C161E34-4591-4A70-9F33-C9961626F4E8}"/>
              </a:ext>
            </a:extLst>
          </p:cNvPr>
          <p:cNvSpPr/>
          <p:nvPr/>
        </p:nvSpPr>
        <p:spPr>
          <a:xfrm>
            <a:off x="2037554" y="1625358"/>
            <a:ext cx="3327528" cy="7301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Corridor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96" name="Rechteck 17">
            <a:extLst>
              <a:ext uri="{FF2B5EF4-FFF2-40B4-BE49-F238E27FC236}">
                <a16:creationId xmlns:a16="http://schemas.microsoft.com/office/drawing/2014/main" id="{CE55DD59-8E9B-41CF-B790-66B7B7E5D628}"/>
              </a:ext>
            </a:extLst>
          </p:cNvPr>
          <p:cNvSpPr/>
          <p:nvPr/>
        </p:nvSpPr>
        <p:spPr>
          <a:xfrm>
            <a:off x="4613136" y="831735"/>
            <a:ext cx="742184" cy="79221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Material Airlock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97" name="Rechteck 111">
            <a:extLst>
              <a:ext uri="{FF2B5EF4-FFF2-40B4-BE49-F238E27FC236}">
                <a16:creationId xmlns:a16="http://schemas.microsoft.com/office/drawing/2014/main" id="{FAC32940-6437-421F-B003-15B229CEEDD2}"/>
              </a:ext>
            </a:extLst>
          </p:cNvPr>
          <p:cNvSpPr/>
          <p:nvPr/>
        </p:nvSpPr>
        <p:spPr>
          <a:xfrm>
            <a:off x="5832952" y="3107799"/>
            <a:ext cx="851998" cy="10349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USP harvest</a:t>
            </a:r>
          </a:p>
        </p:txBody>
      </p:sp>
      <p:sp>
        <p:nvSpPr>
          <p:cNvPr id="1098" name="Rechteck 109">
            <a:extLst>
              <a:ext uri="{FF2B5EF4-FFF2-40B4-BE49-F238E27FC236}">
                <a16:creationId xmlns:a16="http://schemas.microsoft.com/office/drawing/2014/main" id="{E7682303-A014-40C1-AF36-2551619D8622}"/>
              </a:ext>
            </a:extLst>
          </p:cNvPr>
          <p:cNvSpPr/>
          <p:nvPr/>
        </p:nvSpPr>
        <p:spPr>
          <a:xfrm>
            <a:off x="7926395" y="499621"/>
            <a:ext cx="653655" cy="16430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Media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prep/ storage</a:t>
            </a:r>
          </a:p>
        </p:txBody>
      </p:sp>
      <p:sp>
        <p:nvSpPr>
          <p:cNvPr id="1099" name="Rechteck 84">
            <a:extLst>
              <a:ext uri="{FF2B5EF4-FFF2-40B4-BE49-F238E27FC236}">
                <a16:creationId xmlns:a16="http://schemas.microsoft.com/office/drawing/2014/main" id="{A6B37579-D605-4773-A0DB-3C17002ADDA8}"/>
              </a:ext>
            </a:extLst>
          </p:cNvPr>
          <p:cNvSpPr/>
          <p:nvPr/>
        </p:nvSpPr>
        <p:spPr>
          <a:xfrm>
            <a:off x="4889234" y="4151506"/>
            <a:ext cx="3700396" cy="4537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Corridor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00" name="Rechteck 85">
            <a:extLst>
              <a:ext uri="{FF2B5EF4-FFF2-40B4-BE49-F238E27FC236}">
                <a16:creationId xmlns:a16="http://schemas.microsoft.com/office/drawing/2014/main" id="{280255EF-F17A-4A33-87BE-1DF021EF2511}"/>
              </a:ext>
            </a:extLst>
          </p:cNvPr>
          <p:cNvSpPr/>
          <p:nvPr/>
        </p:nvSpPr>
        <p:spPr>
          <a:xfrm>
            <a:off x="4889534" y="3488291"/>
            <a:ext cx="943116" cy="66179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Material Airlock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02" name="Rechteck 95">
            <a:extLst>
              <a:ext uri="{FF2B5EF4-FFF2-40B4-BE49-F238E27FC236}">
                <a16:creationId xmlns:a16="http://schemas.microsoft.com/office/drawing/2014/main" id="{ED35A6D8-3E64-4D95-B2C7-F486DE0B2F36}"/>
              </a:ext>
            </a:extLst>
          </p:cNvPr>
          <p:cNvSpPr/>
          <p:nvPr/>
        </p:nvSpPr>
        <p:spPr>
          <a:xfrm>
            <a:off x="6011727" y="6255392"/>
            <a:ext cx="747651" cy="57963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de-DE" sz="1000">
                <a:solidFill>
                  <a:schemeClr val="tx1"/>
                </a:solidFill>
              </a:rPr>
            </a:br>
            <a:br>
              <a:rPr lang="de-DE" sz="100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PA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103" name="Rechteck 102">
            <a:extLst>
              <a:ext uri="{FF2B5EF4-FFF2-40B4-BE49-F238E27FC236}">
                <a16:creationId xmlns:a16="http://schemas.microsoft.com/office/drawing/2014/main" id="{4FFBB4AB-C343-4FD3-A9D3-410E3AF1E122}"/>
              </a:ext>
            </a:extLst>
          </p:cNvPr>
          <p:cNvSpPr/>
          <p:nvPr/>
        </p:nvSpPr>
        <p:spPr>
          <a:xfrm>
            <a:off x="4889836" y="2364324"/>
            <a:ext cx="948105" cy="112097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Personnel Airlock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04" name="Rechteck 101">
            <a:extLst>
              <a:ext uri="{FF2B5EF4-FFF2-40B4-BE49-F238E27FC236}">
                <a16:creationId xmlns:a16="http://schemas.microsoft.com/office/drawing/2014/main" id="{85425CBD-44F4-4DAE-8241-42FD913D4559}"/>
              </a:ext>
            </a:extLst>
          </p:cNvPr>
          <p:cNvSpPr/>
          <p:nvPr/>
        </p:nvSpPr>
        <p:spPr>
          <a:xfrm>
            <a:off x="5339550" y="496447"/>
            <a:ext cx="498391" cy="2173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Corridor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05" name="Gerade Verbindung mit Pfeil 112">
            <a:extLst>
              <a:ext uri="{FF2B5EF4-FFF2-40B4-BE49-F238E27FC236}">
                <a16:creationId xmlns:a16="http://schemas.microsoft.com/office/drawing/2014/main" id="{D17683F6-DB6D-49B7-B3E2-824BF05D7B0A}"/>
              </a:ext>
            </a:extLst>
          </p:cNvPr>
          <p:cNvCxnSpPr>
            <a:cxnSpLocks/>
          </p:cNvCxnSpPr>
          <p:nvPr/>
        </p:nvCxnSpPr>
        <p:spPr>
          <a:xfrm flipV="1">
            <a:off x="4270904" y="691861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Gerade Verbindung mit Pfeil 118">
            <a:extLst>
              <a:ext uri="{FF2B5EF4-FFF2-40B4-BE49-F238E27FC236}">
                <a16:creationId xmlns:a16="http://schemas.microsoft.com/office/drawing/2014/main" id="{EAD96C03-0D14-4C70-8EE9-0F666DF5F3A1}"/>
              </a:ext>
            </a:extLst>
          </p:cNvPr>
          <p:cNvCxnSpPr>
            <a:cxnSpLocks/>
          </p:cNvCxnSpPr>
          <p:nvPr/>
        </p:nvCxnSpPr>
        <p:spPr>
          <a:xfrm>
            <a:off x="4971029" y="741947"/>
            <a:ext cx="0" cy="2395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7" name="Grafik 11" descr="Beenden mit einfarbiger Füllung">
            <a:extLst>
              <a:ext uri="{FF2B5EF4-FFF2-40B4-BE49-F238E27FC236}">
                <a16:creationId xmlns:a16="http://schemas.microsoft.com/office/drawing/2014/main" id="{8E34CCD5-62BA-457B-A9BB-C59FA0130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4595" y="6364149"/>
            <a:ext cx="266968" cy="266968"/>
          </a:xfrm>
          <a:prstGeom prst="rect">
            <a:avLst/>
          </a:prstGeom>
        </p:spPr>
      </p:pic>
      <p:cxnSp>
        <p:nvCxnSpPr>
          <p:cNvPr id="1108" name="Gerade Verbindung mit Pfeil 119">
            <a:extLst>
              <a:ext uri="{FF2B5EF4-FFF2-40B4-BE49-F238E27FC236}">
                <a16:creationId xmlns:a16="http://schemas.microsoft.com/office/drawing/2014/main" id="{42CB2340-B4AC-4801-AA6F-7F77A192F118}"/>
              </a:ext>
            </a:extLst>
          </p:cNvPr>
          <p:cNvCxnSpPr>
            <a:cxnSpLocks/>
          </p:cNvCxnSpPr>
          <p:nvPr/>
        </p:nvCxnSpPr>
        <p:spPr>
          <a:xfrm flipV="1">
            <a:off x="5612710" y="368214"/>
            <a:ext cx="1" cy="237906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Gerade Verbindung mit Pfeil 120">
            <a:extLst>
              <a:ext uri="{FF2B5EF4-FFF2-40B4-BE49-F238E27FC236}">
                <a16:creationId xmlns:a16="http://schemas.microsoft.com/office/drawing/2014/main" id="{60EC4F55-9740-4403-9E5B-5F9D57F1A3BA}"/>
              </a:ext>
            </a:extLst>
          </p:cNvPr>
          <p:cNvCxnSpPr>
            <a:cxnSpLocks/>
          </p:cNvCxnSpPr>
          <p:nvPr/>
        </p:nvCxnSpPr>
        <p:spPr>
          <a:xfrm flipV="1">
            <a:off x="4280102" y="1471917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Gerade Verbindung mit Pfeil 121">
            <a:extLst>
              <a:ext uri="{FF2B5EF4-FFF2-40B4-BE49-F238E27FC236}">
                <a16:creationId xmlns:a16="http://schemas.microsoft.com/office/drawing/2014/main" id="{F2E98AD9-B48D-4E7E-BE31-74AFDC8286DF}"/>
              </a:ext>
            </a:extLst>
          </p:cNvPr>
          <p:cNvCxnSpPr>
            <a:cxnSpLocks/>
          </p:cNvCxnSpPr>
          <p:nvPr/>
        </p:nvCxnSpPr>
        <p:spPr>
          <a:xfrm>
            <a:off x="4966898" y="1494479"/>
            <a:ext cx="0" cy="2395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Gerade Verbindung mit Pfeil 126">
            <a:extLst>
              <a:ext uri="{FF2B5EF4-FFF2-40B4-BE49-F238E27FC236}">
                <a16:creationId xmlns:a16="http://schemas.microsoft.com/office/drawing/2014/main" id="{F6476C5D-2BC2-4107-A3D4-B4E302E05F5F}"/>
              </a:ext>
            </a:extLst>
          </p:cNvPr>
          <p:cNvCxnSpPr>
            <a:cxnSpLocks/>
          </p:cNvCxnSpPr>
          <p:nvPr/>
        </p:nvCxnSpPr>
        <p:spPr>
          <a:xfrm>
            <a:off x="5705377" y="2382995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Gerade Verbindung mit Pfeil 127">
            <a:extLst>
              <a:ext uri="{FF2B5EF4-FFF2-40B4-BE49-F238E27FC236}">
                <a16:creationId xmlns:a16="http://schemas.microsoft.com/office/drawing/2014/main" id="{C5057711-4BBD-4D0A-B54A-96F5847948AC}"/>
              </a:ext>
            </a:extLst>
          </p:cNvPr>
          <p:cNvCxnSpPr>
            <a:cxnSpLocks/>
          </p:cNvCxnSpPr>
          <p:nvPr/>
        </p:nvCxnSpPr>
        <p:spPr>
          <a:xfrm>
            <a:off x="6539913" y="3802735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Gerade Verbindung mit Pfeil 128">
            <a:extLst>
              <a:ext uri="{FF2B5EF4-FFF2-40B4-BE49-F238E27FC236}">
                <a16:creationId xmlns:a16="http://schemas.microsoft.com/office/drawing/2014/main" id="{411B5C42-61F5-43CD-BE2A-E92E79DE14FF}"/>
              </a:ext>
            </a:extLst>
          </p:cNvPr>
          <p:cNvCxnSpPr>
            <a:cxnSpLocks/>
          </p:cNvCxnSpPr>
          <p:nvPr/>
        </p:nvCxnSpPr>
        <p:spPr>
          <a:xfrm>
            <a:off x="5688356" y="3872872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Gerade Verbindung mit Pfeil 129">
            <a:extLst>
              <a:ext uri="{FF2B5EF4-FFF2-40B4-BE49-F238E27FC236}">
                <a16:creationId xmlns:a16="http://schemas.microsoft.com/office/drawing/2014/main" id="{BE4CFA43-5DF5-4DD2-8824-9E498CB188C6}"/>
              </a:ext>
            </a:extLst>
          </p:cNvPr>
          <p:cNvCxnSpPr>
            <a:cxnSpLocks/>
          </p:cNvCxnSpPr>
          <p:nvPr/>
        </p:nvCxnSpPr>
        <p:spPr>
          <a:xfrm flipV="1">
            <a:off x="7599772" y="2001375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Gerade Verbindung mit Pfeil 131">
            <a:extLst>
              <a:ext uri="{FF2B5EF4-FFF2-40B4-BE49-F238E27FC236}">
                <a16:creationId xmlns:a16="http://schemas.microsoft.com/office/drawing/2014/main" id="{ECF02D08-777E-4EF4-8E0C-68F111414633}"/>
              </a:ext>
            </a:extLst>
          </p:cNvPr>
          <p:cNvCxnSpPr>
            <a:cxnSpLocks/>
          </p:cNvCxnSpPr>
          <p:nvPr/>
        </p:nvCxnSpPr>
        <p:spPr>
          <a:xfrm>
            <a:off x="7063123" y="1980641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Gerade Verbindung mit Pfeil 133">
            <a:extLst>
              <a:ext uri="{FF2B5EF4-FFF2-40B4-BE49-F238E27FC236}">
                <a16:creationId xmlns:a16="http://schemas.microsoft.com/office/drawing/2014/main" id="{64F43C80-2015-4B92-A4F3-73186F883AB3}"/>
              </a:ext>
            </a:extLst>
          </p:cNvPr>
          <p:cNvCxnSpPr>
            <a:cxnSpLocks/>
          </p:cNvCxnSpPr>
          <p:nvPr/>
        </p:nvCxnSpPr>
        <p:spPr>
          <a:xfrm>
            <a:off x="7761279" y="1173286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Gerade Verbindung mit Pfeil 134">
            <a:extLst>
              <a:ext uri="{FF2B5EF4-FFF2-40B4-BE49-F238E27FC236}">
                <a16:creationId xmlns:a16="http://schemas.microsoft.com/office/drawing/2014/main" id="{94E3AEDF-A38A-4645-BA32-6561640E3B87}"/>
              </a:ext>
            </a:extLst>
          </p:cNvPr>
          <p:cNvCxnSpPr>
            <a:cxnSpLocks/>
          </p:cNvCxnSpPr>
          <p:nvPr/>
        </p:nvCxnSpPr>
        <p:spPr>
          <a:xfrm flipV="1">
            <a:off x="8179579" y="1998368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Gerade Verbindung mit Pfeil 136">
            <a:extLst>
              <a:ext uri="{FF2B5EF4-FFF2-40B4-BE49-F238E27FC236}">
                <a16:creationId xmlns:a16="http://schemas.microsoft.com/office/drawing/2014/main" id="{8A691169-449A-4D3A-AB76-38D8B4FC6732}"/>
              </a:ext>
            </a:extLst>
          </p:cNvPr>
          <p:cNvCxnSpPr>
            <a:cxnSpLocks/>
          </p:cNvCxnSpPr>
          <p:nvPr/>
        </p:nvCxnSpPr>
        <p:spPr>
          <a:xfrm flipH="1" flipV="1">
            <a:off x="6238260" y="5721628"/>
            <a:ext cx="1745" cy="30839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Gerade Verbindung mit Pfeil 134">
            <a:extLst>
              <a:ext uri="{FF2B5EF4-FFF2-40B4-BE49-F238E27FC236}">
                <a16:creationId xmlns:a16="http://schemas.microsoft.com/office/drawing/2014/main" id="{3A976A94-2FAA-4207-9935-E42C1DF15FC1}"/>
              </a:ext>
            </a:extLst>
          </p:cNvPr>
          <p:cNvCxnSpPr>
            <a:cxnSpLocks/>
          </p:cNvCxnSpPr>
          <p:nvPr/>
        </p:nvCxnSpPr>
        <p:spPr>
          <a:xfrm>
            <a:off x="5858210" y="6723965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Gerade Verbindung mit Pfeil 139">
            <a:extLst>
              <a:ext uri="{FF2B5EF4-FFF2-40B4-BE49-F238E27FC236}">
                <a16:creationId xmlns:a16="http://schemas.microsoft.com/office/drawing/2014/main" id="{D58B2331-6F01-4903-8159-57CD39E8739D}"/>
              </a:ext>
            </a:extLst>
          </p:cNvPr>
          <p:cNvCxnSpPr>
            <a:cxnSpLocks/>
          </p:cNvCxnSpPr>
          <p:nvPr/>
        </p:nvCxnSpPr>
        <p:spPr>
          <a:xfrm>
            <a:off x="4761264" y="3879496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Gerade Verbindung mit Pfeil 143">
            <a:extLst>
              <a:ext uri="{FF2B5EF4-FFF2-40B4-BE49-F238E27FC236}">
                <a16:creationId xmlns:a16="http://schemas.microsoft.com/office/drawing/2014/main" id="{A7FBC383-E1DA-4656-B13F-FA3F7F75D5D6}"/>
              </a:ext>
            </a:extLst>
          </p:cNvPr>
          <p:cNvCxnSpPr>
            <a:cxnSpLocks/>
          </p:cNvCxnSpPr>
          <p:nvPr/>
        </p:nvCxnSpPr>
        <p:spPr>
          <a:xfrm flipV="1">
            <a:off x="4690174" y="5503713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Gerade Verbindung mit Pfeil 150">
            <a:extLst>
              <a:ext uri="{FF2B5EF4-FFF2-40B4-BE49-F238E27FC236}">
                <a16:creationId xmlns:a16="http://schemas.microsoft.com/office/drawing/2014/main" id="{24D38904-8B73-4E13-8900-FBF422A5CD54}"/>
              </a:ext>
            </a:extLst>
          </p:cNvPr>
          <p:cNvCxnSpPr>
            <a:cxnSpLocks/>
          </p:cNvCxnSpPr>
          <p:nvPr/>
        </p:nvCxnSpPr>
        <p:spPr>
          <a:xfrm flipV="1">
            <a:off x="8257724" y="4431709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Gerade Verbindung mit Pfeil 152">
            <a:extLst>
              <a:ext uri="{FF2B5EF4-FFF2-40B4-BE49-F238E27FC236}">
                <a16:creationId xmlns:a16="http://schemas.microsoft.com/office/drawing/2014/main" id="{259FBE41-E01F-44CD-9298-51116AE65807}"/>
              </a:ext>
            </a:extLst>
          </p:cNvPr>
          <p:cNvCxnSpPr>
            <a:cxnSpLocks/>
          </p:cNvCxnSpPr>
          <p:nvPr/>
        </p:nvCxnSpPr>
        <p:spPr>
          <a:xfrm>
            <a:off x="8491076" y="4375129"/>
            <a:ext cx="245428" cy="2181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9" name="Grafik 153" descr="Beenden mit einfarbiger Füllung">
            <a:extLst>
              <a:ext uri="{FF2B5EF4-FFF2-40B4-BE49-F238E27FC236}">
                <a16:creationId xmlns:a16="http://schemas.microsoft.com/office/drawing/2014/main" id="{556C4936-A705-4092-B59E-E838A9B0C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8024" y="4241645"/>
            <a:ext cx="266968" cy="266968"/>
          </a:xfrm>
          <a:prstGeom prst="rect">
            <a:avLst/>
          </a:prstGeom>
        </p:spPr>
      </p:pic>
      <p:grpSp>
        <p:nvGrpSpPr>
          <p:cNvPr id="1130" name="Gruppieren 155">
            <a:extLst>
              <a:ext uri="{FF2B5EF4-FFF2-40B4-BE49-F238E27FC236}">
                <a16:creationId xmlns:a16="http://schemas.microsoft.com/office/drawing/2014/main" id="{DD826AB8-3F9B-49D8-868A-13D99242ED8D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7492629" y="1929385"/>
            <a:ext cx="393419" cy="417770"/>
            <a:chOff x="4567396" y="1757904"/>
            <a:chExt cx="437197" cy="517382"/>
          </a:xfrm>
        </p:grpSpPr>
        <p:sp>
          <p:nvSpPr>
            <p:cNvPr id="1131" name="Bogen 156">
              <a:extLst>
                <a:ext uri="{FF2B5EF4-FFF2-40B4-BE49-F238E27FC236}">
                  <a16:creationId xmlns:a16="http://schemas.microsoft.com/office/drawing/2014/main" id="{D092599C-35AE-4342-9561-EA7D94526B2A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32" name="Gerader Verbinder 157">
              <a:extLst>
                <a:ext uri="{FF2B5EF4-FFF2-40B4-BE49-F238E27FC236}">
                  <a16:creationId xmlns:a16="http://schemas.microsoft.com/office/drawing/2014/main" id="{F2C8303E-913B-478F-905B-3936E005D3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1501" y="1763250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3" name="Gerader Verbinder 158">
              <a:extLst>
                <a:ext uri="{FF2B5EF4-FFF2-40B4-BE49-F238E27FC236}">
                  <a16:creationId xmlns:a16="http://schemas.microsoft.com/office/drawing/2014/main" id="{73AA5B1A-B765-49FF-97C8-2608BD5C61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4" name="Gruppieren 159">
            <a:extLst>
              <a:ext uri="{FF2B5EF4-FFF2-40B4-BE49-F238E27FC236}">
                <a16:creationId xmlns:a16="http://schemas.microsoft.com/office/drawing/2014/main" id="{D52ED4E2-3B6A-40D0-84C9-1D440BDD5205}"/>
              </a:ext>
            </a:extLst>
          </p:cNvPr>
          <p:cNvGrpSpPr/>
          <p:nvPr/>
        </p:nvGrpSpPr>
        <p:grpSpPr>
          <a:xfrm rot="5400000">
            <a:off x="1891728" y="75419"/>
            <a:ext cx="302178" cy="388934"/>
            <a:chOff x="6271766" y="3561386"/>
            <a:chExt cx="437198" cy="484707"/>
          </a:xfrm>
        </p:grpSpPr>
        <p:sp>
          <p:nvSpPr>
            <p:cNvPr id="1135" name="Bogen 160">
              <a:extLst>
                <a:ext uri="{FF2B5EF4-FFF2-40B4-BE49-F238E27FC236}">
                  <a16:creationId xmlns:a16="http://schemas.microsoft.com/office/drawing/2014/main" id="{DBE966CB-C03F-44F2-BFF9-6D3F325EB2E6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36" name="Gerader Verbinder 161">
              <a:extLst>
                <a:ext uri="{FF2B5EF4-FFF2-40B4-BE49-F238E27FC236}">
                  <a16:creationId xmlns:a16="http://schemas.microsoft.com/office/drawing/2014/main" id="{20766141-24A1-4FCA-BCC1-FDE952C6F560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7" name="Gerader Verbinder 162">
              <a:extLst>
                <a:ext uri="{FF2B5EF4-FFF2-40B4-BE49-F238E27FC236}">
                  <a16:creationId xmlns:a16="http://schemas.microsoft.com/office/drawing/2014/main" id="{79031F8C-4A58-4D88-AD03-33FD264D7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8" name="Gruppieren 163">
              <a:extLst>
                <a:ext uri="{FF2B5EF4-FFF2-40B4-BE49-F238E27FC236}">
                  <a16:creationId xmlns:a16="http://schemas.microsoft.com/office/drawing/2014/main" id="{0684BD5B-E893-48FF-976A-2058736E5C54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139" name="Bogen 164">
                <a:extLst>
                  <a:ext uri="{FF2B5EF4-FFF2-40B4-BE49-F238E27FC236}">
                    <a16:creationId xmlns:a16="http://schemas.microsoft.com/office/drawing/2014/main" id="{B4CA4537-8D83-4775-BD47-C0214CEB878D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140" name="Gerader Verbinder 165">
                <a:extLst>
                  <a:ext uri="{FF2B5EF4-FFF2-40B4-BE49-F238E27FC236}">
                    <a16:creationId xmlns:a16="http://schemas.microsoft.com/office/drawing/2014/main" id="{B56B439E-1404-4A25-9962-37387151F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1" name="Gerader Verbinder 166">
                <a:extLst>
                  <a:ext uri="{FF2B5EF4-FFF2-40B4-BE49-F238E27FC236}">
                    <a16:creationId xmlns:a16="http://schemas.microsoft.com/office/drawing/2014/main" id="{39EA5AD4-DB72-46E0-9C67-941AB8CBF6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42" name="Gruppieren 187">
            <a:extLst>
              <a:ext uri="{FF2B5EF4-FFF2-40B4-BE49-F238E27FC236}">
                <a16:creationId xmlns:a16="http://schemas.microsoft.com/office/drawing/2014/main" id="{7C261013-E3B6-4AB9-8ED4-BDD6E39512BA}"/>
              </a:ext>
            </a:extLst>
          </p:cNvPr>
          <p:cNvGrpSpPr/>
          <p:nvPr/>
        </p:nvGrpSpPr>
        <p:grpSpPr>
          <a:xfrm>
            <a:off x="8179579" y="4403869"/>
            <a:ext cx="302178" cy="388934"/>
            <a:chOff x="6271766" y="3561386"/>
            <a:chExt cx="437198" cy="484707"/>
          </a:xfrm>
        </p:grpSpPr>
        <p:sp>
          <p:nvSpPr>
            <p:cNvPr id="1143" name="Bogen 188">
              <a:extLst>
                <a:ext uri="{FF2B5EF4-FFF2-40B4-BE49-F238E27FC236}">
                  <a16:creationId xmlns:a16="http://schemas.microsoft.com/office/drawing/2014/main" id="{9D3F1434-1D13-4214-AAFE-D764BEC113CB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44" name="Gerader Verbinder 189">
              <a:extLst>
                <a:ext uri="{FF2B5EF4-FFF2-40B4-BE49-F238E27FC236}">
                  <a16:creationId xmlns:a16="http://schemas.microsoft.com/office/drawing/2014/main" id="{E46DF10D-CF07-4492-A6D0-6898D9B8A9DA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5" name="Gerader Verbinder 190">
              <a:extLst>
                <a:ext uri="{FF2B5EF4-FFF2-40B4-BE49-F238E27FC236}">
                  <a16:creationId xmlns:a16="http://schemas.microsoft.com/office/drawing/2014/main" id="{83AE6B3E-D2E4-4224-AFB0-67EDA888DB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46" name="Gruppieren 191">
              <a:extLst>
                <a:ext uri="{FF2B5EF4-FFF2-40B4-BE49-F238E27FC236}">
                  <a16:creationId xmlns:a16="http://schemas.microsoft.com/office/drawing/2014/main" id="{AA74C6B7-F593-4460-86D1-AC49D4315D9B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147" name="Bogen 192">
                <a:extLst>
                  <a:ext uri="{FF2B5EF4-FFF2-40B4-BE49-F238E27FC236}">
                    <a16:creationId xmlns:a16="http://schemas.microsoft.com/office/drawing/2014/main" id="{588ED603-C67B-4762-A245-308F8F2DBF65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148" name="Gerader Verbinder 193">
                <a:extLst>
                  <a:ext uri="{FF2B5EF4-FFF2-40B4-BE49-F238E27FC236}">
                    <a16:creationId xmlns:a16="http://schemas.microsoft.com/office/drawing/2014/main" id="{24C858E0-0605-40CD-9C61-A7903F80D2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9" name="Gerader Verbinder 194">
                <a:extLst>
                  <a:ext uri="{FF2B5EF4-FFF2-40B4-BE49-F238E27FC236}">
                    <a16:creationId xmlns:a16="http://schemas.microsoft.com/office/drawing/2014/main" id="{545BB522-2686-4584-BBD8-9C01D604A1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0" name="Gruppieren 195">
            <a:extLst>
              <a:ext uri="{FF2B5EF4-FFF2-40B4-BE49-F238E27FC236}">
                <a16:creationId xmlns:a16="http://schemas.microsoft.com/office/drawing/2014/main" id="{7EE57241-48EE-431E-877A-1AFD551ECBEE}"/>
              </a:ext>
            </a:extLst>
          </p:cNvPr>
          <p:cNvGrpSpPr/>
          <p:nvPr/>
        </p:nvGrpSpPr>
        <p:grpSpPr>
          <a:xfrm rot="16200000">
            <a:off x="4731707" y="3072206"/>
            <a:ext cx="302178" cy="388934"/>
            <a:chOff x="6271766" y="3561386"/>
            <a:chExt cx="437198" cy="484707"/>
          </a:xfrm>
        </p:grpSpPr>
        <p:sp>
          <p:nvSpPr>
            <p:cNvPr id="1151" name="Bogen 196">
              <a:extLst>
                <a:ext uri="{FF2B5EF4-FFF2-40B4-BE49-F238E27FC236}">
                  <a16:creationId xmlns:a16="http://schemas.microsoft.com/office/drawing/2014/main" id="{EDD89227-9A48-49AD-8BC2-DF9FC5318394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52" name="Gerader Verbinder 197">
              <a:extLst>
                <a:ext uri="{FF2B5EF4-FFF2-40B4-BE49-F238E27FC236}">
                  <a16:creationId xmlns:a16="http://schemas.microsoft.com/office/drawing/2014/main" id="{8E82A9AF-CD30-41A7-A4CA-ADE5D91FA81C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3" name="Gerader Verbinder 198">
              <a:extLst>
                <a:ext uri="{FF2B5EF4-FFF2-40B4-BE49-F238E27FC236}">
                  <a16:creationId xmlns:a16="http://schemas.microsoft.com/office/drawing/2014/main" id="{16E2DDAF-C5D7-46ED-95D9-FDD336095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54" name="Gruppieren 199">
              <a:extLst>
                <a:ext uri="{FF2B5EF4-FFF2-40B4-BE49-F238E27FC236}">
                  <a16:creationId xmlns:a16="http://schemas.microsoft.com/office/drawing/2014/main" id="{E3E3DDF4-D0FC-444D-A500-61C529612550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155" name="Bogen 200">
                <a:extLst>
                  <a:ext uri="{FF2B5EF4-FFF2-40B4-BE49-F238E27FC236}">
                    <a16:creationId xmlns:a16="http://schemas.microsoft.com/office/drawing/2014/main" id="{1DACCC8F-F0E0-4148-81F3-FEB5887F69B9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156" name="Gerader Verbinder 201">
                <a:extLst>
                  <a:ext uri="{FF2B5EF4-FFF2-40B4-BE49-F238E27FC236}">
                    <a16:creationId xmlns:a16="http://schemas.microsoft.com/office/drawing/2014/main" id="{65E23A2D-1B07-4C1F-A810-FE2BC289C4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7" name="Gerader Verbinder 202">
                <a:extLst>
                  <a:ext uri="{FF2B5EF4-FFF2-40B4-BE49-F238E27FC236}">
                    <a16:creationId xmlns:a16="http://schemas.microsoft.com/office/drawing/2014/main" id="{A0E072BF-D611-4CDE-805D-C29334A9BD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8" name="Gruppieren 203">
            <a:extLst>
              <a:ext uri="{FF2B5EF4-FFF2-40B4-BE49-F238E27FC236}">
                <a16:creationId xmlns:a16="http://schemas.microsoft.com/office/drawing/2014/main" id="{0F8DC1B7-7B96-4015-9641-5307BF609F72}"/>
              </a:ext>
            </a:extLst>
          </p:cNvPr>
          <p:cNvGrpSpPr/>
          <p:nvPr/>
        </p:nvGrpSpPr>
        <p:grpSpPr>
          <a:xfrm rot="16200000">
            <a:off x="5689518" y="3071056"/>
            <a:ext cx="302178" cy="388934"/>
            <a:chOff x="6271766" y="3561386"/>
            <a:chExt cx="437198" cy="484707"/>
          </a:xfrm>
        </p:grpSpPr>
        <p:sp>
          <p:nvSpPr>
            <p:cNvPr id="1159" name="Bogen 204">
              <a:extLst>
                <a:ext uri="{FF2B5EF4-FFF2-40B4-BE49-F238E27FC236}">
                  <a16:creationId xmlns:a16="http://schemas.microsoft.com/office/drawing/2014/main" id="{7AA1396F-8D0D-4D3D-A352-69F3FEEEB0D5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60" name="Gerader Verbinder 205">
              <a:extLst>
                <a:ext uri="{FF2B5EF4-FFF2-40B4-BE49-F238E27FC236}">
                  <a16:creationId xmlns:a16="http://schemas.microsoft.com/office/drawing/2014/main" id="{642A75A2-3FFF-47C9-9A56-30E7885A9727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1" name="Gerader Verbinder 206">
              <a:extLst>
                <a:ext uri="{FF2B5EF4-FFF2-40B4-BE49-F238E27FC236}">
                  <a16:creationId xmlns:a16="http://schemas.microsoft.com/office/drawing/2014/main" id="{DB57DDC6-2384-4E85-AEBF-0AC527D16E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62" name="Gruppieren 207">
              <a:extLst>
                <a:ext uri="{FF2B5EF4-FFF2-40B4-BE49-F238E27FC236}">
                  <a16:creationId xmlns:a16="http://schemas.microsoft.com/office/drawing/2014/main" id="{B211BC66-8E28-4FFE-8A0D-D5840EE03027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163" name="Bogen 208">
                <a:extLst>
                  <a:ext uri="{FF2B5EF4-FFF2-40B4-BE49-F238E27FC236}">
                    <a16:creationId xmlns:a16="http://schemas.microsoft.com/office/drawing/2014/main" id="{39993892-A8E7-4CFA-9B02-DAD69DC3D01D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164" name="Gerader Verbinder 209">
                <a:extLst>
                  <a:ext uri="{FF2B5EF4-FFF2-40B4-BE49-F238E27FC236}">
                    <a16:creationId xmlns:a16="http://schemas.microsoft.com/office/drawing/2014/main" id="{6DE47642-FAC8-4B51-84F8-B3A483E23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5" name="Gerader Verbinder 210">
                <a:extLst>
                  <a:ext uri="{FF2B5EF4-FFF2-40B4-BE49-F238E27FC236}">
                    <a16:creationId xmlns:a16="http://schemas.microsoft.com/office/drawing/2014/main" id="{ABC42190-8804-4BCD-BCD9-1E81A5FCB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6" name="Gruppieren 211">
            <a:extLst>
              <a:ext uri="{FF2B5EF4-FFF2-40B4-BE49-F238E27FC236}">
                <a16:creationId xmlns:a16="http://schemas.microsoft.com/office/drawing/2014/main" id="{9CF5BBB2-6F0D-4DD9-900A-16F48570C65D}"/>
              </a:ext>
            </a:extLst>
          </p:cNvPr>
          <p:cNvGrpSpPr/>
          <p:nvPr/>
        </p:nvGrpSpPr>
        <p:grpSpPr>
          <a:xfrm rot="10800000">
            <a:off x="4810895" y="1431003"/>
            <a:ext cx="302179" cy="388934"/>
            <a:chOff x="6271764" y="3561386"/>
            <a:chExt cx="437200" cy="484707"/>
          </a:xfrm>
        </p:grpSpPr>
        <p:sp>
          <p:nvSpPr>
            <p:cNvPr id="1167" name="Bogen 212">
              <a:extLst>
                <a:ext uri="{FF2B5EF4-FFF2-40B4-BE49-F238E27FC236}">
                  <a16:creationId xmlns:a16="http://schemas.microsoft.com/office/drawing/2014/main" id="{2062D438-1DA1-4BDA-9448-73A6974B7316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68" name="Gerader Verbinder 213">
              <a:extLst>
                <a:ext uri="{FF2B5EF4-FFF2-40B4-BE49-F238E27FC236}">
                  <a16:creationId xmlns:a16="http://schemas.microsoft.com/office/drawing/2014/main" id="{768F15CF-0346-4197-9058-FFC8B6009F8A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9" name="Gerader Verbinder 214">
              <a:extLst>
                <a:ext uri="{FF2B5EF4-FFF2-40B4-BE49-F238E27FC236}">
                  <a16:creationId xmlns:a16="http://schemas.microsoft.com/office/drawing/2014/main" id="{ECDB209F-9E19-4FBD-B0CE-01143C63F7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70" name="Gruppieren 215">
              <a:extLst>
                <a:ext uri="{FF2B5EF4-FFF2-40B4-BE49-F238E27FC236}">
                  <a16:creationId xmlns:a16="http://schemas.microsoft.com/office/drawing/2014/main" id="{1AF0CE8C-41C8-4837-9BD1-6D4EE29F581C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4" y="3561386"/>
              <a:ext cx="437197" cy="484707"/>
              <a:chOff x="3956058" y="1950522"/>
              <a:chExt cx="1174751" cy="1302412"/>
            </a:xfrm>
          </p:grpSpPr>
          <p:sp>
            <p:nvSpPr>
              <p:cNvPr id="1171" name="Bogen 216">
                <a:extLst>
                  <a:ext uri="{FF2B5EF4-FFF2-40B4-BE49-F238E27FC236}">
                    <a16:creationId xmlns:a16="http://schemas.microsoft.com/office/drawing/2014/main" id="{CC4B60BC-B487-4E07-8331-10A469100577}"/>
                  </a:ext>
                </a:extLst>
              </p:cNvPr>
              <p:cNvSpPr/>
              <p:nvPr/>
            </p:nvSpPr>
            <p:spPr>
              <a:xfrm>
                <a:off x="3956058" y="1951185"/>
                <a:ext cx="1174751" cy="1301749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172" name="Gerader Verbinder 217">
                <a:extLst>
                  <a:ext uri="{FF2B5EF4-FFF2-40B4-BE49-F238E27FC236}">
                    <a16:creationId xmlns:a16="http://schemas.microsoft.com/office/drawing/2014/main" id="{17C7A036-21DA-40C2-8FF6-987437615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3" name="Gerader Verbinder 218">
                <a:extLst>
                  <a:ext uri="{FF2B5EF4-FFF2-40B4-BE49-F238E27FC236}">
                    <a16:creationId xmlns:a16="http://schemas.microsoft.com/office/drawing/2014/main" id="{422CC168-FC07-4D1B-9749-3C07A29151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74" name="Gerade Verbindung mit Pfeil 243">
            <a:extLst>
              <a:ext uri="{FF2B5EF4-FFF2-40B4-BE49-F238E27FC236}">
                <a16:creationId xmlns:a16="http://schemas.microsoft.com/office/drawing/2014/main" id="{28526602-593B-403F-9764-E41A1326C52C}"/>
              </a:ext>
            </a:extLst>
          </p:cNvPr>
          <p:cNvCxnSpPr>
            <a:cxnSpLocks/>
          </p:cNvCxnSpPr>
          <p:nvPr/>
        </p:nvCxnSpPr>
        <p:spPr>
          <a:xfrm>
            <a:off x="2434401" y="2314878"/>
            <a:ext cx="0" cy="2395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5" name="Gruppieren 244">
            <a:extLst>
              <a:ext uri="{FF2B5EF4-FFF2-40B4-BE49-F238E27FC236}">
                <a16:creationId xmlns:a16="http://schemas.microsoft.com/office/drawing/2014/main" id="{AFFF7060-D243-4ECB-9A77-7E9F733A7BD1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4700031" y="3760923"/>
            <a:ext cx="365813" cy="388653"/>
            <a:chOff x="4567396" y="1757642"/>
            <a:chExt cx="437197" cy="517644"/>
          </a:xfrm>
        </p:grpSpPr>
        <p:sp>
          <p:nvSpPr>
            <p:cNvPr id="1176" name="Bogen 245">
              <a:extLst>
                <a:ext uri="{FF2B5EF4-FFF2-40B4-BE49-F238E27FC236}">
                  <a16:creationId xmlns:a16="http://schemas.microsoft.com/office/drawing/2014/main" id="{DA27E37A-039F-48F5-B41D-9A18F8928768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77" name="Gerader Verbinder 246">
              <a:extLst>
                <a:ext uri="{FF2B5EF4-FFF2-40B4-BE49-F238E27FC236}">
                  <a16:creationId xmlns:a16="http://schemas.microsoft.com/office/drawing/2014/main" id="{AEE017DB-71E2-4742-8716-1E4D3D98F778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8" name="Gerader Verbinder 247">
              <a:extLst>
                <a:ext uri="{FF2B5EF4-FFF2-40B4-BE49-F238E27FC236}">
                  <a16:creationId xmlns:a16="http://schemas.microsoft.com/office/drawing/2014/main" id="{6F93290F-A519-45B3-A7F6-C777393511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9" name="Gruppieren 248">
            <a:extLst>
              <a:ext uri="{FF2B5EF4-FFF2-40B4-BE49-F238E27FC236}">
                <a16:creationId xmlns:a16="http://schemas.microsoft.com/office/drawing/2014/main" id="{0D8CB001-098C-4D38-9E06-A0916EDD57BE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5648077" y="3767384"/>
            <a:ext cx="365813" cy="388653"/>
            <a:chOff x="4567396" y="1757642"/>
            <a:chExt cx="437197" cy="517644"/>
          </a:xfrm>
        </p:grpSpPr>
        <p:sp>
          <p:nvSpPr>
            <p:cNvPr id="1180" name="Bogen 249">
              <a:extLst>
                <a:ext uri="{FF2B5EF4-FFF2-40B4-BE49-F238E27FC236}">
                  <a16:creationId xmlns:a16="http://schemas.microsoft.com/office/drawing/2014/main" id="{BD086B1D-5D47-404A-8CD0-7A108FC7EBCE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81" name="Gerader Verbinder 250">
              <a:extLst>
                <a:ext uri="{FF2B5EF4-FFF2-40B4-BE49-F238E27FC236}">
                  <a16:creationId xmlns:a16="http://schemas.microsoft.com/office/drawing/2014/main" id="{ED2268B4-7543-4479-8405-188396FC4404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2" name="Gerader Verbinder 251">
              <a:extLst>
                <a:ext uri="{FF2B5EF4-FFF2-40B4-BE49-F238E27FC236}">
                  <a16:creationId xmlns:a16="http://schemas.microsoft.com/office/drawing/2014/main" id="{B4D3EB62-C753-46B5-8B9F-D9CF67DA4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1" name="Gruppieren 235">
            <a:extLst>
              <a:ext uri="{FF2B5EF4-FFF2-40B4-BE49-F238E27FC236}">
                <a16:creationId xmlns:a16="http://schemas.microsoft.com/office/drawing/2014/main" id="{84F867E2-9A21-459C-9085-9CBD2D073E8E}"/>
              </a:ext>
            </a:extLst>
          </p:cNvPr>
          <p:cNvGrpSpPr/>
          <p:nvPr/>
        </p:nvGrpSpPr>
        <p:grpSpPr>
          <a:xfrm rot="10800000">
            <a:off x="2286454" y="2164083"/>
            <a:ext cx="302178" cy="388939"/>
            <a:chOff x="6271766" y="3561384"/>
            <a:chExt cx="437198" cy="484709"/>
          </a:xfrm>
        </p:grpSpPr>
        <p:sp>
          <p:nvSpPr>
            <p:cNvPr id="1192" name="Bogen 236">
              <a:extLst>
                <a:ext uri="{FF2B5EF4-FFF2-40B4-BE49-F238E27FC236}">
                  <a16:creationId xmlns:a16="http://schemas.microsoft.com/office/drawing/2014/main" id="{22CFC6A7-3810-47BC-A6B4-48833F5968C9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93" name="Gerader Verbinder 237">
              <a:extLst>
                <a:ext uri="{FF2B5EF4-FFF2-40B4-BE49-F238E27FC236}">
                  <a16:creationId xmlns:a16="http://schemas.microsoft.com/office/drawing/2014/main" id="{6494F0FD-5B9B-4AEC-90B2-4D756158A5CE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4" name="Gerader Verbinder 238">
              <a:extLst>
                <a:ext uri="{FF2B5EF4-FFF2-40B4-BE49-F238E27FC236}">
                  <a16:creationId xmlns:a16="http://schemas.microsoft.com/office/drawing/2014/main" id="{962A2418-96EE-41C0-97E3-4933880F16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95" name="Gruppieren 239">
              <a:extLst>
                <a:ext uri="{FF2B5EF4-FFF2-40B4-BE49-F238E27FC236}">
                  <a16:creationId xmlns:a16="http://schemas.microsoft.com/office/drawing/2014/main" id="{717F34E6-D56B-4E4A-9C8A-FC2AFAD06198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4"/>
              <a:ext cx="437197" cy="484706"/>
              <a:chOff x="3956050" y="1950520"/>
              <a:chExt cx="1174751" cy="1302411"/>
            </a:xfrm>
          </p:grpSpPr>
          <p:sp>
            <p:nvSpPr>
              <p:cNvPr id="1196" name="Bogen 240">
                <a:extLst>
                  <a:ext uri="{FF2B5EF4-FFF2-40B4-BE49-F238E27FC236}">
                    <a16:creationId xmlns:a16="http://schemas.microsoft.com/office/drawing/2014/main" id="{1D246CF0-D9E1-456A-AF54-8A5E7FB18AF2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197" name="Gerader Verbinder 241">
                <a:extLst>
                  <a:ext uri="{FF2B5EF4-FFF2-40B4-BE49-F238E27FC236}">
                    <a16:creationId xmlns:a16="http://schemas.microsoft.com/office/drawing/2014/main" id="{5AF307D8-4F7F-44B0-AE6D-7F3CCD89C9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4" y="1950520"/>
                <a:ext cx="0" cy="651537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8" name="Gerader Verbinder 242">
                <a:extLst>
                  <a:ext uri="{FF2B5EF4-FFF2-40B4-BE49-F238E27FC236}">
                    <a16:creationId xmlns:a16="http://schemas.microsoft.com/office/drawing/2014/main" id="{FEC3FADE-1924-4EE2-BBF9-3A5BA5B018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9" name="Gruppieren 276">
            <a:extLst>
              <a:ext uri="{FF2B5EF4-FFF2-40B4-BE49-F238E27FC236}">
                <a16:creationId xmlns:a16="http://schemas.microsoft.com/office/drawing/2014/main" id="{40094A97-4B40-4A54-A310-DA2D918F81FD}"/>
              </a:ext>
            </a:extLst>
          </p:cNvPr>
          <p:cNvGrpSpPr/>
          <p:nvPr/>
        </p:nvGrpSpPr>
        <p:grpSpPr>
          <a:xfrm rot="5400000">
            <a:off x="8445257" y="4176907"/>
            <a:ext cx="302178" cy="388934"/>
            <a:chOff x="6271766" y="3561386"/>
            <a:chExt cx="437198" cy="484707"/>
          </a:xfrm>
        </p:grpSpPr>
        <p:sp>
          <p:nvSpPr>
            <p:cNvPr id="1200" name="Bogen 277">
              <a:extLst>
                <a:ext uri="{FF2B5EF4-FFF2-40B4-BE49-F238E27FC236}">
                  <a16:creationId xmlns:a16="http://schemas.microsoft.com/office/drawing/2014/main" id="{0D50A6FC-1BDA-40EC-BB9A-02316E731626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01" name="Gerader Verbinder 278">
              <a:extLst>
                <a:ext uri="{FF2B5EF4-FFF2-40B4-BE49-F238E27FC236}">
                  <a16:creationId xmlns:a16="http://schemas.microsoft.com/office/drawing/2014/main" id="{44CAF77A-0FCD-4A2D-A10E-5B456A117733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2" name="Gerader Verbinder 279">
              <a:extLst>
                <a:ext uri="{FF2B5EF4-FFF2-40B4-BE49-F238E27FC236}">
                  <a16:creationId xmlns:a16="http://schemas.microsoft.com/office/drawing/2014/main" id="{DD2067A9-DA66-43B7-BED4-79FBF89B16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3" name="Gruppieren 280">
              <a:extLst>
                <a:ext uri="{FF2B5EF4-FFF2-40B4-BE49-F238E27FC236}">
                  <a16:creationId xmlns:a16="http://schemas.microsoft.com/office/drawing/2014/main" id="{C7C01911-2D7A-460D-BBBE-F7C98672CEF4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04" name="Bogen 281">
                <a:extLst>
                  <a:ext uri="{FF2B5EF4-FFF2-40B4-BE49-F238E27FC236}">
                    <a16:creationId xmlns:a16="http://schemas.microsoft.com/office/drawing/2014/main" id="{9C2B8970-E52A-4A22-B3F2-73480B6C12BD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05" name="Gerader Verbinder 282">
                <a:extLst>
                  <a:ext uri="{FF2B5EF4-FFF2-40B4-BE49-F238E27FC236}">
                    <a16:creationId xmlns:a16="http://schemas.microsoft.com/office/drawing/2014/main" id="{F20A6079-25A7-4A9A-896A-DB8E76722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6" name="Gerader Verbinder 283">
                <a:extLst>
                  <a:ext uri="{FF2B5EF4-FFF2-40B4-BE49-F238E27FC236}">
                    <a16:creationId xmlns:a16="http://schemas.microsoft.com/office/drawing/2014/main" id="{9BDAE60E-31D2-4D4C-AFF1-3221B95619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6" name="Gruppieren 301">
            <a:extLst>
              <a:ext uri="{FF2B5EF4-FFF2-40B4-BE49-F238E27FC236}">
                <a16:creationId xmlns:a16="http://schemas.microsoft.com/office/drawing/2014/main" id="{DF090EE2-473C-4DAF-8ADE-3C4628604C05}"/>
              </a:ext>
            </a:extLst>
          </p:cNvPr>
          <p:cNvGrpSpPr>
            <a:grpSpLocks noChangeAspect="1"/>
          </p:cNvGrpSpPr>
          <p:nvPr/>
        </p:nvGrpSpPr>
        <p:grpSpPr>
          <a:xfrm>
            <a:off x="2749965" y="668090"/>
            <a:ext cx="303468" cy="322415"/>
            <a:chOff x="4567396" y="1757642"/>
            <a:chExt cx="437197" cy="517644"/>
          </a:xfrm>
        </p:grpSpPr>
        <p:sp>
          <p:nvSpPr>
            <p:cNvPr id="1217" name="Bogen 302">
              <a:extLst>
                <a:ext uri="{FF2B5EF4-FFF2-40B4-BE49-F238E27FC236}">
                  <a16:creationId xmlns:a16="http://schemas.microsoft.com/office/drawing/2014/main" id="{EB8645E7-C620-4161-8E65-A5BFEAAEBD22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18" name="Gerader Verbinder 303">
              <a:extLst>
                <a:ext uri="{FF2B5EF4-FFF2-40B4-BE49-F238E27FC236}">
                  <a16:creationId xmlns:a16="http://schemas.microsoft.com/office/drawing/2014/main" id="{B9BFCC23-A7C6-455D-8E81-C67A5414A2BA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9" name="Gerader Verbinder 304">
              <a:extLst>
                <a:ext uri="{FF2B5EF4-FFF2-40B4-BE49-F238E27FC236}">
                  <a16:creationId xmlns:a16="http://schemas.microsoft.com/office/drawing/2014/main" id="{D30DA26C-579C-4422-A705-F71629B5D5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20" name="Gruppieren 301">
            <a:extLst>
              <a:ext uri="{FF2B5EF4-FFF2-40B4-BE49-F238E27FC236}">
                <a16:creationId xmlns:a16="http://schemas.microsoft.com/office/drawing/2014/main" id="{08C46CE3-BF6E-4D44-B490-B58C27ED6B26}"/>
              </a:ext>
            </a:extLst>
          </p:cNvPr>
          <p:cNvGrpSpPr>
            <a:grpSpLocks noChangeAspect="1"/>
          </p:cNvGrpSpPr>
          <p:nvPr/>
        </p:nvGrpSpPr>
        <p:grpSpPr>
          <a:xfrm>
            <a:off x="4043200" y="672348"/>
            <a:ext cx="303468" cy="322415"/>
            <a:chOff x="4567396" y="1757642"/>
            <a:chExt cx="437197" cy="517644"/>
          </a:xfrm>
        </p:grpSpPr>
        <p:sp>
          <p:nvSpPr>
            <p:cNvPr id="1221" name="Bogen 302">
              <a:extLst>
                <a:ext uri="{FF2B5EF4-FFF2-40B4-BE49-F238E27FC236}">
                  <a16:creationId xmlns:a16="http://schemas.microsoft.com/office/drawing/2014/main" id="{CDEE4EFF-32A1-4B4E-879F-C6427FD4778B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22" name="Gerader Verbinder 303">
              <a:extLst>
                <a:ext uri="{FF2B5EF4-FFF2-40B4-BE49-F238E27FC236}">
                  <a16:creationId xmlns:a16="http://schemas.microsoft.com/office/drawing/2014/main" id="{633C8BC5-6248-46CB-A1D1-D457CA22DDB9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3" name="Gerader Verbinder 304">
              <a:extLst>
                <a:ext uri="{FF2B5EF4-FFF2-40B4-BE49-F238E27FC236}">
                  <a16:creationId xmlns:a16="http://schemas.microsoft.com/office/drawing/2014/main" id="{44D2A97E-C671-4F5A-8C3B-8A6A1B6C1E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24" name="Gruppieren 321">
            <a:extLst>
              <a:ext uri="{FF2B5EF4-FFF2-40B4-BE49-F238E27FC236}">
                <a16:creationId xmlns:a16="http://schemas.microsoft.com/office/drawing/2014/main" id="{952AC775-E625-47BD-9F37-E2CFFCA10A48}"/>
              </a:ext>
            </a:extLst>
          </p:cNvPr>
          <p:cNvGrpSpPr/>
          <p:nvPr/>
        </p:nvGrpSpPr>
        <p:grpSpPr>
          <a:xfrm>
            <a:off x="4542116" y="5451503"/>
            <a:ext cx="302178" cy="388934"/>
            <a:chOff x="6271766" y="3561386"/>
            <a:chExt cx="437198" cy="484707"/>
          </a:xfrm>
        </p:grpSpPr>
        <p:sp>
          <p:nvSpPr>
            <p:cNvPr id="1225" name="Bogen 322">
              <a:extLst>
                <a:ext uri="{FF2B5EF4-FFF2-40B4-BE49-F238E27FC236}">
                  <a16:creationId xmlns:a16="http://schemas.microsoft.com/office/drawing/2014/main" id="{A09FBD94-0936-474A-9322-02E7102F9C90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26" name="Gerader Verbinder 323">
              <a:extLst>
                <a:ext uri="{FF2B5EF4-FFF2-40B4-BE49-F238E27FC236}">
                  <a16:creationId xmlns:a16="http://schemas.microsoft.com/office/drawing/2014/main" id="{514442D7-48A8-44BB-B3CF-9BE18E4AF617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7" name="Gerader Verbinder 324">
              <a:extLst>
                <a:ext uri="{FF2B5EF4-FFF2-40B4-BE49-F238E27FC236}">
                  <a16:creationId xmlns:a16="http://schemas.microsoft.com/office/drawing/2014/main" id="{5AA0D740-3872-4569-B9AD-34E003B32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28" name="Gruppieren 325">
              <a:extLst>
                <a:ext uri="{FF2B5EF4-FFF2-40B4-BE49-F238E27FC236}">
                  <a16:creationId xmlns:a16="http://schemas.microsoft.com/office/drawing/2014/main" id="{11FDACD4-8D00-4DC7-A831-F891CC238FCF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29" name="Bogen 326">
                <a:extLst>
                  <a:ext uri="{FF2B5EF4-FFF2-40B4-BE49-F238E27FC236}">
                    <a16:creationId xmlns:a16="http://schemas.microsoft.com/office/drawing/2014/main" id="{58C31621-A4AC-4394-A380-7052A28A0FB6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30" name="Gerader Verbinder 327">
                <a:extLst>
                  <a:ext uri="{FF2B5EF4-FFF2-40B4-BE49-F238E27FC236}">
                    <a16:creationId xmlns:a16="http://schemas.microsoft.com/office/drawing/2014/main" id="{DC37E654-5865-447E-ACD6-B9967D9A4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1" name="Gerader Verbinder 328">
                <a:extLst>
                  <a:ext uri="{FF2B5EF4-FFF2-40B4-BE49-F238E27FC236}">
                    <a16:creationId xmlns:a16="http://schemas.microsoft.com/office/drawing/2014/main" id="{F01BBE64-2788-454E-A240-D53BD98A3A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2" name="Gruppieren 313">
            <a:extLst>
              <a:ext uri="{FF2B5EF4-FFF2-40B4-BE49-F238E27FC236}">
                <a16:creationId xmlns:a16="http://schemas.microsoft.com/office/drawing/2014/main" id="{9801A15B-7883-4478-AD54-611CEEABD21D}"/>
              </a:ext>
            </a:extLst>
          </p:cNvPr>
          <p:cNvGrpSpPr/>
          <p:nvPr/>
        </p:nvGrpSpPr>
        <p:grpSpPr>
          <a:xfrm rot="10800000">
            <a:off x="4826606" y="643797"/>
            <a:ext cx="302178" cy="388934"/>
            <a:chOff x="6271766" y="3561386"/>
            <a:chExt cx="437198" cy="484707"/>
          </a:xfrm>
        </p:grpSpPr>
        <p:sp>
          <p:nvSpPr>
            <p:cNvPr id="1233" name="Bogen 314">
              <a:extLst>
                <a:ext uri="{FF2B5EF4-FFF2-40B4-BE49-F238E27FC236}">
                  <a16:creationId xmlns:a16="http://schemas.microsoft.com/office/drawing/2014/main" id="{31019859-5A28-4880-85F7-D3C505B89150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34" name="Gerader Verbinder 315">
              <a:extLst>
                <a:ext uri="{FF2B5EF4-FFF2-40B4-BE49-F238E27FC236}">
                  <a16:creationId xmlns:a16="http://schemas.microsoft.com/office/drawing/2014/main" id="{1A4A5C5B-C7CB-4A68-8472-2C952B04DBD1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5" name="Gerader Verbinder 316">
              <a:extLst>
                <a:ext uri="{FF2B5EF4-FFF2-40B4-BE49-F238E27FC236}">
                  <a16:creationId xmlns:a16="http://schemas.microsoft.com/office/drawing/2014/main" id="{91F055CB-160A-4FA6-A837-E33C8B359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36" name="Gruppieren 317">
              <a:extLst>
                <a:ext uri="{FF2B5EF4-FFF2-40B4-BE49-F238E27FC236}">
                  <a16:creationId xmlns:a16="http://schemas.microsoft.com/office/drawing/2014/main" id="{C09A6F6A-24D5-4692-B199-CB6B9FDAC555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37" name="Bogen 318">
                <a:extLst>
                  <a:ext uri="{FF2B5EF4-FFF2-40B4-BE49-F238E27FC236}">
                    <a16:creationId xmlns:a16="http://schemas.microsoft.com/office/drawing/2014/main" id="{D667F609-2B24-4CF3-A488-FAA5B8F169EC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38" name="Gerader Verbinder 319">
                <a:extLst>
                  <a:ext uri="{FF2B5EF4-FFF2-40B4-BE49-F238E27FC236}">
                    <a16:creationId xmlns:a16="http://schemas.microsoft.com/office/drawing/2014/main" id="{0546162D-58FC-4035-9D98-D4748368B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9" name="Gerader Verbinder 320">
                <a:extLst>
                  <a:ext uri="{FF2B5EF4-FFF2-40B4-BE49-F238E27FC236}">
                    <a16:creationId xmlns:a16="http://schemas.microsoft.com/office/drawing/2014/main" id="{D793916E-5D2A-4AC5-B8FA-71F17C2C93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1" name="Gruppieren 219">
            <a:extLst>
              <a:ext uri="{FF2B5EF4-FFF2-40B4-BE49-F238E27FC236}">
                <a16:creationId xmlns:a16="http://schemas.microsoft.com/office/drawing/2014/main" id="{465ECB3B-B3FF-4C17-B418-FBB32D34CF49}"/>
              </a:ext>
            </a:extLst>
          </p:cNvPr>
          <p:cNvGrpSpPr/>
          <p:nvPr/>
        </p:nvGrpSpPr>
        <p:grpSpPr>
          <a:xfrm rot="10800000">
            <a:off x="5018141" y="2164184"/>
            <a:ext cx="302178" cy="388934"/>
            <a:chOff x="6271766" y="3561386"/>
            <a:chExt cx="437198" cy="484707"/>
          </a:xfrm>
        </p:grpSpPr>
        <p:sp>
          <p:nvSpPr>
            <p:cNvPr id="1242" name="Bogen 220">
              <a:extLst>
                <a:ext uri="{FF2B5EF4-FFF2-40B4-BE49-F238E27FC236}">
                  <a16:creationId xmlns:a16="http://schemas.microsoft.com/office/drawing/2014/main" id="{7F20B866-F95F-4245-A383-1F3636763967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43" name="Gerader Verbinder 221">
              <a:extLst>
                <a:ext uri="{FF2B5EF4-FFF2-40B4-BE49-F238E27FC236}">
                  <a16:creationId xmlns:a16="http://schemas.microsoft.com/office/drawing/2014/main" id="{01BAE70E-5FAF-4100-9852-C32878D339B8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4" name="Gerader Verbinder 222">
              <a:extLst>
                <a:ext uri="{FF2B5EF4-FFF2-40B4-BE49-F238E27FC236}">
                  <a16:creationId xmlns:a16="http://schemas.microsoft.com/office/drawing/2014/main" id="{82D0F631-369C-47C1-9E89-748C6586E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45" name="Gruppieren 223">
              <a:extLst>
                <a:ext uri="{FF2B5EF4-FFF2-40B4-BE49-F238E27FC236}">
                  <a16:creationId xmlns:a16="http://schemas.microsoft.com/office/drawing/2014/main" id="{F7722608-2C29-48FD-AF96-BCD8314992EA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46" name="Bogen 224">
                <a:extLst>
                  <a:ext uri="{FF2B5EF4-FFF2-40B4-BE49-F238E27FC236}">
                    <a16:creationId xmlns:a16="http://schemas.microsoft.com/office/drawing/2014/main" id="{F5BAADBD-E567-4EAF-AEBB-E44F578B9AD8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47" name="Gerader Verbinder 225">
                <a:extLst>
                  <a:ext uri="{FF2B5EF4-FFF2-40B4-BE49-F238E27FC236}">
                    <a16:creationId xmlns:a16="http://schemas.microsoft.com/office/drawing/2014/main" id="{053EC520-00D9-4761-988D-45DB0EABF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8" name="Gerader Verbinder 226">
                <a:extLst>
                  <a:ext uri="{FF2B5EF4-FFF2-40B4-BE49-F238E27FC236}">
                    <a16:creationId xmlns:a16="http://schemas.microsoft.com/office/drawing/2014/main" id="{CAD9D66A-F2EB-4D48-8451-1D61F60BC1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49" name="Gerade Verbindung mit Pfeil 330">
            <a:extLst>
              <a:ext uri="{FF2B5EF4-FFF2-40B4-BE49-F238E27FC236}">
                <a16:creationId xmlns:a16="http://schemas.microsoft.com/office/drawing/2014/main" id="{B3666DB0-621D-482E-9327-8B087FF6326D}"/>
              </a:ext>
            </a:extLst>
          </p:cNvPr>
          <p:cNvCxnSpPr>
            <a:cxnSpLocks/>
          </p:cNvCxnSpPr>
          <p:nvPr/>
        </p:nvCxnSpPr>
        <p:spPr>
          <a:xfrm flipH="1">
            <a:off x="4740089" y="3147828"/>
            <a:ext cx="25840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0" name="Gerade Verbindung mit Pfeil 331">
            <a:extLst>
              <a:ext uri="{FF2B5EF4-FFF2-40B4-BE49-F238E27FC236}">
                <a16:creationId xmlns:a16="http://schemas.microsoft.com/office/drawing/2014/main" id="{A3DBAAAC-A7DA-42D0-8843-D1550EB6C4AD}"/>
              </a:ext>
            </a:extLst>
          </p:cNvPr>
          <p:cNvCxnSpPr>
            <a:cxnSpLocks/>
          </p:cNvCxnSpPr>
          <p:nvPr/>
        </p:nvCxnSpPr>
        <p:spPr>
          <a:xfrm flipH="1">
            <a:off x="5688356" y="3265521"/>
            <a:ext cx="25840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1" name="Gruppieren 332">
            <a:extLst>
              <a:ext uri="{FF2B5EF4-FFF2-40B4-BE49-F238E27FC236}">
                <a16:creationId xmlns:a16="http://schemas.microsoft.com/office/drawing/2014/main" id="{02AEB2F3-A069-4A73-8250-B71C611B4F43}"/>
              </a:ext>
            </a:extLst>
          </p:cNvPr>
          <p:cNvGrpSpPr/>
          <p:nvPr/>
        </p:nvGrpSpPr>
        <p:grpSpPr>
          <a:xfrm rot="16200000">
            <a:off x="6536994" y="3658041"/>
            <a:ext cx="302178" cy="388934"/>
            <a:chOff x="6271766" y="3561386"/>
            <a:chExt cx="437198" cy="484707"/>
          </a:xfrm>
        </p:grpSpPr>
        <p:sp>
          <p:nvSpPr>
            <p:cNvPr id="1252" name="Bogen 333">
              <a:extLst>
                <a:ext uri="{FF2B5EF4-FFF2-40B4-BE49-F238E27FC236}">
                  <a16:creationId xmlns:a16="http://schemas.microsoft.com/office/drawing/2014/main" id="{DD4C9461-CE2A-49D6-806C-E7E9B6A6B177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53" name="Gerader Verbinder 334">
              <a:extLst>
                <a:ext uri="{FF2B5EF4-FFF2-40B4-BE49-F238E27FC236}">
                  <a16:creationId xmlns:a16="http://schemas.microsoft.com/office/drawing/2014/main" id="{FC0E6450-6A17-4FAE-BF63-571E75690900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4" name="Gerader Verbinder 335">
              <a:extLst>
                <a:ext uri="{FF2B5EF4-FFF2-40B4-BE49-F238E27FC236}">
                  <a16:creationId xmlns:a16="http://schemas.microsoft.com/office/drawing/2014/main" id="{F5908712-01C4-4172-B1C7-77C526BD4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55" name="Gruppieren 336">
              <a:extLst>
                <a:ext uri="{FF2B5EF4-FFF2-40B4-BE49-F238E27FC236}">
                  <a16:creationId xmlns:a16="http://schemas.microsoft.com/office/drawing/2014/main" id="{D4C8044B-2ED3-4AD7-A4B8-A6E0BE6EDF2E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56" name="Bogen 337">
                <a:extLst>
                  <a:ext uri="{FF2B5EF4-FFF2-40B4-BE49-F238E27FC236}">
                    <a16:creationId xmlns:a16="http://schemas.microsoft.com/office/drawing/2014/main" id="{1C8E30FD-FD6D-46E0-8E56-834C0BC8B9D7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57" name="Gerader Verbinder 338">
                <a:extLst>
                  <a:ext uri="{FF2B5EF4-FFF2-40B4-BE49-F238E27FC236}">
                    <a16:creationId xmlns:a16="http://schemas.microsoft.com/office/drawing/2014/main" id="{F1A0F493-4AFA-4085-B9EA-4F47827F4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8" name="Gerader Verbinder 339">
                <a:extLst>
                  <a:ext uri="{FF2B5EF4-FFF2-40B4-BE49-F238E27FC236}">
                    <a16:creationId xmlns:a16="http://schemas.microsoft.com/office/drawing/2014/main" id="{C6E5242B-831C-4B36-94F3-B44AC4F7BC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9" name="Gruppieren 340">
            <a:extLst>
              <a:ext uri="{FF2B5EF4-FFF2-40B4-BE49-F238E27FC236}">
                <a16:creationId xmlns:a16="http://schemas.microsoft.com/office/drawing/2014/main" id="{0FC18FF2-4A98-4B75-9BBF-8ED873C42699}"/>
              </a:ext>
            </a:extLst>
          </p:cNvPr>
          <p:cNvGrpSpPr/>
          <p:nvPr/>
        </p:nvGrpSpPr>
        <p:grpSpPr>
          <a:xfrm rot="16200000">
            <a:off x="7775305" y="978801"/>
            <a:ext cx="302178" cy="384922"/>
            <a:chOff x="6271766" y="3561386"/>
            <a:chExt cx="437198" cy="484707"/>
          </a:xfrm>
        </p:grpSpPr>
        <p:sp>
          <p:nvSpPr>
            <p:cNvPr id="1260" name="Bogen 341">
              <a:extLst>
                <a:ext uri="{FF2B5EF4-FFF2-40B4-BE49-F238E27FC236}">
                  <a16:creationId xmlns:a16="http://schemas.microsoft.com/office/drawing/2014/main" id="{F3A76F82-553A-4A6E-88C4-41FC7D596335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61" name="Gerader Verbinder 342">
              <a:extLst>
                <a:ext uri="{FF2B5EF4-FFF2-40B4-BE49-F238E27FC236}">
                  <a16:creationId xmlns:a16="http://schemas.microsoft.com/office/drawing/2014/main" id="{FD1687EC-1923-4542-9835-5DBBB8FC721C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2" name="Gerader Verbinder 343">
              <a:extLst>
                <a:ext uri="{FF2B5EF4-FFF2-40B4-BE49-F238E27FC236}">
                  <a16:creationId xmlns:a16="http://schemas.microsoft.com/office/drawing/2014/main" id="{B99E4581-670D-4C34-AD47-14034D72E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63" name="Gruppieren 344">
              <a:extLst>
                <a:ext uri="{FF2B5EF4-FFF2-40B4-BE49-F238E27FC236}">
                  <a16:creationId xmlns:a16="http://schemas.microsoft.com/office/drawing/2014/main" id="{B1F7A4DB-98D1-48D4-9BAE-D2DAD5DD7A50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64" name="Bogen 345">
                <a:extLst>
                  <a:ext uri="{FF2B5EF4-FFF2-40B4-BE49-F238E27FC236}">
                    <a16:creationId xmlns:a16="http://schemas.microsoft.com/office/drawing/2014/main" id="{25B501D0-D0CC-420D-B0CE-273F0821FC3E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65" name="Gerader Verbinder 346">
                <a:extLst>
                  <a:ext uri="{FF2B5EF4-FFF2-40B4-BE49-F238E27FC236}">
                    <a16:creationId xmlns:a16="http://schemas.microsoft.com/office/drawing/2014/main" id="{B74019D9-BF98-4CB3-9BDD-3F0A85B6D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6" name="Gerader Verbinder 347">
                <a:extLst>
                  <a:ext uri="{FF2B5EF4-FFF2-40B4-BE49-F238E27FC236}">
                    <a16:creationId xmlns:a16="http://schemas.microsoft.com/office/drawing/2014/main" id="{1CCE93AB-5AB1-4A6E-8651-1E84DD861F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7" name="Gruppieren 348">
            <a:extLst>
              <a:ext uri="{FF2B5EF4-FFF2-40B4-BE49-F238E27FC236}">
                <a16:creationId xmlns:a16="http://schemas.microsoft.com/office/drawing/2014/main" id="{519A4EFF-97A4-4000-B489-5E9BD59541AC}"/>
              </a:ext>
            </a:extLst>
          </p:cNvPr>
          <p:cNvGrpSpPr/>
          <p:nvPr/>
        </p:nvGrpSpPr>
        <p:grpSpPr>
          <a:xfrm rot="10800000">
            <a:off x="8104035" y="1948177"/>
            <a:ext cx="302178" cy="388934"/>
            <a:chOff x="6271766" y="3561386"/>
            <a:chExt cx="437198" cy="484707"/>
          </a:xfrm>
        </p:grpSpPr>
        <p:sp>
          <p:nvSpPr>
            <p:cNvPr id="1268" name="Bogen 349">
              <a:extLst>
                <a:ext uri="{FF2B5EF4-FFF2-40B4-BE49-F238E27FC236}">
                  <a16:creationId xmlns:a16="http://schemas.microsoft.com/office/drawing/2014/main" id="{50DCD0DF-021A-40E0-8FAC-239319FEFB10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69" name="Gerader Verbinder 350">
              <a:extLst>
                <a:ext uri="{FF2B5EF4-FFF2-40B4-BE49-F238E27FC236}">
                  <a16:creationId xmlns:a16="http://schemas.microsoft.com/office/drawing/2014/main" id="{88AA71FE-3090-47C9-9B1C-90A68F2577C9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0" name="Gerader Verbinder 351">
              <a:extLst>
                <a:ext uri="{FF2B5EF4-FFF2-40B4-BE49-F238E27FC236}">
                  <a16:creationId xmlns:a16="http://schemas.microsoft.com/office/drawing/2014/main" id="{BE479376-31D3-48F3-9C45-10624FF0C6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71" name="Gruppieren 352">
              <a:extLst>
                <a:ext uri="{FF2B5EF4-FFF2-40B4-BE49-F238E27FC236}">
                  <a16:creationId xmlns:a16="http://schemas.microsoft.com/office/drawing/2014/main" id="{749E575F-269C-4D44-BFDB-F828BDF4E82B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72" name="Bogen 353">
                <a:extLst>
                  <a:ext uri="{FF2B5EF4-FFF2-40B4-BE49-F238E27FC236}">
                    <a16:creationId xmlns:a16="http://schemas.microsoft.com/office/drawing/2014/main" id="{8F0C9FCC-D8B0-4008-B214-FE196C3F32BD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73" name="Gerader Verbinder 354">
                <a:extLst>
                  <a:ext uri="{FF2B5EF4-FFF2-40B4-BE49-F238E27FC236}">
                    <a16:creationId xmlns:a16="http://schemas.microsoft.com/office/drawing/2014/main" id="{8839B370-7DA7-4E6D-BCD4-96CD63EA94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4" name="Gerader Verbinder 355">
                <a:extLst>
                  <a:ext uri="{FF2B5EF4-FFF2-40B4-BE49-F238E27FC236}">
                    <a16:creationId xmlns:a16="http://schemas.microsoft.com/office/drawing/2014/main" id="{F312C85A-7859-404B-A06D-CB2CDFB40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75" name="Gerade Verbindung mit Pfeil 356">
            <a:extLst>
              <a:ext uri="{FF2B5EF4-FFF2-40B4-BE49-F238E27FC236}">
                <a16:creationId xmlns:a16="http://schemas.microsoft.com/office/drawing/2014/main" id="{6F1CECB0-2B43-4E76-B61A-B7B0F272BB53}"/>
              </a:ext>
            </a:extLst>
          </p:cNvPr>
          <p:cNvCxnSpPr>
            <a:cxnSpLocks/>
          </p:cNvCxnSpPr>
          <p:nvPr/>
        </p:nvCxnSpPr>
        <p:spPr>
          <a:xfrm>
            <a:off x="6651224" y="2024369"/>
            <a:ext cx="0" cy="279106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6" name="Gerade Verbindung mit Pfeil 358">
            <a:extLst>
              <a:ext uri="{FF2B5EF4-FFF2-40B4-BE49-F238E27FC236}">
                <a16:creationId xmlns:a16="http://schemas.microsoft.com/office/drawing/2014/main" id="{E71F6160-4415-4709-AAC4-94BB129804A5}"/>
              </a:ext>
            </a:extLst>
          </p:cNvPr>
          <p:cNvCxnSpPr>
            <a:cxnSpLocks/>
          </p:cNvCxnSpPr>
          <p:nvPr/>
        </p:nvCxnSpPr>
        <p:spPr>
          <a:xfrm flipH="1">
            <a:off x="6530715" y="3928050"/>
            <a:ext cx="241019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Gerade Verbindung mit Pfeil 359">
            <a:extLst>
              <a:ext uri="{FF2B5EF4-FFF2-40B4-BE49-F238E27FC236}">
                <a16:creationId xmlns:a16="http://schemas.microsoft.com/office/drawing/2014/main" id="{A5C7F174-6E4A-4FDA-AD22-889611BCE41F}"/>
              </a:ext>
            </a:extLst>
          </p:cNvPr>
          <p:cNvCxnSpPr>
            <a:cxnSpLocks/>
          </p:cNvCxnSpPr>
          <p:nvPr/>
        </p:nvCxnSpPr>
        <p:spPr>
          <a:xfrm flipH="1">
            <a:off x="4740089" y="3265521"/>
            <a:ext cx="241019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Gerade Verbindung mit Pfeil 374">
            <a:extLst>
              <a:ext uri="{FF2B5EF4-FFF2-40B4-BE49-F238E27FC236}">
                <a16:creationId xmlns:a16="http://schemas.microsoft.com/office/drawing/2014/main" id="{B9BA6F85-B093-4B75-8227-F27393B8ABCC}"/>
              </a:ext>
            </a:extLst>
          </p:cNvPr>
          <p:cNvCxnSpPr>
            <a:cxnSpLocks/>
          </p:cNvCxnSpPr>
          <p:nvPr/>
        </p:nvCxnSpPr>
        <p:spPr>
          <a:xfrm flipH="1">
            <a:off x="4789085" y="5548785"/>
            <a:ext cx="7447" cy="243788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0" name="Gruppieren 383">
            <a:extLst>
              <a:ext uri="{FF2B5EF4-FFF2-40B4-BE49-F238E27FC236}">
                <a16:creationId xmlns:a16="http://schemas.microsoft.com/office/drawing/2014/main" id="{1A7BDE28-81EB-4C92-9A00-157449FD71F0}"/>
              </a:ext>
            </a:extLst>
          </p:cNvPr>
          <p:cNvGrpSpPr/>
          <p:nvPr/>
        </p:nvGrpSpPr>
        <p:grpSpPr>
          <a:xfrm rot="16200000">
            <a:off x="5680231" y="2273212"/>
            <a:ext cx="302178" cy="388934"/>
            <a:chOff x="6271766" y="3561386"/>
            <a:chExt cx="437198" cy="484707"/>
          </a:xfrm>
        </p:grpSpPr>
        <p:sp>
          <p:nvSpPr>
            <p:cNvPr id="1281" name="Bogen 384">
              <a:extLst>
                <a:ext uri="{FF2B5EF4-FFF2-40B4-BE49-F238E27FC236}">
                  <a16:creationId xmlns:a16="http://schemas.microsoft.com/office/drawing/2014/main" id="{61B350DF-C2E1-40B2-A125-9A96314D7F79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82" name="Gerader Verbinder 385">
              <a:extLst>
                <a:ext uri="{FF2B5EF4-FFF2-40B4-BE49-F238E27FC236}">
                  <a16:creationId xmlns:a16="http://schemas.microsoft.com/office/drawing/2014/main" id="{30739CF4-59A5-41FC-8D51-A7F2A73C6124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3" name="Gerader Verbinder 386">
              <a:extLst>
                <a:ext uri="{FF2B5EF4-FFF2-40B4-BE49-F238E27FC236}">
                  <a16:creationId xmlns:a16="http://schemas.microsoft.com/office/drawing/2014/main" id="{10EC0849-4E77-4CA5-8B5B-2B5B2B2052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84" name="Gruppieren 387">
              <a:extLst>
                <a:ext uri="{FF2B5EF4-FFF2-40B4-BE49-F238E27FC236}">
                  <a16:creationId xmlns:a16="http://schemas.microsoft.com/office/drawing/2014/main" id="{98569E55-63B6-4506-B7D3-3808D53B320E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85" name="Bogen 388">
                <a:extLst>
                  <a:ext uri="{FF2B5EF4-FFF2-40B4-BE49-F238E27FC236}">
                    <a16:creationId xmlns:a16="http://schemas.microsoft.com/office/drawing/2014/main" id="{205C19C0-EEC6-4326-AF2D-F40568554A05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86" name="Gerader Verbinder 389">
                <a:extLst>
                  <a:ext uri="{FF2B5EF4-FFF2-40B4-BE49-F238E27FC236}">
                    <a16:creationId xmlns:a16="http://schemas.microsoft.com/office/drawing/2014/main" id="{791A5C12-0689-477B-9BB2-DA40805297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7" name="Gerader Verbinder 390">
                <a:extLst>
                  <a:ext uri="{FF2B5EF4-FFF2-40B4-BE49-F238E27FC236}">
                    <a16:creationId xmlns:a16="http://schemas.microsoft.com/office/drawing/2014/main" id="{0415381A-C6DE-4646-891D-C6B19BC83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88" name="Gerade Verbindung mit Pfeil 391">
            <a:extLst>
              <a:ext uri="{FF2B5EF4-FFF2-40B4-BE49-F238E27FC236}">
                <a16:creationId xmlns:a16="http://schemas.microsoft.com/office/drawing/2014/main" id="{4202C1EB-1EF5-47F5-AB36-BDFDBC04BFA0}"/>
              </a:ext>
            </a:extLst>
          </p:cNvPr>
          <p:cNvCxnSpPr>
            <a:cxnSpLocks/>
          </p:cNvCxnSpPr>
          <p:nvPr/>
        </p:nvCxnSpPr>
        <p:spPr>
          <a:xfrm>
            <a:off x="8330667" y="2053582"/>
            <a:ext cx="0" cy="22068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Gerade Verbindung mit Pfeil 392">
            <a:extLst>
              <a:ext uri="{FF2B5EF4-FFF2-40B4-BE49-F238E27FC236}">
                <a16:creationId xmlns:a16="http://schemas.microsoft.com/office/drawing/2014/main" id="{48A8EFFC-78A0-4CBA-860C-09DF812092EB}"/>
              </a:ext>
            </a:extLst>
          </p:cNvPr>
          <p:cNvCxnSpPr>
            <a:cxnSpLocks/>
          </p:cNvCxnSpPr>
          <p:nvPr/>
        </p:nvCxnSpPr>
        <p:spPr>
          <a:xfrm>
            <a:off x="4786409" y="3341066"/>
            <a:ext cx="20314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" name="Gerade Verbindung mit Pfeil 395">
            <a:extLst>
              <a:ext uri="{FF2B5EF4-FFF2-40B4-BE49-F238E27FC236}">
                <a16:creationId xmlns:a16="http://schemas.microsoft.com/office/drawing/2014/main" id="{6E2A4970-5886-45ED-A5C5-801A794CB151}"/>
              </a:ext>
            </a:extLst>
          </p:cNvPr>
          <p:cNvCxnSpPr>
            <a:cxnSpLocks/>
          </p:cNvCxnSpPr>
          <p:nvPr/>
        </p:nvCxnSpPr>
        <p:spPr>
          <a:xfrm flipV="1">
            <a:off x="4599766" y="5503713"/>
            <a:ext cx="0" cy="237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1" name="Gerade Verbindung mit Pfeil 396">
            <a:extLst>
              <a:ext uri="{FF2B5EF4-FFF2-40B4-BE49-F238E27FC236}">
                <a16:creationId xmlns:a16="http://schemas.microsoft.com/office/drawing/2014/main" id="{E628623A-04CF-43CC-B04A-C21EC0D58D17}"/>
              </a:ext>
            </a:extLst>
          </p:cNvPr>
          <p:cNvCxnSpPr>
            <a:cxnSpLocks/>
          </p:cNvCxnSpPr>
          <p:nvPr/>
        </p:nvCxnSpPr>
        <p:spPr>
          <a:xfrm flipV="1">
            <a:off x="8395331" y="4431709"/>
            <a:ext cx="0" cy="237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3" name="Gerade Verbindung mit Pfeil 409">
            <a:extLst>
              <a:ext uri="{FF2B5EF4-FFF2-40B4-BE49-F238E27FC236}">
                <a16:creationId xmlns:a16="http://schemas.microsoft.com/office/drawing/2014/main" id="{468C49BD-379A-4EBB-9E37-F65AC2114589}"/>
              </a:ext>
            </a:extLst>
          </p:cNvPr>
          <p:cNvCxnSpPr>
            <a:cxnSpLocks/>
          </p:cNvCxnSpPr>
          <p:nvPr/>
        </p:nvCxnSpPr>
        <p:spPr>
          <a:xfrm>
            <a:off x="5699974" y="2523373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4" name="Gerade Verbindung mit Pfeil 419">
            <a:extLst>
              <a:ext uri="{FF2B5EF4-FFF2-40B4-BE49-F238E27FC236}">
                <a16:creationId xmlns:a16="http://schemas.microsoft.com/office/drawing/2014/main" id="{0F2E6B90-8EC4-41E1-8468-43359E195BD3}"/>
              </a:ext>
            </a:extLst>
          </p:cNvPr>
          <p:cNvCxnSpPr>
            <a:cxnSpLocks/>
          </p:cNvCxnSpPr>
          <p:nvPr/>
        </p:nvCxnSpPr>
        <p:spPr>
          <a:xfrm>
            <a:off x="4347914" y="6627988"/>
            <a:ext cx="0" cy="187838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5" name="Gruppieren 423">
            <a:extLst>
              <a:ext uri="{FF2B5EF4-FFF2-40B4-BE49-F238E27FC236}">
                <a16:creationId xmlns:a16="http://schemas.microsoft.com/office/drawing/2014/main" id="{B0FE4FD6-4A23-44B1-B2E5-3F71EF5541F3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5812333" y="6616569"/>
            <a:ext cx="365813" cy="388653"/>
            <a:chOff x="4567396" y="1757642"/>
            <a:chExt cx="437197" cy="517644"/>
          </a:xfrm>
        </p:grpSpPr>
        <p:sp>
          <p:nvSpPr>
            <p:cNvPr id="1296" name="Bogen 424">
              <a:extLst>
                <a:ext uri="{FF2B5EF4-FFF2-40B4-BE49-F238E27FC236}">
                  <a16:creationId xmlns:a16="http://schemas.microsoft.com/office/drawing/2014/main" id="{4D56C43B-E9B0-4AE3-98DF-EB89D7DE8D9E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97" name="Gerader Verbinder 425">
              <a:extLst>
                <a:ext uri="{FF2B5EF4-FFF2-40B4-BE49-F238E27FC236}">
                  <a16:creationId xmlns:a16="http://schemas.microsoft.com/office/drawing/2014/main" id="{3A314CD3-6B1B-4724-A0B1-27A3FBB6E990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8" name="Rechteck 26">
            <a:extLst>
              <a:ext uri="{FF2B5EF4-FFF2-40B4-BE49-F238E27FC236}">
                <a16:creationId xmlns:a16="http://schemas.microsoft.com/office/drawing/2014/main" id="{F0C7F1E1-E6EF-4178-9F0E-64432E4313FB}"/>
              </a:ext>
            </a:extLst>
          </p:cNvPr>
          <p:cNvSpPr/>
          <p:nvPr/>
        </p:nvSpPr>
        <p:spPr>
          <a:xfrm>
            <a:off x="6003824" y="4596928"/>
            <a:ext cx="755255" cy="5434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Cleaning</a:t>
            </a:r>
            <a:endParaRPr lang="de-DE" sz="900">
              <a:solidFill>
                <a:schemeClr val="tx1"/>
              </a:solidFill>
            </a:endParaRPr>
          </a:p>
        </p:txBody>
      </p:sp>
      <p:grpSp>
        <p:nvGrpSpPr>
          <p:cNvPr id="1311" name="Gruppieren 456">
            <a:extLst>
              <a:ext uri="{FF2B5EF4-FFF2-40B4-BE49-F238E27FC236}">
                <a16:creationId xmlns:a16="http://schemas.microsoft.com/office/drawing/2014/main" id="{FC34A1DB-B035-4077-8CD3-0EB5B2E3CD09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7017258" y="1870575"/>
            <a:ext cx="365813" cy="388653"/>
            <a:chOff x="4567396" y="1757642"/>
            <a:chExt cx="437197" cy="517644"/>
          </a:xfrm>
        </p:grpSpPr>
        <p:sp>
          <p:nvSpPr>
            <p:cNvPr id="1312" name="Bogen 457">
              <a:extLst>
                <a:ext uri="{FF2B5EF4-FFF2-40B4-BE49-F238E27FC236}">
                  <a16:creationId xmlns:a16="http://schemas.microsoft.com/office/drawing/2014/main" id="{759B0AAF-F520-406C-BE61-97184DBEC289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13" name="Gerader Verbinder 458">
              <a:extLst>
                <a:ext uri="{FF2B5EF4-FFF2-40B4-BE49-F238E27FC236}">
                  <a16:creationId xmlns:a16="http://schemas.microsoft.com/office/drawing/2014/main" id="{AE923E5F-BF51-41DA-BE0E-C6ECC1C02487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4" name="Gerader Verbinder 459">
              <a:extLst>
                <a:ext uri="{FF2B5EF4-FFF2-40B4-BE49-F238E27FC236}">
                  <a16:creationId xmlns:a16="http://schemas.microsoft.com/office/drawing/2014/main" id="{B418CF66-4FC9-4257-80BF-864E1F287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0" name="Gruppieren 427">
            <a:extLst>
              <a:ext uri="{FF2B5EF4-FFF2-40B4-BE49-F238E27FC236}">
                <a16:creationId xmlns:a16="http://schemas.microsoft.com/office/drawing/2014/main" id="{E12F752C-B5E8-4931-89D9-7EAC34D813AD}"/>
              </a:ext>
            </a:extLst>
          </p:cNvPr>
          <p:cNvGrpSpPr>
            <a:grpSpLocks noChangeAspect="1"/>
          </p:cNvGrpSpPr>
          <p:nvPr/>
        </p:nvGrpSpPr>
        <p:grpSpPr>
          <a:xfrm>
            <a:off x="5949271" y="5762250"/>
            <a:ext cx="365813" cy="388653"/>
            <a:chOff x="4567396" y="1757642"/>
            <a:chExt cx="437197" cy="517644"/>
          </a:xfrm>
        </p:grpSpPr>
        <p:sp>
          <p:nvSpPr>
            <p:cNvPr id="1371" name="Bogen 428">
              <a:extLst>
                <a:ext uri="{FF2B5EF4-FFF2-40B4-BE49-F238E27FC236}">
                  <a16:creationId xmlns:a16="http://schemas.microsoft.com/office/drawing/2014/main" id="{8EE30007-F795-4F62-9CC2-10EC320A847F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72" name="Gerader Verbinder 429">
              <a:extLst>
                <a:ext uri="{FF2B5EF4-FFF2-40B4-BE49-F238E27FC236}">
                  <a16:creationId xmlns:a16="http://schemas.microsoft.com/office/drawing/2014/main" id="{DD70B673-43B4-4F33-A1D7-FA39F7114CD5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3" name="Gerader Verbinder 430">
              <a:extLst>
                <a:ext uri="{FF2B5EF4-FFF2-40B4-BE49-F238E27FC236}">
                  <a16:creationId xmlns:a16="http://schemas.microsoft.com/office/drawing/2014/main" id="{EDA651CD-12BA-4659-A44C-C8906B024C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74" name="Rechteck 38">
            <a:extLst>
              <a:ext uri="{FF2B5EF4-FFF2-40B4-BE49-F238E27FC236}">
                <a16:creationId xmlns:a16="http://schemas.microsoft.com/office/drawing/2014/main" id="{5C62E603-5A96-4B1A-B9D7-A4E32D016A02}"/>
              </a:ext>
            </a:extLst>
          </p:cNvPr>
          <p:cNvSpPr/>
          <p:nvPr/>
        </p:nvSpPr>
        <p:spPr>
          <a:xfrm>
            <a:off x="4300704" y="4203154"/>
            <a:ext cx="575066" cy="733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375" name="Rechteck 95">
            <a:extLst>
              <a:ext uri="{FF2B5EF4-FFF2-40B4-BE49-F238E27FC236}">
                <a16:creationId xmlns:a16="http://schemas.microsoft.com/office/drawing/2014/main" id="{07C82332-523C-481E-A97B-05A25BB2EAD1}"/>
              </a:ext>
            </a:extLst>
          </p:cNvPr>
          <p:cNvSpPr/>
          <p:nvPr/>
        </p:nvSpPr>
        <p:spPr>
          <a:xfrm>
            <a:off x="6010114" y="6257691"/>
            <a:ext cx="382980" cy="34425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MA</a:t>
            </a:r>
            <a:endParaRPr lang="de-DE" sz="700">
              <a:solidFill>
                <a:schemeClr val="tx1"/>
              </a:solidFill>
            </a:endParaRPr>
          </a:p>
        </p:txBody>
      </p:sp>
      <p:grpSp>
        <p:nvGrpSpPr>
          <p:cNvPr id="1376" name="Gruppieren 423">
            <a:extLst>
              <a:ext uri="{FF2B5EF4-FFF2-40B4-BE49-F238E27FC236}">
                <a16:creationId xmlns:a16="http://schemas.microsoft.com/office/drawing/2014/main" id="{9EED3BBB-FA0B-4668-8C4F-DB5F2E231C32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5825938" y="6277936"/>
            <a:ext cx="365813" cy="388653"/>
            <a:chOff x="4567396" y="1757642"/>
            <a:chExt cx="437197" cy="517644"/>
          </a:xfrm>
        </p:grpSpPr>
        <p:sp>
          <p:nvSpPr>
            <p:cNvPr id="1377" name="Bogen 424">
              <a:extLst>
                <a:ext uri="{FF2B5EF4-FFF2-40B4-BE49-F238E27FC236}">
                  <a16:creationId xmlns:a16="http://schemas.microsoft.com/office/drawing/2014/main" id="{CD903488-51BC-4DE0-A24B-D7319F989049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78" name="Gerader Verbinder 425">
              <a:extLst>
                <a:ext uri="{FF2B5EF4-FFF2-40B4-BE49-F238E27FC236}">
                  <a16:creationId xmlns:a16="http://schemas.microsoft.com/office/drawing/2014/main" id="{42124D5A-91C8-46C0-9C24-6A228D8AE424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9" name="Gerader Verbinder 426">
              <a:extLst>
                <a:ext uri="{FF2B5EF4-FFF2-40B4-BE49-F238E27FC236}">
                  <a16:creationId xmlns:a16="http://schemas.microsoft.com/office/drawing/2014/main" id="{9975BB06-BE17-462B-AFDA-9B45DB5AF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80" name="Gerade Verbindung mit Pfeil 134">
            <a:extLst>
              <a:ext uri="{FF2B5EF4-FFF2-40B4-BE49-F238E27FC236}">
                <a16:creationId xmlns:a16="http://schemas.microsoft.com/office/drawing/2014/main" id="{4992AA7D-6623-4EC4-9AD2-8F654D5F1879}"/>
              </a:ext>
            </a:extLst>
          </p:cNvPr>
          <p:cNvCxnSpPr>
            <a:cxnSpLocks/>
          </p:cNvCxnSpPr>
          <p:nvPr/>
        </p:nvCxnSpPr>
        <p:spPr>
          <a:xfrm flipH="1" flipV="1">
            <a:off x="6570524" y="5738325"/>
            <a:ext cx="16871" cy="31364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1" name="Gruppieren 427">
            <a:extLst>
              <a:ext uri="{FF2B5EF4-FFF2-40B4-BE49-F238E27FC236}">
                <a16:creationId xmlns:a16="http://schemas.microsoft.com/office/drawing/2014/main" id="{ADC952FE-4D1A-4DDF-AF64-4434BE0C521D}"/>
              </a:ext>
            </a:extLst>
          </p:cNvPr>
          <p:cNvGrpSpPr>
            <a:grpSpLocks noChangeAspect="1"/>
          </p:cNvGrpSpPr>
          <p:nvPr/>
        </p:nvGrpSpPr>
        <p:grpSpPr>
          <a:xfrm>
            <a:off x="6294509" y="5755101"/>
            <a:ext cx="365813" cy="388653"/>
            <a:chOff x="4567396" y="1757642"/>
            <a:chExt cx="437197" cy="517644"/>
          </a:xfrm>
        </p:grpSpPr>
        <p:sp>
          <p:nvSpPr>
            <p:cNvPr id="1382" name="Bogen 428">
              <a:extLst>
                <a:ext uri="{FF2B5EF4-FFF2-40B4-BE49-F238E27FC236}">
                  <a16:creationId xmlns:a16="http://schemas.microsoft.com/office/drawing/2014/main" id="{27913DED-CA84-48E1-B71D-0BED723ACD60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83" name="Gerader Verbinder 429">
              <a:extLst>
                <a:ext uri="{FF2B5EF4-FFF2-40B4-BE49-F238E27FC236}">
                  <a16:creationId xmlns:a16="http://schemas.microsoft.com/office/drawing/2014/main" id="{7A8FC46B-AC53-4828-A665-E09A50F43A4A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4" name="Gerader Verbinder 430">
              <a:extLst>
                <a:ext uri="{FF2B5EF4-FFF2-40B4-BE49-F238E27FC236}">
                  <a16:creationId xmlns:a16="http://schemas.microsoft.com/office/drawing/2014/main" id="{44AEAE9D-EBAD-43F6-A950-369070A757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01" name="Gerade Verbindung mit Pfeil 378">
            <a:extLst>
              <a:ext uri="{FF2B5EF4-FFF2-40B4-BE49-F238E27FC236}">
                <a16:creationId xmlns:a16="http://schemas.microsoft.com/office/drawing/2014/main" id="{444866FD-B8F6-4FFE-8897-44998CA8889A}"/>
              </a:ext>
            </a:extLst>
          </p:cNvPr>
          <p:cNvCxnSpPr>
            <a:cxnSpLocks/>
          </p:cNvCxnSpPr>
          <p:nvPr/>
        </p:nvCxnSpPr>
        <p:spPr>
          <a:xfrm flipV="1">
            <a:off x="6197149" y="5751884"/>
            <a:ext cx="0" cy="22873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Gerade Verbindung mit Pfeil 378">
            <a:extLst>
              <a:ext uri="{FF2B5EF4-FFF2-40B4-BE49-F238E27FC236}">
                <a16:creationId xmlns:a16="http://schemas.microsoft.com/office/drawing/2014/main" id="{644BBFB2-C64B-404F-ADB3-467B7CE1FD19}"/>
              </a:ext>
            </a:extLst>
          </p:cNvPr>
          <p:cNvCxnSpPr>
            <a:cxnSpLocks/>
          </p:cNvCxnSpPr>
          <p:nvPr/>
        </p:nvCxnSpPr>
        <p:spPr>
          <a:xfrm>
            <a:off x="5955720" y="6414351"/>
            <a:ext cx="168973" cy="623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6" name="Gruppieren 383">
            <a:extLst>
              <a:ext uri="{FF2B5EF4-FFF2-40B4-BE49-F238E27FC236}">
                <a16:creationId xmlns:a16="http://schemas.microsoft.com/office/drawing/2014/main" id="{3BF5B30A-1DC1-4270-A773-35C172DDDDB9}"/>
              </a:ext>
            </a:extLst>
          </p:cNvPr>
          <p:cNvGrpSpPr/>
          <p:nvPr/>
        </p:nvGrpSpPr>
        <p:grpSpPr>
          <a:xfrm rot="16200000">
            <a:off x="5683907" y="2687559"/>
            <a:ext cx="302178" cy="388934"/>
            <a:chOff x="6271766" y="3561386"/>
            <a:chExt cx="437198" cy="484707"/>
          </a:xfrm>
        </p:grpSpPr>
        <p:sp>
          <p:nvSpPr>
            <p:cNvPr id="1407" name="Bogen 384">
              <a:extLst>
                <a:ext uri="{FF2B5EF4-FFF2-40B4-BE49-F238E27FC236}">
                  <a16:creationId xmlns:a16="http://schemas.microsoft.com/office/drawing/2014/main" id="{A1184252-488F-4E19-AD6B-AF7460CA6565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08" name="Gerader Verbinder 385">
              <a:extLst>
                <a:ext uri="{FF2B5EF4-FFF2-40B4-BE49-F238E27FC236}">
                  <a16:creationId xmlns:a16="http://schemas.microsoft.com/office/drawing/2014/main" id="{50D04C4C-0DE7-44A0-BD12-9D37D3991F57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9" name="Gerader Verbinder 386">
              <a:extLst>
                <a:ext uri="{FF2B5EF4-FFF2-40B4-BE49-F238E27FC236}">
                  <a16:creationId xmlns:a16="http://schemas.microsoft.com/office/drawing/2014/main" id="{8F33EEB8-238D-4494-83DD-36A245E030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10" name="Gruppieren 387">
              <a:extLst>
                <a:ext uri="{FF2B5EF4-FFF2-40B4-BE49-F238E27FC236}">
                  <a16:creationId xmlns:a16="http://schemas.microsoft.com/office/drawing/2014/main" id="{923A8CD5-4AD7-47BE-8F5E-2BA887AA4726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11" name="Bogen 388">
                <a:extLst>
                  <a:ext uri="{FF2B5EF4-FFF2-40B4-BE49-F238E27FC236}">
                    <a16:creationId xmlns:a16="http://schemas.microsoft.com/office/drawing/2014/main" id="{CA377C9E-E875-4CBA-8F53-489034B37007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12" name="Gerader Verbinder 389">
                <a:extLst>
                  <a:ext uri="{FF2B5EF4-FFF2-40B4-BE49-F238E27FC236}">
                    <a16:creationId xmlns:a16="http://schemas.microsoft.com/office/drawing/2014/main" id="{56B4D4AB-0E2D-40E8-9443-8489FF6C2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3" name="Gerader Verbinder 390">
                <a:extLst>
                  <a:ext uri="{FF2B5EF4-FFF2-40B4-BE49-F238E27FC236}">
                    <a16:creationId xmlns:a16="http://schemas.microsoft.com/office/drawing/2014/main" id="{316957B1-16CA-4C86-B1C5-B574D29F33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14" name="Gerade Verbindung mit Pfeil 409">
            <a:extLst>
              <a:ext uri="{FF2B5EF4-FFF2-40B4-BE49-F238E27FC236}">
                <a16:creationId xmlns:a16="http://schemas.microsoft.com/office/drawing/2014/main" id="{1F6678F3-EDE4-492D-BC62-FABE45FFDC90}"/>
              </a:ext>
            </a:extLst>
          </p:cNvPr>
          <p:cNvCxnSpPr>
            <a:cxnSpLocks/>
          </p:cNvCxnSpPr>
          <p:nvPr/>
        </p:nvCxnSpPr>
        <p:spPr>
          <a:xfrm>
            <a:off x="5703650" y="2937720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Gerade Verbindung mit Pfeil 126">
            <a:extLst>
              <a:ext uri="{FF2B5EF4-FFF2-40B4-BE49-F238E27FC236}">
                <a16:creationId xmlns:a16="http://schemas.microsoft.com/office/drawing/2014/main" id="{42160F84-B367-494D-A530-F8AF2E14AC91}"/>
              </a:ext>
            </a:extLst>
          </p:cNvPr>
          <p:cNvCxnSpPr>
            <a:cxnSpLocks/>
          </p:cNvCxnSpPr>
          <p:nvPr/>
        </p:nvCxnSpPr>
        <p:spPr>
          <a:xfrm>
            <a:off x="5700506" y="2809091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6" name="Rechteck 95">
            <a:extLst>
              <a:ext uri="{FF2B5EF4-FFF2-40B4-BE49-F238E27FC236}">
                <a16:creationId xmlns:a16="http://schemas.microsoft.com/office/drawing/2014/main" id="{2E77C01F-5D6B-4439-B2C4-98F689DEC9ED}"/>
              </a:ext>
            </a:extLst>
          </p:cNvPr>
          <p:cNvSpPr/>
          <p:nvPr/>
        </p:nvSpPr>
        <p:spPr>
          <a:xfrm>
            <a:off x="4900829" y="4149089"/>
            <a:ext cx="532291" cy="4516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sp>
        <p:nvSpPr>
          <p:cNvPr id="1417" name="Rechteck 95">
            <a:extLst>
              <a:ext uri="{FF2B5EF4-FFF2-40B4-BE49-F238E27FC236}">
                <a16:creationId xmlns:a16="http://schemas.microsoft.com/office/drawing/2014/main" id="{9005311A-4A5B-4AD1-9ED6-CA47831420C0}"/>
              </a:ext>
            </a:extLst>
          </p:cNvPr>
          <p:cNvSpPr/>
          <p:nvPr/>
        </p:nvSpPr>
        <p:spPr>
          <a:xfrm>
            <a:off x="5429569" y="4144499"/>
            <a:ext cx="399905" cy="45383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grpSp>
        <p:nvGrpSpPr>
          <p:cNvPr id="1418" name="Gruppieren 383">
            <a:extLst>
              <a:ext uri="{FF2B5EF4-FFF2-40B4-BE49-F238E27FC236}">
                <a16:creationId xmlns:a16="http://schemas.microsoft.com/office/drawing/2014/main" id="{6884ED25-6232-4FCE-A3F6-FC59F9209B1A}"/>
              </a:ext>
            </a:extLst>
          </p:cNvPr>
          <p:cNvGrpSpPr/>
          <p:nvPr/>
        </p:nvGrpSpPr>
        <p:grpSpPr>
          <a:xfrm rot="16200000">
            <a:off x="5673608" y="4185894"/>
            <a:ext cx="302178" cy="388934"/>
            <a:chOff x="6271766" y="3561386"/>
            <a:chExt cx="437198" cy="484707"/>
          </a:xfrm>
        </p:grpSpPr>
        <p:sp>
          <p:nvSpPr>
            <p:cNvPr id="1419" name="Bogen 384">
              <a:extLst>
                <a:ext uri="{FF2B5EF4-FFF2-40B4-BE49-F238E27FC236}">
                  <a16:creationId xmlns:a16="http://schemas.microsoft.com/office/drawing/2014/main" id="{0527398E-79C2-4C78-8E22-8EA511D15B93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20" name="Gerader Verbinder 385">
              <a:extLst>
                <a:ext uri="{FF2B5EF4-FFF2-40B4-BE49-F238E27FC236}">
                  <a16:creationId xmlns:a16="http://schemas.microsoft.com/office/drawing/2014/main" id="{64A1ADBF-B0BA-4CCA-985C-652C6FB817F8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1" name="Gerader Verbinder 386">
              <a:extLst>
                <a:ext uri="{FF2B5EF4-FFF2-40B4-BE49-F238E27FC236}">
                  <a16:creationId xmlns:a16="http://schemas.microsoft.com/office/drawing/2014/main" id="{E91DD1B9-51FC-4943-9023-1E78950D1E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22" name="Gruppieren 387">
              <a:extLst>
                <a:ext uri="{FF2B5EF4-FFF2-40B4-BE49-F238E27FC236}">
                  <a16:creationId xmlns:a16="http://schemas.microsoft.com/office/drawing/2014/main" id="{B06716BC-5E8A-4C24-94E2-18FE83027124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23" name="Bogen 388">
                <a:extLst>
                  <a:ext uri="{FF2B5EF4-FFF2-40B4-BE49-F238E27FC236}">
                    <a16:creationId xmlns:a16="http://schemas.microsoft.com/office/drawing/2014/main" id="{0D9B57E5-AB9C-4AE2-98D7-4048594939B9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24" name="Gerader Verbinder 389">
                <a:extLst>
                  <a:ext uri="{FF2B5EF4-FFF2-40B4-BE49-F238E27FC236}">
                    <a16:creationId xmlns:a16="http://schemas.microsoft.com/office/drawing/2014/main" id="{9EB16BB2-D281-4B48-8DA0-65DEE96B7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5" name="Gerader Verbinder 390">
                <a:extLst>
                  <a:ext uri="{FF2B5EF4-FFF2-40B4-BE49-F238E27FC236}">
                    <a16:creationId xmlns:a16="http://schemas.microsoft.com/office/drawing/2014/main" id="{FA46B052-87D9-44D4-9D00-81111858E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26" name="Gerade Verbindung mit Pfeil 409">
            <a:extLst>
              <a:ext uri="{FF2B5EF4-FFF2-40B4-BE49-F238E27FC236}">
                <a16:creationId xmlns:a16="http://schemas.microsoft.com/office/drawing/2014/main" id="{37212623-C8C1-4E0F-ACD0-131ED23A2D3E}"/>
              </a:ext>
            </a:extLst>
          </p:cNvPr>
          <p:cNvCxnSpPr>
            <a:cxnSpLocks/>
          </p:cNvCxnSpPr>
          <p:nvPr/>
        </p:nvCxnSpPr>
        <p:spPr>
          <a:xfrm>
            <a:off x="5693351" y="4436055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Gerade Verbindung mit Pfeil 126">
            <a:extLst>
              <a:ext uri="{FF2B5EF4-FFF2-40B4-BE49-F238E27FC236}">
                <a16:creationId xmlns:a16="http://schemas.microsoft.com/office/drawing/2014/main" id="{20AFBB24-ADFB-486D-8062-3E5E9D861263}"/>
              </a:ext>
            </a:extLst>
          </p:cNvPr>
          <p:cNvCxnSpPr>
            <a:cxnSpLocks/>
          </p:cNvCxnSpPr>
          <p:nvPr/>
        </p:nvCxnSpPr>
        <p:spPr>
          <a:xfrm>
            <a:off x="5690207" y="4307426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8" name="Gruppieren 383">
            <a:extLst>
              <a:ext uri="{FF2B5EF4-FFF2-40B4-BE49-F238E27FC236}">
                <a16:creationId xmlns:a16="http://schemas.microsoft.com/office/drawing/2014/main" id="{DA339350-CF58-4B48-8C11-7E23748E30CA}"/>
              </a:ext>
            </a:extLst>
          </p:cNvPr>
          <p:cNvGrpSpPr/>
          <p:nvPr/>
        </p:nvGrpSpPr>
        <p:grpSpPr>
          <a:xfrm rot="16200000">
            <a:off x="5278684" y="4191241"/>
            <a:ext cx="302178" cy="388934"/>
            <a:chOff x="6271766" y="3561386"/>
            <a:chExt cx="437198" cy="484707"/>
          </a:xfrm>
        </p:grpSpPr>
        <p:sp>
          <p:nvSpPr>
            <p:cNvPr id="1429" name="Bogen 384">
              <a:extLst>
                <a:ext uri="{FF2B5EF4-FFF2-40B4-BE49-F238E27FC236}">
                  <a16:creationId xmlns:a16="http://schemas.microsoft.com/office/drawing/2014/main" id="{333D1A04-8CFF-416F-ACA3-5A9B7CC374C1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30" name="Gerader Verbinder 385">
              <a:extLst>
                <a:ext uri="{FF2B5EF4-FFF2-40B4-BE49-F238E27FC236}">
                  <a16:creationId xmlns:a16="http://schemas.microsoft.com/office/drawing/2014/main" id="{790BCD9E-438D-4E3E-8471-0996C5C9A93E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1" name="Gerader Verbinder 386">
              <a:extLst>
                <a:ext uri="{FF2B5EF4-FFF2-40B4-BE49-F238E27FC236}">
                  <a16:creationId xmlns:a16="http://schemas.microsoft.com/office/drawing/2014/main" id="{8E8046FD-0914-4673-8B08-5CEFD985E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32" name="Gruppieren 387">
              <a:extLst>
                <a:ext uri="{FF2B5EF4-FFF2-40B4-BE49-F238E27FC236}">
                  <a16:creationId xmlns:a16="http://schemas.microsoft.com/office/drawing/2014/main" id="{C4CCCB40-1963-47B5-B507-7E3EF43C68FA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33" name="Bogen 388">
                <a:extLst>
                  <a:ext uri="{FF2B5EF4-FFF2-40B4-BE49-F238E27FC236}">
                    <a16:creationId xmlns:a16="http://schemas.microsoft.com/office/drawing/2014/main" id="{8A6428CF-9574-4D39-AE19-8FF917B14658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34" name="Gerader Verbinder 389">
                <a:extLst>
                  <a:ext uri="{FF2B5EF4-FFF2-40B4-BE49-F238E27FC236}">
                    <a16:creationId xmlns:a16="http://schemas.microsoft.com/office/drawing/2014/main" id="{017B4F55-ABAA-4591-83ED-A1F26B290C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5" name="Gerader Verbinder 390">
                <a:extLst>
                  <a:ext uri="{FF2B5EF4-FFF2-40B4-BE49-F238E27FC236}">
                    <a16:creationId xmlns:a16="http://schemas.microsoft.com/office/drawing/2014/main" id="{05E6E9EE-FDB6-4738-9004-B931E81BEF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36" name="Gerade Verbindung mit Pfeil 409">
            <a:extLst>
              <a:ext uri="{FF2B5EF4-FFF2-40B4-BE49-F238E27FC236}">
                <a16:creationId xmlns:a16="http://schemas.microsoft.com/office/drawing/2014/main" id="{F9743AC7-EFC0-427B-AD1F-3E4EC2ADCBA8}"/>
              </a:ext>
            </a:extLst>
          </p:cNvPr>
          <p:cNvCxnSpPr>
            <a:cxnSpLocks/>
          </p:cNvCxnSpPr>
          <p:nvPr/>
        </p:nvCxnSpPr>
        <p:spPr>
          <a:xfrm>
            <a:off x="5298427" y="4441402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" name="Gerade Verbindung mit Pfeil 126">
            <a:extLst>
              <a:ext uri="{FF2B5EF4-FFF2-40B4-BE49-F238E27FC236}">
                <a16:creationId xmlns:a16="http://schemas.microsoft.com/office/drawing/2014/main" id="{9C147C04-7F74-4FB4-82EE-F2AB601D2FD9}"/>
              </a:ext>
            </a:extLst>
          </p:cNvPr>
          <p:cNvCxnSpPr>
            <a:cxnSpLocks/>
          </p:cNvCxnSpPr>
          <p:nvPr/>
        </p:nvCxnSpPr>
        <p:spPr>
          <a:xfrm>
            <a:off x="5295283" y="4312773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8" name="Gruppieren 383">
            <a:extLst>
              <a:ext uri="{FF2B5EF4-FFF2-40B4-BE49-F238E27FC236}">
                <a16:creationId xmlns:a16="http://schemas.microsoft.com/office/drawing/2014/main" id="{729C22BF-5403-4DEB-B658-49904F679923}"/>
              </a:ext>
            </a:extLst>
          </p:cNvPr>
          <p:cNvGrpSpPr/>
          <p:nvPr/>
        </p:nvGrpSpPr>
        <p:grpSpPr>
          <a:xfrm rot="16200000">
            <a:off x="4742921" y="4166505"/>
            <a:ext cx="302178" cy="388934"/>
            <a:chOff x="6271766" y="3561386"/>
            <a:chExt cx="437198" cy="484707"/>
          </a:xfrm>
        </p:grpSpPr>
        <p:sp>
          <p:nvSpPr>
            <p:cNvPr id="1439" name="Bogen 384">
              <a:extLst>
                <a:ext uri="{FF2B5EF4-FFF2-40B4-BE49-F238E27FC236}">
                  <a16:creationId xmlns:a16="http://schemas.microsoft.com/office/drawing/2014/main" id="{F035E66E-C14A-4461-BB46-1680760A4E4D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40" name="Gerader Verbinder 385">
              <a:extLst>
                <a:ext uri="{FF2B5EF4-FFF2-40B4-BE49-F238E27FC236}">
                  <a16:creationId xmlns:a16="http://schemas.microsoft.com/office/drawing/2014/main" id="{70AB3756-7B5E-4C3C-93FC-1252A3D6A705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1" name="Gerader Verbinder 386">
              <a:extLst>
                <a:ext uri="{FF2B5EF4-FFF2-40B4-BE49-F238E27FC236}">
                  <a16:creationId xmlns:a16="http://schemas.microsoft.com/office/drawing/2014/main" id="{55D5F790-9296-4D2F-B85D-D951E9C2F2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42" name="Gruppieren 387">
              <a:extLst>
                <a:ext uri="{FF2B5EF4-FFF2-40B4-BE49-F238E27FC236}">
                  <a16:creationId xmlns:a16="http://schemas.microsoft.com/office/drawing/2014/main" id="{1021F829-E91D-4170-BF86-FC30FF369649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43" name="Bogen 388">
                <a:extLst>
                  <a:ext uri="{FF2B5EF4-FFF2-40B4-BE49-F238E27FC236}">
                    <a16:creationId xmlns:a16="http://schemas.microsoft.com/office/drawing/2014/main" id="{DF2D18C8-DCE3-4985-BCDD-E997CE49B345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44" name="Gerader Verbinder 389">
                <a:extLst>
                  <a:ext uri="{FF2B5EF4-FFF2-40B4-BE49-F238E27FC236}">
                    <a16:creationId xmlns:a16="http://schemas.microsoft.com/office/drawing/2014/main" id="{BCCC9798-EA3D-43B8-889E-35C4C389A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5" name="Gerader Verbinder 390">
                <a:extLst>
                  <a:ext uri="{FF2B5EF4-FFF2-40B4-BE49-F238E27FC236}">
                    <a16:creationId xmlns:a16="http://schemas.microsoft.com/office/drawing/2014/main" id="{0EABC9FB-47F5-451E-9BDB-D9D881C4C9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46" name="Gerade Verbindung mit Pfeil 409">
            <a:extLst>
              <a:ext uri="{FF2B5EF4-FFF2-40B4-BE49-F238E27FC236}">
                <a16:creationId xmlns:a16="http://schemas.microsoft.com/office/drawing/2014/main" id="{A79900B8-6924-4D93-9990-3734C18EE1AF}"/>
              </a:ext>
            </a:extLst>
          </p:cNvPr>
          <p:cNvCxnSpPr>
            <a:cxnSpLocks/>
          </p:cNvCxnSpPr>
          <p:nvPr/>
        </p:nvCxnSpPr>
        <p:spPr>
          <a:xfrm>
            <a:off x="4762664" y="4416666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7" name="Gerade Verbindung mit Pfeil 126">
            <a:extLst>
              <a:ext uri="{FF2B5EF4-FFF2-40B4-BE49-F238E27FC236}">
                <a16:creationId xmlns:a16="http://schemas.microsoft.com/office/drawing/2014/main" id="{5123C3FC-717C-421B-AC1C-F9D506885FC4}"/>
              </a:ext>
            </a:extLst>
          </p:cNvPr>
          <p:cNvCxnSpPr>
            <a:cxnSpLocks/>
          </p:cNvCxnSpPr>
          <p:nvPr/>
        </p:nvCxnSpPr>
        <p:spPr>
          <a:xfrm>
            <a:off x="4759520" y="4288037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8" name="Gruppieren 301">
            <a:extLst>
              <a:ext uri="{FF2B5EF4-FFF2-40B4-BE49-F238E27FC236}">
                <a16:creationId xmlns:a16="http://schemas.microsoft.com/office/drawing/2014/main" id="{4546D331-9141-4A74-B363-B9E6D8B776AB}"/>
              </a:ext>
            </a:extLst>
          </p:cNvPr>
          <p:cNvGrpSpPr>
            <a:grpSpLocks noChangeAspect="1"/>
          </p:cNvGrpSpPr>
          <p:nvPr/>
        </p:nvGrpSpPr>
        <p:grpSpPr>
          <a:xfrm>
            <a:off x="4062286" y="1452942"/>
            <a:ext cx="303468" cy="322415"/>
            <a:chOff x="4567396" y="1757642"/>
            <a:chExt cx="437197" cy="517644"/>
          </a:xfrm>
        </p:grpSpPr>
        <p:sp>
          <p:nvSpPr>
            <p:cNvPr id="1449" name="Bogen 302">
              <a:extLst>
                <a:ext uri="{FF2B5EF4-FFF2-40B4-BE49-F238E27FC236}">
                  <a16:creationId xmlns:a16="http://schemas.microsoft.com/office/drawing/2014/main" id="{4990DC71-2995-4899-8D01-8974041A4ED7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50" name="Gerader Verbinder 303">
              <a:extLst>
                <a:ext uri="{FF2B5EF4-FFF2-40B4-BE49-F238E27FC236}">
                  <a16:creationId xmlns:a16="http://schemas.microsoft.com/office/drawing/2014/main" id="{832EC31F-DE0C-44BD-9AF3-E62E7B4AEFE7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1" name="Gerader Verbinder 304">
              <a:extLst>
                <a:ext uri="{FF2B5EF4-FFF2-40B4-BE49-F238E27FC236}">
                  <a16:creationId xmlns:a16="http://schemas.microsoft.com/office/drawing/2014/main" id="{57D237DD-9D84-4443-9125-0879BD07C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52" name="Rechteck 90">
            <a:extLst>
              <a:ext uri="{FF2B5EF4-FFF2-40B4-BE49-F238E27FC236}">
                <a16:creationId xmlns:a16="http://schemas.microsoft.com/office/drawing/2014/main" id="{394B3F15-6112-43A2-BF7B-39BC88200D16}"/>
              </a:ext>
            </a:extLst>
          </p:cNvPr>
          <p:cNvSpPr/>
          <p:nvPr/>
        </p:nvSpPr>
        <p:spPr>
          <a:xfrm>
            <a:off x="3697599" y="4356454"/>
            <a:ext cx="705951" cy="51568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Personnel Airlock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1453" name="Gruppieren 195">
            <a:extLst>
              <a:ext uri="{FF2B5EF4-FFF2-40B4-BE49-F238E27FC236}">
                <a16:creationId xmlns:a16="http://schemas.microsoft.com/office/drawing/2014/main" id="{6E2967B8-C7F7-4CD2-8726-C06049658F24}"/>
              </a:ext>
            </a:extLst>
          </p:cNvPr>
          <p:cNvGrpSpPr/>
          <p:nvPr/>
        </p:nvGrpSpPr>
        <p:grpSpPr>
          <a:xfrm rot="16200000">
            <a:off x="3525846" y="4438026"/>
            <a:ext cx="341175" cy="415096"/>
            <a:chOff x="6271766" y="3561386"/>
            <a:chExt cx="437198" cy="484707"/>
          </a:xfrm>
        </p:grpSpPr>
        <p:sp>
          <p:nvSpPr>
            <p:cNvPr id="1454" name="Bogen 196">
              <a:extLst>
                <a:ext uri="{FF2B5EF4-FFF2-40B4-BE49-F238E27FC236}">
                  <a16:creationId xmlns:a16="http://schemas.microsoft.com/office/drawing/2014/main" id="{308219BD-6A2E-4F81-B27F-AEBFF25E6B07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55" name="Gerader Verbinder 197">
              <a:extLst>
                <a:ext uri="{FF2B5EF4-FFF2-40B4-BE49-F238E27FC236}">
                  <a16:creationId xmlns:a16="http://schemas.microsoft.com/office/drawing/2014/main" id="{DAD1C679-96A0-4925-80D9-C69E92EAEA50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6" name="Gerader Verbinder 198">
              <a:extLst>
                <a:ext uri="{FF2B5EF4-FFF2-40B4-BE49-F238E27FC236}">
                  <a16:creationId xmlns:a16="http://schemas.microsoft.com/office/drawing/2014/main" id="{D1CF8200-3593-4FEF-871A-01FB504391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57" name="Gruppieren 199">
              <a:extLst>
                <a:ext uri="{FF2B5EF4-FFF2-40B4-BE49-F238E27FC236}">
                  <a16:creationId xmlns:a16="http://schemas.microsoft.com/office/drawing/2014/main" id="{F50FC27E-D8ED-4ECF-8CEC-EC4CCB73BE59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58" name="Bogen 200">
                <a:extLst>
                  <a:ext uri="{FF2B5EF4-FFF2-40B4-BE49-F238E27FC236}">
                    <a16:creationId xmlns:a16="http://schemas.microsoft.com/office/drawing/2014/main" id="{F942AE7E-4785-451E-9E06-FFA81F65E4D3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59" name="Gerader Verbinder 201">
                <a:extLst>
                  <a:ext uri="{FF2B5EF4-FFF2-40B4-BE49-F238E27FC236}">
                    <a16:creationId xmlns:a16="http://schemas.microsoft.com/office/drawing/2014/main" id="{065AAA46-F61A-4C42-9CD6-A4B75BD274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0" name="Gerader Verbinder 202">
                <a:extLst>
                  <a:ext uri="{FF2B5EF4-FFF2-40B4-BE49-F238E27FC236}">
                    <a16:creationId xmlns:a16="http://schemas.microsoft.com/office/drawing/2014/main" id="{4EE44F3A-2F1A-4EBE-A90A-8A61A12181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61" name="Gerade Verbindung mit Pfeil 330">
            <a:extLst>
              <a:ext uri="{FF2B5EF4-FFF2-40B4-BE49-F238E27FC236}">
                <a16:creationId xmlns:a16="http://schemas.microsoft.com/office/drawing/2014/main" id="{F0A8A32A-F78F-493B-869C-2B56F0770A95}"/>
              </a:ext>
            </a:extLst>
          </p:cNvPr>
          <p:cNvCxnSpPr>
            <a:cxnSpLocks/>
          </p:cNvCxnSpPr>
          <p:nvPr/>
        </p:nvCxnSpPr>
        <p:spPr>
          <a:xfrm flipH="1">
            <a:off x="3541686" y="4514507"/>
            <a:ext cx="25840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Gerade Verbindung mit Pfeil 392">
            <a:extLst>
              <a:ext uri="{FF2B5EF4-FFF2-40B4-BE49-F238E27FC236}">
                <a16:creationId xmlns:a16="http://schemas.microsoft.com/office/drawing/2014/main" id="{1EA0C6EF-5DF4-480B-B300-A7A8D4DF0532}"/>
              </a:ext>
            </a:extLst>
          </p:cNvPr>
          <p:cNvCxnSpPr>
            <a:cxnSpLocks/>
          </p:cNvCxnSpPr>
          <p:nvPr/>
        </p:nvCxnSpPr>
        <p:spPr>
          <a:xfrm>
            <a:off x="3588006" y="4707745"/>
            <a:ext cx="20314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3" name="Gruppieren 195">
            <a:extLst>
              <a:ext uri="{FF2B5EF4-FFF2-40B4-BE49-F238E27FC236}">
                <a16:creationId xmlns:a16="http://schemas.microsoft.com/office/drawing/2014/main" id="{E59E3249-280C-46AF-994C-3B6F23987E97}"/>
              </a:ext>
            </a:extLst>
          </p:cNvPr>
          <p:cNvGrpSpPr/>
          <p:nvPr/>
        </p:nvGrpSpPr>
        <p:grpSpPr>
          <a:xfrm rot="16200000">
            <a:off x="4246796" y="4421295"/>
            <a:ext cx="302178" cy="388934"/>
            <a:chOff x="6271766" y="3561386"/>
            <a:chExt cx="437198" cy="484707"/>
          </a:xfrm>
        </p:grpSpPr>
        <p:sp>
          <p:nvSpPr>
            <p:cNvPr id="1464" name="Bogen 196">
              <a:extLst>
                <a:ext uri="{FF2B5EF4-FFF2-40B4-BE49-F238E27FC236}">
                  <a16:creationId xmlns:a16="http://schemas.microsoft.com/office/drawing/2014/main" id="{06F3F507-ECC2-422A-887C-B126E9AACE2C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65" name="Gerader Verbinder 197">
              <a:extLst>
                <a:ext uri="{FF2B5EF4-FFF2-40B4-BE49-F238E27FC236}">
                  <a16:creationId xmlns:a16="http://schemas.microsoft.com/office/drawing/2014/main" id="{67DC536A-F531-4D28-B227-A425B6DBB6EA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6" name="Gerader Verbinder 198">
              <a:extLst>
                <a:ext uri="{FF2B5EF4-FFF2-40B4-BE49-F238E27FC236}">
                  <a16:creationId xmlns:a16="http://schemas.microsoft.com/office/drawing/2014/main" id="{543ECF36-B878-41BD-B334-619EEBA87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67" name="Gruppieren 199">
              <a:extLst>
                <a:ext uri="{FF2B5EF4-FFF2-40B4-BE49-F238E27FC236}">
                  <a16:creationId xmlns:a16="http://schemas.microsoft.com/office/drawing/2014/main" id="{14F65BD9-03CC-4E30-AC1C-905039D8D3F0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68" name="Bogen 200">
                <a:extLst>
                  <a:ext uri="{FF2B5EF4-FFF2-40B4-BE49-F238E27FC236}">
                    <a16:creationId xmlns:a16="http://schemas.microsoft.com/office/drawing/2014/main" id="{7B2B46DA-4A63-42C1-9BF2-FB66FDE20A53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69" name="Gerader Verbinder 201">
                <a:extLst>
                  <a:ext uri="{FF2B5EF4-FFF2-40B4-BE49-F238E27FC236}">
                    <a16:creationId xmlns:a16="http://schemas.microsoft.com/office/drawing/2014/main" id="{5352A126-C363-4A60-8367-E0067C464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0" name="Gerader Verbinder 202">
                <a:extLst>
                  <a:ext uri="{FF2B5EF4-FFF2-40B4-BE49-F238E27FC236}">
                    <a16:creationId xmlns:a16="http://schemas.microsoft.com/office/drawing/2014/main" id="{1477D71C-E06B-4D6D-BA23-BB59F7EF49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71" name="Gerade Verbindung mit Pfeil 330">
            <a:extLst>
              <a:ext uri="{FF2B5EF4-FFF2-40B4-BE49-F238E27FC236}">
                <a16:creationId xmlns:a16="http://schemas.microsoft.com/office/drawing/2014/main" id="{E1129687-F35C-491A-8371-1FCD45132D0B}"/>
              </a:ext>
            </a:extLst>
          </p:cNvPr>
          <p:cNvCxnSpPr>
            <a:cxnSpLocks/>
          </p:cNvCxnSpPr>
          <p:nvPr/>
        </p:nvCxnSpPr>
        <p:spPr>
          <a:xfrm flipH="1">
            <a:off x="4255178" y="4496916"/>
            <a:ext cx="25840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Gerade Verbindung mit Pfeil 392">
            <a:extLst>
              <a:ext uri="{FF2B5EF4-FFF2-40B4-BE49-F238E27FC236}">
                <a16:creationId xmlns:a16="http://schemas.microsoft.com/office/drawing/2014/main" id="{F8ED3D4D-34BD-4B9E-8006-EDC2B4364C1F}"/>
              </a:ext>
            </a:extLst>
          </p:cNvPr>
          <p:cNvCxnSpPr>
            <a:cxnSpLocks/>
          </p:cNvCxnSpPr>
          <p:nvPr/>
        </p:nvCxnSpPr>
        <p:spPr>
          <a:xfrm>
            <a:off x="4301498" y="4690154"/>
            <a:ext cx="20314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Gerade Verbindung mit Pfeil 139">
            <a:extLst>
              <a:ext uri="{FF2B5EF4-FFF2-40B4-BE49-F238E27FC236}">
                <a16:creationId xmlns:a16="http://schemas.microsoft.com/office/drawing/2014/main" id="{2E404791-D255-47BA-8448-495CB3F56D58}"/>
              </a:ext>
            </a:extLst>
          </p:cNvPr>
          <p:cNvCxnSpPr>
            <a:cxnSpLocks/>
          </p:cNvCxnSpPr>
          <p:nvPr/>
        </p:nvCxnSpPr>
        <p:spPr>
          <a:xfrm>
            <a:off x="4241007" y="4613251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Gerade Verbindung mit Pfeil 139">
            <a:extLst>
              <a:ext uri="{FF2B5EF4-FFF2-40B4-BE49-F238E27FC236}">
                <a16:creationId xmlns:a16="http://schemas.microsoft.com/office/drawing/2014/main" id="{75E49F18-B4E7-4BD3-A5B5-8508E4601147}"/>
              </a:ext>
            </a:extLst>
          </p:cNvPr>
          <p:cNvCxnSpPr>
            <a:cxnSpLocks/>
          </p:cNvCxnSpPr>
          <p:nvPr/>
        </p:nvCxnSpPr>
        <p:spPr>
          <a:xfrm>
            <a:off x="3550106" y="4617482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5" name="Rechteck 95">
            <a:extLst>
              <a:ext uri="{FF2B5EF4-FFF2-40B4-BE49-F238E27FC236}">
                <a16:creationId xmlns:a16="http://schemas.microsoft.com/office/drawing/2014/main" id="{27C83B78-00FF-405A-B401-793D1BDF7051}"/>
              </a:ext>
            </a:extLst>
          </p:cNvPr>
          <p:cNvSpPr/>
          <p:nvPr/>
        </p:nvSpPr>
        <p:spPr>
          <a:xfrm>
            <a:off x="5485295" y="4603513"/>
            <a:ext cx="532291" cy="34552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MA</a:t>
            </a:r>
          </a:p>
        </p:txBody>
      </p:sp>
      <p:grpSp>
        <p:nvGrpSpPr>
          <p:cNvPr id="1476" name="Gruppieren 383">
            <a:extLst>
              <a:ext uri="{FF2B5EF4-FFF2-40B4-BE49-F238E27FC236}">
                <a16:creationId xmlns:a16="http://schemas.microsoft.com/office/drawing/2014/main" id="{C066858E-5E97-49E5-9181-9C0013178A0B}"/>
              </a:ext>
            </a:extLst>
          </p:cNvPr>
          <p:cNvGrpSpPr/>
          <p:nvPr/>
        </p:nvGrpSpPr>
        <p:grpSpPr>
          <a:xfrm rot="16200000">
            <a:off x="5875825" y="4574659"/>
            <a:ext cx="302178" cy="388934"/>
            <a:chOff x="6271766" y="3561386"/>
            <a:chExt cx="437198" cy="484707"/>
          </a:xfrm>
        </p:grpSpPr>
        <p:sp>
          <p:nvSpPr>
            <p:cNvPr id="1477" name="Bogen 384">
              <a:extLst>
                <a:ext uri="{FF2B5EF4-FFF2-40B4-BE49-F238E27FC236}">
                  <a16:creationId xmlns:a16="http://schemas.microsoft.com/office/drawing/2014/main" id="{47634CE3-D028-4469-863C-8C28A417511F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78" name="Gerader Verbinder 385">
              <a:extLst>
                <a:ext uri="{FF2B5EF4-FFF2-40B4-BE49-F238E27FC236}">
                  <a16:creationId xmlns:a16="http://schemas.microsoft.com/office/drawing/2014/main" id="{67168C0C-F719-483F-A3CB-1FE39A40B872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9" name="Gerader Verbinder 386">
              <a:extLst>
                <a:ext uri="{FF2B5EF4-FFF2-40B4-BE49-F238E27FC236}">
                  <a16:creationId xmlns:a16="http://schemas.microsoft.com/office/drawing/2014/main" id="{754A4BCD-3E4F-4C5A-9DAF-5A7B171622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80" name="Gruppieren 387">
              <a:extLst>
                <a:ext uri="{FF2B5EF4-FFF2-40B4-BE49-F238E27FC236}">
                  <a16:creationId xmlns:a16="http://schemas.microsoft.com/office/drawing/2014/main" id="{03569260-F420-4B58-B036-E93FA813510E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81" name="Bogen 388">
                <a:extLst>
                  <a:ext uri="{FF2B5EF4-FFF2-40B4-BE49-F238E27FC236}">
                    <a16:creationId xmlns:a16="http://schemas.microsoft.com/office/drawing/2014/main" id="{B35AD97B-EF10-4D01-9FA8-9A7533FC7E3C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82" name="Gerader Verbinder 389">
                <a:extLst>
                  <a:ext uri="{FF2B5EF4-FFF2-40B4-BE49-F238E27FC236}">
                    <a16:creationId xmlns:a16="http://schemas.microsoft.com/office/drawing/2014/main" id="{ED37E970-B482-4337-BB22-8505649924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3" name="Gerader Verbinder 390">
                <a:extLst>
                  <a:ext uri="{FF2B5EF4-FFF2-40B4-BE49-F238E27FC236}">
                    <a16:creationId xmlns:a16="http://schemas.microsoft.com/office/drawing/2014/main" id="{39B7B9B0-C00B-4F45-9452-6200D8B699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4" name="Gerade Verbindung mit Pfeil 409">
            <a:extLst>
              <a:ext uri="{FF2B5EF4-FFF2-40B4-BE49-F238E27FC236}">
                <a16:creationId xmlns:a16="http://schemas.microsoft.com/office/drawing/2014/main" id="{220B02B6-DDA1-4049-8E9D-0E7EE5D41450}"/>
              </a:ext>
            </a:extLst>
          </p:cNvPr>
          <p:cNvCxnSpPr>
            <a:cxnSpLocks/>
          </p:cNvCxnSpPr>
          <p:nvPr/>
        </p:nvCxnSpPr>
        <p:spPr>
          <a:xfrm>
            <a:off x="5869750" y="4892634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Gerade Verbindung mit Pfeil 126">
            <a:extLst>
              <a:ext uri="{FF2B5EF4-FFF2-40B4-BE49-F238E27FC236}">
                <a16:creationId xmlns:a16="http://schemas.microsoft.com/office/drawing/2014/main" id="{659E70E3-863C-4523-9870-8E92DBCE215A}"/>
              </a:ext>
            </a:extLst>
          </p:cNvPr>
          <p:cNvCxnSpPr>
            <a:cxnSpLocks/>
          </p:cNvCxnSpPr>
          <p:nvPr/>
        </p:nvCxnSpPr>
        <p:spPr>
          <a:xfrm>
            <a:off x="5866606" y="4764005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6" name="Gruppieren 383">
            <a:extLst>
              <a:ext uri="{FF2B5EF4-FFF2-40B4-BE49-F238E27FC236}">
                <a16:creationId xmlns:a16="http://schemas.microsoft.com/office/drawing/2014/main" id="{5F5144FD-961A-416E-8165-2306FAC1045E}"/>
              </a:ext>
            </a:extLst>
          </p:cNvPr>
          <p:cNvGrpSpPr/>
          <p:nvPr/>
        </p:nvGrpSpPr>
        <p:grpSpPr>
          <a:xfrm rot="16200000">
            <a:off x="5330669" y="4595722"/>
            <a:ext cx="302178" cy="388934"/>
            <a:chOff x="6271766" y="3561386"/>
            <a:chExt cx="437198" cy="484707"/>
          </a:xfrm>
        </p:grpSpPr>
        <p:sp>
          <p:nvSpPr>
            <p:cNvPr id="1487" name="Bogen 384">
              <a:extLst>
                <a:ext uri="{FF2B5EF4-FFF2-40B4-BE49-F238E27FC236}">
                  <a16:creationId xmlns:a16="http://schemas.microsoft.com/office/drawing/2014/main" id="{16C898AC-9DF7-493C-89A9-8600610F73DF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88" name="Gerader Verbinder 385">
              <a:extLst>
                <a:ext uri="{FF2B5EF4-FFF2-40B4-BE49-F238E27FC236}">
                  <a16:creationId xmlns:a16="http://schemas.microsoft.com/office/drawing/2014/main" id="{A6CA6499-3048-40C0-AF66-CA89AB6528F7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9" name="Gerader Verbinder 386">
              <a:extLst>
                <a:ext uri="{FF2B5EF4-FFF2-40B4-BE49-F238E27FC236}">
                  <a16:creationId xmlns:a16="http://schemas.microsoft.com/office/drawing/2014/main" id="{A8BD394E-AE0E-40AF-AF26-B7F275A10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90" name="Gruppieren 387">
              <a:extLst>
                <a:ext uri="{FF2B5EF4-FFF2-40B4-BE49-F238E27FC236}">
                  <a16:creationId xmlns:a16="http://schemas.microsoft.com/office/drawing/2014/main" id="{35F50602-6A77-4A7B-A1C4-C143D31516B4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91" name="Bogen 388">
                <a:extLst>
                  <a:ext uri="{FF2B5EF4-FFF2-40B4-BE49-F238E27FC236}">
                    <a16:creationId xmlns:a16="http://schemas.microsoft.com/office/drawing/2014/main" id="{BDD203F8-917D-403E-A8A3-A520FFB77FAF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92" name="Gerader Verbinder 389">
                <a:extLst>
                  <a:ext uri="{FF2B5EF4-FFF2-40B4-BE49-F238E27FC236}">
                    <a16:creationId xmlns:a16="http://schemas.microsoft.com/office/drawing/2014/main" id="{8886170D-CEE9-482F-A29D-062256C87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3" name="Gerader Verbinder 390">
                <a:extLst>
                  <a:ext uri="{FF2B5EF4-FFF2-40B4-BE49-F238E27FC236}">
                    <a16:creationId xmlns:a16="http://schemas.microsoft.com/office/drawing/2014/main" id="{1F7EB41E-27CC-4E22-80DD-B4643EC462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94" name="Gerade Verbindung mit Pfeil 409">
            <a:extLst>
              <a:ext uri="{FF2B5EF4-FFF2-40B4-BE49-F238E27FC236}">
                <a16:creationId xmlns:a16="http://schemas.microsoft.com/office/drawing/2014/main" id="{8D36D4BB-5F52-4CD2-89C0-063A9A4260D1}"/>
              </a:ext>
            </a:extLst>
          </p:cNvPr>
          <p:cNvCxnSpPr>
            <a:cxnSpLocks/>
          </p:cNvCxnSpPr>
          <p:nvPr/>
        </p:nvCxnSpPr>
        <p:spPr>
          <a:xfrm>
            <a:off x="5333987" y="4867898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Gerade Verbindung mit Pfeil 126">
            <a:extLst>
              <a:ext uri="{FF2B5EF4-FFF2-40B4-BE49-F238E27FC236}">
                <a16:creationId xmlns:a16="http://schemas.microsoft.com/office/drawing/2014/main" id="{905C9F4F-C4AB-4B8E-9B5E-8D74A4EB1F2C}"/>
              </a:ext>
            </a:extLst>
          </p:cNvPr>
          <p:cNvCxnSpPr>
            <a:cxnSpLocks/>
          </p:cNvCxnSpPr>
          <p:nvPr/>
        </p:nvCxnSpPr>
        <p:spPr>
          <a:xfrm>
            <a:off x="5330843" y="4739269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6" name="Rechteck 95">
            <a:extLst>
              <a:ext uri="{FF2B5EF4-FFF2-40B4-BE49-F238E27FC236}">
                <a16:creationId xmlns:a16="http://schemas.microsoft.com/office/drawing/2014/main" id="{3A21470F-C0B3-4148-8A00-497B86D4567A}"/>
              </a:ext>
            </a:extLst>
          </p:cNvPr>
          <p:cNvSpPr/>
          <p:nvPr/>
        </p:nvSpPr>
        <p:spPr>
          <a:xfrm>
            <a:off x="5566833" y="4950693"/>
            <a:ext cx="445206" cy="18827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grpSp>
        <p:nvGrpSpPr>
          <p:cNvPr id="1497" name="Gruppieren 427">
            <a:extLst>
              <a:ext uri="{FF2B5EF4-FFF2-40B4-BE49-F238E27FC236}">
                <a16:creationId xmlns:a16="http://schemas.microsoft.com/office/drawing/2014/main" id="{E6D3241D-5DB4-4626-BBDE-390757E27A46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5830856" y="4758384"/>
            <a:ext cx="365813" cy="388653"/>
            <a:chOff x="4567396" y="1757642"/>
            <a:chExt cx="437197" cy="517644"/>
          </a:xfrm>
        </p:grpSpPr>
        <p:sp>
          <p:nvSpPr>
            <p:cNvPr id="1498" name="Bogen 428">
              <a:extLst>
                <a:ext uri="{FF2B5EF4-FFF2-40B4-BE49-F238E27FC236}">
                  <a16:creationId xmlns:a16="http://schemas.microsoft.com/office/drawing/2014/main" id="{D985568E-5269-435E-B92D-5E12CAA9EB82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99" name="Gerader Verbinder 429">
              <a:extLst>
                <a:ext uri="{FF2B5EF4-FFF2-40B4-BE49-F238E27FC236}">
                  <a16:creationId xmlns:a16="http://schemas.microsoft.com/office/drawing/2014/main" id="{C78714AC-7614-4004-8275-2CCF0077B9F3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0" name="Gerader Verbinder 430">
              <a:extLst>
                <a:ext uri="{FF2B5EF4-FFF2-40B4-BE49-F238E27FC236}">
                  <a16:creationId xmlns:a16="http://schemas.microsoft.com/office/drawing/2014/main" id="{4807C1F8-D2BE-4344-A3CF-40ACD308D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01" name="Gruppieren 427">
            <a:extLst>
              <a:ext uri="{FF2B5EF4-FFF2-40B4-BE49-F238E27FC236}">
                <a16:creationId xmlns:a16="http://schemas.microsoft.com/office/drawing/2014/main" id="{77CDA3D5-9DF3-40B1-AC99-31B20117CA04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5397240" y="4765250"/>
            <a:ext cx="365813" cy="388653"/>
            <a:chOff x="4567396" y="1757642"/>
            <a:chExt cx="437197" cy="517644"/>
          </a:xfrm>
        </p:grpSpPr>
        <p:sp>
          <p:nvSpPr>
            <p:cNvPr id="1502" name="Bogen 428">
              <a:extLst>
                <a:ext uri="{FF2B5EF4-FFF2-40B4-BE49-F238E27FC236}">
                  <a16:creationId xmlns:a16="http://schemas.microsoft.com/office/drawing/2014/main" id="{CD2A4DCD-CF60-4DBC-A64F-E0E92D0C7DD1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503" name="Gerader Verbinder 429">
              <a:extLst>
                <a:ext uri="{FF2B5EF4-FFF2-40B4-BE49-F238E27FC236}">
                  <a16:creationId xmlns:a16="http://schemas.microsoft.com/office/drawing/2014/main" id="{63E65F9C-7314-404A-A376-59B45880BAD1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4" name="Gerader Verbinder 430">
              <a:extLst>
                <a:ext uri="{FF2B5EF4-FFF2-40B4-BE49-F238E27FC236}">
                  <a16:creationId xmlns:a16="http://schemas.microsoft.com/office/drawing/2014/main" id="{F526938D-A62B-43AA-8E21-EC8CF889FE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05" name="Gerade Verbindung mit Pfeil 126">
            <a:extLst>
              <a:ext uri="{FF2B5EF4-FFF2-40B4-BE49-F238E27FC236}">
                <a16:creationId xmlns:a16="http://schemas.microsoft.com/office/drawing/2014/main" id="{EBB40B7A-94EC-4863-B42E-FC4071AA671A}"/>
              </a:ext>
            </a:extLst>
          </p:cNvPr>
          <p:cNvCxnSpPr>
            <a:cxnSpLocks/>
          </p:cNvCxnSpPr>
          <p:nvPr/>
        </p:nvCxnSpPr>
        <p:spPr>
          <a:xfrm>
            <a:off x="5427714" y="5046528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6" name="Gerade Verbindung mit Pfeil 126">
            <a:extLst>
              <a:ext uri="{FF2B5EF4-FFF2-40B4-BE49-F238E27FC236}">
                <a16:creationId xmlns:a16="http://schemas.microsoft.com/office/drawing/2014/main" id="{8265CA9E-C8BC-4896-BBBA-10E8DDE4EC88}"/>
              </a:ext>
            </a:extLst>
          </p:cNvPr>
          <p:cNvCxnSpPr>
            <a:cxnSpLocks/>
          </p:cNvCxnSpPr>
          <p:nvPr/>
        </p:nvCxnSpPr>
        <p:spPr>
          <a:xfrm>
            <a:off x="5906886" y="5037466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7" name="Rechteck 1506">
            <a:extLst>
              <a:ext uri="{FF2B5EF4-FFF2-40B4-BE49-F238E27FC236}">
                <a16:creationId xmlns:a16="http://schemas.microsoft.com/office/drawing/2014/main" id="{09FAD7C4-DDE6-4A6A-A401-D5B53AC280AB}"/>
              </a:ext>
            </a:extLst>
          </p:cNvPr>
          <p:cNvSpPr/>
          <p:nvPr/>
        </p:nvSpPr>
        <p:spPr>
          <a:xfrm>
            <a:off x="7921407" y="67393"/>
            <a:ext cx="666988" cy="430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Elevator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508" name="Gerade Verbindung mit Pfeil 1507">
            <a:extLst>
              <a:ext uri="{FF2B5EF4-FFF2-40B4-BE49-F238E27FC236}">
                <a16:creationId xmlns:a16="http://schemas.microsoft.com/office/drawing/2014/main" id="{ACC509A5-AD19-4D53-971B-D9B51A628434}"/>
              </a:ext>
            </a:extLst>
          </p:cNvPr>
          <p:cNvCxnSpPr>
            <a:cxnSpLocks/>
          </p:cNvCxnSpPr>
          <p:nvPr/>
        </p:nvCxnSpPr>
        <p:spPr>
          <a:xfrm flipV="1">
            <a:off x="8169861" y="-72915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9" name="Rechteck 1508">
            <a:extLst>
              <a:ext uri="{FF2B5EF4-FFF2-40B4-BE49-F238E27FC236}">
                <a16:creationId xmlns:a16="http://schemas.microsoft.com/office/drawing/2014/main" id="{D9F47314-7C53-4D21-BAD3-4E716EEE3F81}"/>
              </a:ext>
            </a:extLst>
          </p:cNvPr>
          <p:cNvSpPr/>
          <p:nvPr/>
        </p:nvSpPr>
        <p:spPr>
          <a:xfrm>
            <a:off x="7201091" y="65698"/>
            <a:ext cx="722899" cy="431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Stairs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510" name="Gerade Verbindung mit Pfeil 1509">
            <a:extLst>
              <a:ext uri="{FF2B5EF4-FFF2-40B4-BE49-F238E27FC236}">
                <a16:creationId xmlns:a16="http://schemas.microsoft.com/office/drawing/2014/main" id="{1A250118-E316-4F81-88A9-BF40F44F82F8}"/>
              </a:ext>
            </a:extLst>
          </p:cNvPr>
          <p:cNvCxnSpPr>
            <a:cxnSpLocks/>
          </p:cNvCxnSpPr>
          <p:nvPr/>
        </p:nvCxnSpPr>
        <p:spPr>
          <a:xfrm flipV="1">
            <a:off x="7554890" y="-72915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2" name="Gruppieren 1511">
            <a:extLst>
              <a:ext uri="{FF2B5EF4-FFF2-40B4-BE49-F238E27FC236}">
                <a16:creationId xmlns:a16="http://schemas.microsoft.com/office/drawing/2014/main" id="{BD5F6BD8-8EB6-49D8-8E69-701991D48446}"/>
              </a:ext>
            </a:extLst>
          </p:cNvPr>
          <p:cNvGrpSpPr/>
          <p:nvPr/>
        </p:nvGrpSpPr>
        <p:grpSpPr>
          <a:xfrm>
            <a:off x="5466742" y="302927"/>
            <a:ext cx="302178" cy="388934"/>
            <a:chOff x="6271766" y="3561386"/>
            <a:chExt cx="437198" cy="484707"/>
          </a:xfrm>
        </p:grpSpPr>
        <p:sp>
          <p:nvSpPr>
            <p:cNvPr id="1513" name="Bogen 1512">
              <a:extLst>
                <a:ext uri="{FF2B5EF4-FFF2-40B4-BE49-F238E27FC236}">
                  <a16:creationId xmlns:a16="http://schemas.microsoft.com/office/drawing/2014/main" id="{980B4CBD-9177-40BB-B0FA-152091CD2D5D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514" name="Gerader Verbinder 1513">
              <a:extLst>
                <a:ext uri="{FF2B5EF4-FFF2-40B4-BE49-F238E27FC236}">
                  <a16:creationId xmlns:a16="http://schemas.microsoft.com/office/drawing/2014/main" id="{2A3B83C3-E397-46CB-840A-1A08247CB2D0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5" name="Gerader Verbinder 1514">
              <a:extLst>
                <a:ext uri="{FF2B5EF4-FFF2-40B4-BE49-F238E27FC236}">
                  <a16:creationId xmlns:a16="http://schemas.microsoft.com/office/drawing/2014/main" id="{325D8CEA-BBFD-4C2A-92F9-0602A4F9F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16" name="Gruppieren 1515">
              <a:extLst>
                <a:ext uri="{FF2B5EF4-FFF2-40B4-BE49-F238E27FC236}">
                  <a16:creationId xmlns:a16="http://schemas.microsoft.com/office/drawing/2014/main" id="{7F63B04B-8FE6-4FCF-BEBC-AA9C1951F989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517" name="Bogen 1516">
                <a:extLst>
                  <a:ext uri="{FF2B5EF4-FFF2-40B4-BE49-F238E27FC236}">
                    <a16:creationId xmlns:a16="http://schemas.microsoft.com/office/drawing/2014/main" id="{D06FA89C-A409-4705-A7D4-081010D06E75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518" name="Gerader Verbinder 1517">
                <a:extLst>
                  <a:ext uri="{FF2B5EF4-FFF2-40B4-BE49-F238E27FC236}">
                    <a16:creationId xmlns:a16="http://schemas.microsoft.com/office/drawing/2014/main" id="{505A2D36-4D74-494F-BD51-C761F4C97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9" name="Gerader Verbinder 1518">
                <a:extLst>
                  <a:ext uri="{FF2B5EF4-FFF2-40B4-BE49-F238E27FC236}">
                    <a16:creationId xmlns:a16="http://schemas.microsoft.com/office/drawing/2014/main" id="{711B5740-9D70-49BB-8EFC-B0817F833C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520" name="Grafik 1519" descr="Beenden mit einfarbiger Füllung">
            <a:extLst>
              <a:ext uri="{FF2B5EF4-FFF2-40B4-BE49-F238E27FC236}">
                <a16:creationId xmlns:a16="http://schemas.microsoft.com/office/drawing/2014/main" id="{1329B458-D4FB-4EC2-99E1-1952EB4DC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0116" y="6023"/>
            <a:ext cx="266968" cy="266968"/>
          </a:xfrm>
          <a:prstGeom prst="rect">
            <a:avLst/>
          </a:prstGeom>
        </p:spPr>
      </p:pic>
      <p:grpSp>
        <p:nvGrpSpPr>
          <p:cNvPr id="1521" name="Gruppieren 1520">
            <a:extLst>
              <a:ext uri="{FF2B5EF4-FFF2-40B4-BE49-F238E27FC236}">
                <a16:creationId xmlns:a16="http://schemas.microsoft.com/office/drawing/2014/main" id="{5F656D28-FE59-4E6C-92F2-D524E0B512CE}"/>
              </a:ext>
            </a:extLst>
          </p:cNvPr>
          <p:cNvGrpSpPr/>
          <p:nvPr/>
        </p:nvGrpSpPr>
        <p:grpSpPr>
          <a:xfrm>
            <a:off x="4196825" y="6644874"/>
            <a:ext cx="302178" cy="388934"/>
            <a:chOff x="6271766" y="3561386"/>
            <a:chExt cx="437198" cy="484707"/>
          </a:xfrm>
        </p:grpSpPr>
        <p:sp>
          <p:nvSpPr>
            <p:cNvPr id="1522" name="Bogen 1521">
              <a:extLst>
                <a:ext uri="{FF2B5EF4-FFF2-40B4-BE49-F238E27FC236}">
                  <a16:creationId xmlns:a16="http://schemas.microsoft.com/office/drawing/2014/main" id="{BB605DEF-142E-4BD5-84C7-A5F363810910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523" name="Gerader Verbinder 1522">
              <a:extLst>
                <a:ext uri="{FF2B5EF4-FFF2-40B4-BE49-F238E27FC236}">
                  <a16:creationId xmlns:a16="http://schemas.microsoft.com/office/drawing/2014/main" id="{31D44D53-23CA-433D-AC8E-22205267DF65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4" name="Gerader Verbinder 1523">
              <a:extLst>
                <a:ext uri="{FF2B5EF4-FFF2-40B4-BE49-F238E27FC236}">
                  <a16:creationId xmlns:a16="http://schemas.microsoft.com/office/drawing/2014/main" id="{C2633208-6A8C-46A0-A1BA-9D72686AD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25" name="Gruppieren 1524">
              <a:extLst>
                <a:ext uri="{FF2B5EF4-FFF2-40B4-BE49-F238E27FC236}">
                  <a16:creationId xmlns:a16="http://schemas.microsoft.com/office/drawing/2014/main" id="{6F5B0FAF-6930-4D29-B914-1166E1D4F275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526" name="Bogen 1525">
                <a:extLst>
                  <a:ext uri="{FF2B5EF4-FFF2-40B4-BE49-F238E27FC236}">
                    <a16:creationId xmlns:a16="http://schemas.microsoft.com/office/drawing/2014/main" id="{781208BD-1D1A-44EC-A514-430A7F020098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527" name="Gerader Verbinder 1526">
                <a:extLst>
                  <a:ext uri="{FF2B5EF4-FFF2-40B4-BE49-F238E27FC236}">
                    <a16:creationId xmlns:a16="http://schemas.microsoft.com/office/drawing/2014/main" id="{5FDC4CF7-2061-4960-8732-0B6BCC4F6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8" name="Gerader Verbinder 1527">
                <a:extLst>
                  <a:ext uri="{FF2B5EF4-FFF2-40B4-BE49-F238E27FC236}">
                    <a16:creationId xmlns:a16="http://schemas.microsoft.com/office/drawing/2014/main" id="{0C8EA740-3FDB-4B6A-B794-47BC0BDADB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29" name="Rechteck 1528">
            <a:extLst>
              <a:ext uri="{FF2B5EF4-FFF2-40B4-BE49-F238E27FC236}">
                <a16:creationId xmlns:a16="http://schemas.microsoft.com/office/drawing/2014/main" id="{2AC727B2-1461-4914-B81B-BF53CB4D6D44}"/>
              </a:ext>
            </a:extLst>
          </p:cNvPr>
          <p:cNvSpPr/>
          <p:nvPr/>
        </p:nvSpPr>
        <p:spPr>
          <a:xfrm>
            <a:off x="7881061" y="6418173"/>
            <a:ext cx="722899" cy="420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Stairs</a:t>
            </a:r>
            <a:endParaRPr lang="de-DE" sz="1200">
              <a:solidFill>
                <a:schemeClr val="tx1"/>
              </a:solidFill>
            </a:endParaRPr>
          </a:p>
        </p:txBody>
      </p:sp>
      <p:pic>
        <p:nvPicPr>
          <p:cNvPr id="1533" name="Grafik 153" descr="Beenden mit einfarbiger Füllung">
            <a:extLst>
              <a:ext uri="{FF2B5EF4-FFF2-40B4-BE49-F238E27FC236}">
                <a16:creationId xmlns:a16="http://schemas.microsoft.com/office/drawing/2014/main" id="{2A3BC5DB-47F0-4099-B34D-0FD7C0A84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5894" y="6490488"/>
            <a:ext cx="266968" cy="266968"/>
          </a:xfrm>
          <a:prstGeom prst="rect">
            <a:avLst/>
          </a:prstGeom>
        </p:spPr>
      </p:pic>
      <p:sp>
        <p:nvSpPr>
          <p:cNvPr id="496" name="Rechteck 15">
            <a:extLst>
              <a:ext uri="{FF2B5EF4-FFF2-40B4-BE49-F238E27FC236}">
                <a16:creationId xmlns:a16="http://schemas.microsoft.com/office/drawing/2014/main" id="{E69DE146-6D10-4ABA-95C7-0C79162A1C79}"/>
              </a:ext>
            </a:extLst>
          </p:cNvPr>
          <p:cNvSpPr/>
          <p:nvPr/>
        </p:nvSpPr>
        <p:spPr>
          <a:xfrm>
            <a:off x="3177029" y="834494"/>
            <a:ext cx="717082" cy="78682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Personnel</a:t>
            </a:r>
            <a:r>
              <a:rPr lang="de-DE" sz="1000" dirty="0">
                <a:solidFill>
                  <a:schemeClr val="tx1"/>
                </a:solidFill>
              </a:rPr>
              <a:t> Airlock (male)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97" name="Gerade Verbindung mit Pfeil 112">
            <a:extLst>
              <a:ext uri="{FF2B5EF4-FFF2-40B4-BE49-F238E27FC236}">
                <a16:creationId xmlns:a16="http://schemas.microsoft.com/office/drawing/2014/main" id="{54D474F5-B87E-41E9-9DA9-ABF4F1925AF7}"/>
              </a:ext>
            </a:extLst>
          </p:cNvPr>
          <p:cNvCxnSpPr>
            <a:cxnSpLocks/>
          </p:cNvCxnSpPr>
          <p:nvPr/>
        </p:nvCxnSpPr>
        <p:spPr>
          <a:xfrm flipV="1">
            <a:off x="3566479" y="691861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Gerade Verbindung mit Pfeil 120">
            <a:extLst>
              <a:ext uri="{FF2B5EF4-FFF2-40B4-BE49-F238E27FC236}">
                <a16:creationId xmlns:a16="http://schemas.microsoft.com/office/drawing/2014/main" id="{A773BEFD-738C-48B6-AD63-87615143E76D}"/>
              </a:ext>
            </a:extLst>
          </p:cNvPr>
          <p:cNvCxnSpPr>
            <a:cxnSpLocks/>
          </p:cNvCxnSpPr>
          <p:nvPr/>
        </p:nvCxnSpPr>
        <p:spPr>
          <a:xfrm flipV="1">
            <a:off x="3561077" y="1475566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9" name="Gruppieren 301">
            <a:extLst>
              <a:ext uri="{FF2B5EF4-FFF2-40B4-BE49-F238E27FC236}">
                <a16:creationId xmlns:a16="http://schemas.microsoft.com/office/drawing/2014/main" id="{CAD3095A-BCB4-4311-9CEB-8BB97DD537F8}"/>
              </a:ext>
            </a:extLst>
          </p:cNvPr>
          <p:cNvGrpSpPr>
            <a:grpSpLocks noChangeAspect="1"/>
          </p:cNvGrpSpPr>
          <p:nvPr/>
        </p:nvGrpSpPr>
        <p:grpSpPr>
          <a:xfrm>
            <a:off x="3338775" y="672348"/>
            <a:ext cx="303468" cy="322415"/>
            <a:chOff x="4567396" y="1757642"/>
            <a:chExt cx="437197" cy="517644"/>
          </a:xfrm>
        </p:grpSpPr>
        <p:sp>
          <p:nvSpPr>
            <p:cNvPr id="500" name="Bogen 302">
              <a:extLst>
                <a:ext uri="{FF2B5EF4-FFF2-40B4-BE49-F238E27FC236}">
                  <a16:creationId xmlns:a16="http://schemas.microsoft.com/office/drawing/2014/main" id="{4B716A1A-6324-4B21-B4DA-B78358E34026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01" name="Gerader Verbinder 303">
              <a:extLst>
                <a:ext uri="{FF2B5EF4-FFF2-40B4-BE49-F238E27FC236}">
                  <a16:creationId xmlns:a16="http://schemas.microsoft.com/office/drawing/2014/main" id="{6307C7B5-E6EB-4B34-AA41-C08D860A90C6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2" name="Gerader Verbinder 304">
              <a:extLst>
                <a:ext uri="{FF2B5EF4-FFF2-40B4-BE49-F238E27FC236}">
                  <a16:creationId xmlns:a16="http://schemas.microsoft.com/office/drawing/2014/main" id="{D2156AEE-52D8-4AE0-8C70-5E40BC949C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3" name="Gruppieren 301">
            <a:extLst>
              <a:ext uri="{FF2B5EF4-FFF2-40B4-BE49-F238E27FC236}">
                <a16:creationId xmlns:a16="http://schemas.microsoft.com/office/drawing/2014/main" id="{3C8C0F93-9A0B-45F2-839F-D757869509C2}"/>
              </a:ext>
            </a:extLst>
          </p:cNvPr>
          <p:cNvGrpSpPr>
            <a:grpSpLocks noChangeAspect="1"/>
          </p:cNvGrpSpPr>
          <p:nvPr/>
        </p:nvGrpSpPr>
        <p:grpSpPr>
          <a:xfrm>
            <a:off x="3343261" y="1456591"/>
            <a:ext cx="303468" cy="322415"/>
            <a:chOff x="4567396" y="1757642"/>
            <a:chExt cx="437197" cy="517644"/>
          </a:xfrm>
        </p:grpSpPr>
        <p:sp>
          <p:nvSpPr>
            <p:cNvPr id="504" name="Bogen 302">
              <a:extLst>
                <a:ext uri="{FF2B5EF4-FFF2-40B4-BE49-F238E27FC236}">
                  <a16:creationId xmlns:a16="http://schemas.microsoft.com/office/drawing/2014/main" id="{B0A3AD41-334E-4FF3-8E0D-B36A764555EC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05" name="Gerader Verbinder 303">
              <a:extLst>
                <a:ext uri="{FF2B5EF4-FFF2-40B4-BE49-F238E27FC236}">
                  <a16:creationId xmlns:a16="http://schemas.microsoft.com/office/drawing/2014/main" id="{D6666D6A-EBC3-4996-AB4D-FC33D1F56122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6" name="Gerader Verbinder 304">
              <a:extLst>
                <a:ext uri="{FF2B5EF4-FFF2-40B4-BE49-F238E27FC236}">
                  <a16:creationId xmlns:a16="http://schemas.microsoft.com/office/drawing/2014/main" id="{FB8365A2-E2B4-4A57-B20B-8C0977043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4" name="Rechteck 26">
            <a:extLst>
              <a:ext uri="{FF2B5EF4-FFF2-40B4-BE49-F238E27FC236}">
                <a16:creationId xmlns:a16="http://schemas.microsoft.com/office/drawing/2014/main" id="{CD15880A-6F1B-478E-A801-2733E4DE89AC}"/>
              </a:ext>
            </a:extLst>
          </p:cNvPr>
          <p:cNvSpPr/>
          <p:nvPr/>
        </p:nvSpPr>
        <p:spPr>
          <a:xfrm>
            <a:off x="6764127" y="4603686"/>
            <a:ext cx="573484" cy="1219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DSP </a:t>
            </a:r>
            <a:r>
              <a:rPr lang="de-DE" sz="900" dirty="0">
                <a:solidFill>
                  <a:schemeClr val="tx1"/>
                </a:solidFill>
              </a:rPr>
              <a:t>Storage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1356" name="Gruppieren 187">
            <a:extLst>
              <a:ext uri="{FF2B5EF4-FFF2-40B4-BE49-F238E27FC236}">
                <a16:creationId xmlns:a16="http://schemas.microsoft.com/office/drawing/2014/main" id="{539598A8-6F96-4E11-BA95-7D635766EB8A}"/>
              </a:ext>
            </a:extLst>
          </p:cNvPr>
          <p:cNvGrpSpPr/>
          <p:nvPr/>
        </p:nvGrpSpPr>
        <p:grpSpPr>
          <a:xfrm>
            <a:off x="6915784" y="4408078"/>
            <a:ext cx="302178" cy="388934"/>
            <a:chOff x="6271766" y="3561386"/>
            <a:chExt cx="437198" cy="484707"/>
          </a:xfrm>
        </p:grpSpPr>
        <p:sp>
          <p:nvSpPr>
            <p:cNvPr id="1357" name="Bogen 188">
              <a:extLst>
                <a:ext uri="{FF2B5EF4-FFF2-40B4-BE49-F238E27FC236}">
                  <a16:creationId xmlns:a16="http://schemas.microsoft.com/office/drawing/2014/main" id="{74B72E52-C2FD-4C69-88EE-EF4D407A0D2C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58" name="Gerader Verbinder 189">
              <a:extLst>
                <a:ext uri="{FF2B5EF4-FFF2-40B4-BE49-F238E27FC236}">
                  <a16:creationId xmlns:a16="http://schemas.microsoft.com/office/drawing/2014/main" id="{02ADDCAC-C6C7-4188-9D80-B537A3B8FD20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9" name="Gerader Verbinder 190">
              <a:extLst>
                <a:ext uri="{FF2B5EF4-FFF2-40B4-BE49-F238E27FC236}">
                  <a16:creationId xmlns:a16="http://schemas.microsoft.com/office/drawing/2014/main" id="{EB323372-E577-498D-B93B-DE88D0F20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60" name="Gruppieren 191">
              <a:extLst>
                <a:ext uri="{FF2B5EF4-FFF2-40B4-BE49-F238E27FC236}">
                  <a16:creationId xmlns:a16="http://schemas.microsoft.com/office/drawing/2014/main" id="{41E8231B-2D8C-4642-A016-31889EC967B6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361" name="Bogen 192">
                <a:extLst>
                  <a:ext uri="{FF2B5EF4-FFF2-40B4-BE49-F238E27FC236}">
                    <a16:creationId xmlns:a16="http://schemas.microsoft.com/office/drawing/2014/main" id="{31832823-710C-484B-8C3C-ABE69D08742A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362" name="Gerader Verbinder 193">
                <a:extLst>
                  <a:ext uri="{FF2B5EF4-FFF2-40B4-BE49-F238E27FC236}">
                    <a16:creationId xmlns:a16="http://schemas.microsoft.com/office/drawing/2014/main" id="{E3C350AD-2CFF-46DE-82EF-389AACF05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3" name="Gerader Verbinder 194">
                <a:extLst>
                  <a:ext uri="{FF2B5EF4-FFF2-40B4-BE49-F238E27FC236}">
                    <a16:creationId xmlns:a16="http://schemas.microsoft.com/office/drawing/2014/main" id="{F0FFB89C-9D4E-473F-88B5-448E913C4C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64" name="Gerade Verbindung mit Pfeil 396">
            <a:extLst>
              <a:ext uri="{FF2B5EF4-FFF2-40B4-BE49-F238E27FC236}">
                <a16:creationId xmlns:a16="http://schemas.microsoft.com/office/drawing/2014/main" id="{1EB33548-6E44-498C-BDF1-44810CB8B249}"/>
              </a:ext>
            </a:extLst>
          </p:cNvPr>
          <p:cNvCxnSpPr>
            <a:cxnSpLocks/>
          </p:cNvCxnSpPr>
          <p:nvPr/>
        </p:nvCxnSpPr>
        <p:spPr>
          <a:xfrm flipV="1">
            <a:off x="7165753" y="4408078"/>
            <a:ext cx="0" cy="237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5" name="Gerade Verbindung mit Pfeil 150">
            <a:extLst>
              <a:ext uri="{FF2B5EF4-FFF2-40B4-BE49-F238E27FC236}">
                <a16:creationId xmlns:a16="http://schemas.microsoft.com/office/drawing/2014/main" id="{E7C4236B-A63C-4F9F-B9F0-EAAADD6AAC65}"/>
              </a:ext>
            </a:extLst>
          </p:cNvPr>
          <p:cNvCxnSpPr>
            <a:cxnSpLocks/>
          </p:cNvCxnSpPr>
          <p:nvPr/>
        </p:nvCxnSpPr>
        <p:spPr>
          <a:xfrm flipV="1">
            <a:off x="7000756" y="4421458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3" name="Gruppieren 427">
            <a:extLst>
              <a:ext uri="{FF2B5EF4-FFF2-40B4-BE49-F238E27FC236}">
                <a16:creationId xmlns:a16="http://schemas.microsoft.com/office/drawing/2014/main" id="{C125FBF9-1A9F-4797-A9B2-A6B8C93E7B3A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580646" y="5231469"/>
            <a:ext cx="365813" cy="388653"/>
            <a:chOff x="4567396" y="1757642"/>
            <a:chExt cx="437197" cy="517644"/>
          </a:xfrm>
        </p:grpSpPr>
        <p:sp>
          <p:nvSpPr>
            <p:cNvPr id="1394" name="Bogen 428">
              <a:extLst>
                <a:ext uri="{FF2B5EF4-FFF2-40B4-BE49-F238E27FC236}">
                  <a16:creationId xmlns:a16="http://schemas.microsoft.com/office/drawing/2014/main" id="{E833D2F4-C5C0-4C15-8C0C-3DA43034ABE5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95" name="Gerader Verbinder 429">
              <a:extLst>
                <a:ext uri="{FF2B5EF4-FFF2-40B4-BE49-F238E27FC236}">
                  <a16:creationId xmlns:a16="http://schemas.microsoft.com/office/drawing/2014/main" id="{4DE69B32-BEE7-45EB-8913-910383662FC0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6" name="Gerader Verbinder 430">
              <a:extLst>
                <a:ext uri="{FF2B5EF4-FFF2-40B4-BE49-F238E27FC236}">
                  <a16:creationId xmlns:a16="http://schemas.microsoft.com/office/drawing/2014/main" id="{E7C8C736-A653-41CF-8F25-5CD5C97B1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98" name="Gerade Verbindung mit Pfeil 134">
            <a:extLst>
              <a:ext uri="{FF2B5EF4-FFF2-40B4-BE49-F238E27FC236}">
                <a16:creationId xmlns:a16="http://schemas.microsoft.com/office/drawing/2014/main" id="{3B139785-F7CB-4781-8A57-931FC533A36A}"/>
              </a:ext>
            </a:extLst>
          </p:cNvPr>
          <p:cNvCxnSpPr>
            <a:cxnSpLocks/>
          </p:cNvCxnSpPr>
          <p:nvPr/>
        </p:nvCxnSpPr>
        <p:spPr>
          <a:xfrm rot="5400000" flipV="1">
            <a:off x="6763454" y="5408510"/>
            <a:ext cx="0" cy="25930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9" name="Gerade Verbindung mit Pfeil 378">
            <a:extLst>
              <a:ext uri="{FF2B5EF4-FFF2-40B4-BE49-F238E27FC236}">
                <a16:creationId xmlns:a16="http://schemas.microsoft.com/office/drawing/2014/main" id="{D089A76B-6CFD-4F66-B062-B1AEEB9872C8}"/>
              </a:ext>
            </a:extLst>
          </p:cNvPr>
          <p:cNvCxnSpPr>
            <a:cxnSpLocks/>
          </p:cNvCxnSpPr>
          <p:nvPr/>
        </p:nvCxnSpPr>
        <p:spPr>
          <a:xfrm rot="5400000" flipV="1">
            <a:off x="6778742" y="5355174"/>
            <a:ext cx="0" cy="22873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Rechteck 95">
            <a:extLst>
              <a:ext uri="{FF2B5EF4-FFF2-40B4-BE49-F238E27FC236}">
                <a16:creationId xmlns:a16="http://schemas.microsoft.com/office/drawing/2014/main" id="{14497862-E0F6-46CF-95B3-B4F5B56EC7DF}"/>
              </a:ext>
            </a:extLst>
          </p:cNvPr>
          <p:cNvSpPr/>
          <p:nvPr/>
        </p:nvSpPr>
        <p:spPr>
          <a:xfrm>
            <a:off x="6010140" y="5731803"/>
            <a:ext cx="382980" cy="52446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MA</a:t>
            </a:r>
          </a:p>
        </p:txBody>
      </p:sp>
      <p:sp>
        <p:nvSpPr>
          <p:cNvPr id="526" name="Rechteck 95">
            <a:extLst>
              <a:ext uri="{FF2B5EF4-FFF2-40B4-BE49-F238E27FC236}">
                <a16:creationId xmlns:a16="http://schemas.microsoft.com/office/drawing/2014/main" id="{0E911733-C5E7-4529-9293-089A029C7C65}"/>
              </a:ext>
            </a:extLst>
          </p:cNvPr>
          <p:cNvSpPr/>
          <p:nvPr/>
        </p:nvSpPr>
        <p:spPr>
          <a:xfrm>
            <a:off x="6377541" y="5735392"/>
            <a:ext cx="382980" cy="51568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grpSp>
        <p:nvGrpSpPr>
          <p:cNvPr id="527" name="Gruppieren 427">
            <a:extLst>
              <a:ext uri="{FF2B5EF4-FFF2-40B4-BE49-F238E27FC236}">
                <a16:creationId xmlns:a16="http://schemas.microsoft.com/office/drawing/2014/main" id="{D374BB30-B133-44FD-99E8-328D0D1D4BD0}"/>
              </a:ext>
            </a:extLst>
          </p:cNvPr>
          <p:cNvGrpSpPr>
            <a:grpSpLocks noChangeAspect="1"/>
          </p:cNvGrpSpPr>
          <p:nvPr/>
        </p:nvGrpSpPr>
        <p:grpSpPr>
          <a:xfrm>
            <a:off x="5945648" y="6072681"/>
            <a:ext cx="365813" cy="388653"/>
            <a:chOff x="4567396" y="1757642"/>
            <a:chExt cx="437197" cy="517644"/>
          </a:xfrm>
        </p:grpSpPr>
        <p:sp>
          <p:nvSpPr>
            <p:cNvPr id="528" name="Bogen 428">
              <a:extLst>
                <a:ext uri="{FF2B5EF4-FFF2-40B4-BE49-F238E27FC236}">
                  <a16:creationId xmlns:a16="http://schemas.microsoft.com/office/drawing/2014/main" id="{8D3470A1-F125-41DE-9D22-5D572FE6CB4E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29" name="Gerader Verbinder 429">
              <a:extLst>
                <a:ext uri="{FF2B5EF4-FFF2-40B4-BE49-F238E27FC236}">
                  <a16:creationId xmlns:a16="http://schemas.microsoft.com/office/drawing/2014/main" id="{68FC5AB0-B6E3-4FCB-A15E-2D825C59100B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0" name="Gerader Verbinder 430">
              <a:extLst>
                <a:ext uri="{FF2B5EF4-FFF2-40B4-BE49-F238E27FC236}">
                  <a16:creationId xmlns:a16="http://schemas.microsoft.com/office/drawing/2014/main" id="{2FC1F707-BC83-4BF0-916B-CFCC4E745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1" name="Gerade Verbindung mit Pfeil 134">
            <a:extLst>
              <a:ext uri="{FF2B5EF4-FFF2-40B4-BE49-F238E27FC236}">
                <a16:creationId xmlns:a16="http://schemas.microsoft.com/office/drawing/2014/main" id="{6DE802DA-B5C0-43E2-8CC9-B48730CEBDDF}"/>
              </a:ext>
            </a:extLst>
          </p:cNvPr>
          <p:cNvCxnSpPr>
            <a:cxnSpLocks/>
          </p:cNvCxnSpPr>
          <p:nvPr/>
        </p:nvCxnSpPr>
        <p:spPr>
          <a:xfrm flipV="1">
            <a:off x="6534121" y="6099935"/>
            <a:ext cx="4258" cy="32248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Gruppieren 427">
            <a:extLst>
              <a:ext uri="{FF2B5EF4-FFF2-40B4-BE49-F238E27FC236}">
                <a16:creationId xmlns:a16="http://schemas.microsoft.com/office/drawing/2014/main" id="{0CD4F175-7F1E-496F-A83E-04CA87275B05}"/>
              </a:ext>
            </a:extLst>
          </p:cNvPr>
          <p:cNvGrpSpPr>
            <a:grpSpLocks noChangeAspect="1"/>
          </p:cNvGrpSpPr>
          <p:nvPr/>
        </p:nvGrpSpPr>
        <p:grpSpPr>
          <a:xfrm>
            <a:off x="6290886" y="6065532"/>
            <a:ext cx="365813" cy="388653"/>
            <a:chOff x="4567396" y="1757642"/>
            <a:chExt cx="437197" cy="517644"/>
          </a:xfrm>
        </p:grpSpPr>
        <p:sp>
          <p:nvSpPr>
            <p:cNvPr id="533" name="Bogen 428">
              <a:extLst>
                <a:ext uri="{FF2B5EF4-FFF2-40B4-BE49-F238E27FC236}">
                  <a16:creationId xmlns:a16="http://schemas.microsoft.com/office/drawing/2014/main" id="{7A866838-63B9-4016-AEA8-A68C8A747C04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34" name="Gerader Verbinder 429">
              <a:extLst>
                <a:ext uri="{FF2B5EF4-FFF2-40B4-BE49-F238E27FC236}">
                  <a16:creationId xmlns:a16="http://schemas.microsoft.com/office/drawing/2014/main" id="{21464FE7-1372-42D6-8370-0462B5D19B51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5" name="Gerader Verbinder 430">
              <a:extLst>
                <a:ext uri="{FF2B5EF4-FFF2-40B4-BE49-F238E27FC236}">
                  <a16:creationId xmlns:a16="http://schemas.microsoft.com/office/drawing/2014/main" id="{C89DD440-BE5A-49E7-B893-9D2248596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2" name="Gerade Verbindung mit Pfeil 378">
            <a:extLst>
              <a:ext uri="{FF2B5EF4-FFF2-40B4-BE49-F238E27FC236}">
                <a16:creationId xmlns:a16="http://schemas.microsoft.com/office/drawing/2014/main" id="{4B89FFE2-D08E-4354-AF56-28975EFD423D}"/>
              </a:ext>
            </a:extLst>
          </p:cNvPr>
          <p:cNvCxnSpPr>
            <a:cxnSpLocks/>
          </p:cNvCxnSpPr>
          <p:nvPr/>
        </p:nvCxnSpPr>
        <p:spPr>
          <a:xfrm flipV="1">
            <a:off x="6194793" y="6114245"/>
            <a:ext cx="0" cy="22873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Gerade Verbindung mit Pfeil 152">
            <a:extLst>
              <a:ext uri="{FF2B5EF4-FFF2-40B4-BE49-F238E27FC236}">
                <a16:creationId xmlns:a16="http://schemas.microsoft.com/office/drawing/2014/main" id="{307137E1-D1E4-4F0E-9EE0-1BD046A24304}"/>
              </a:ext>
            </a:extLst>
          </p:cNvPr>
          <p:cNvCxnSpPr>
            <a:cxnSpLocks/>
          </p:cNvCxnSpPr>
          <p:nvPr/>
        </p:nvCxnSpPr>
        <p:spPr>
          <a:xfrm flipH="1" flipV="1">
            <a:off x="7594375" y="6641749"/>
            <a:ext cx="333807" cy="8031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Rechteck 35">
            <a:extLst>
              <a:ext uri="{FF2B5EF4-FFF2-40B4-BE49-F238E27FC236}">
                <a16:creationId xmlns:a16="http://schemas.microsoft.com/office/drawing/2014/main" id="{2DB42ADC-681C-6F4B-96E5-453E74001DF6}"/>
              </a:ext>
            </a:extLst>
          </p:cNvPr>
          <p:cNvSpPr/>
          <p:nvPr/>
        </p:nvSpPr>
        <p:spPr>
          <a:xfrm>
            <a:off x="6005699" y="5140391"/>
            <a:ext cx="753680" cy="6805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DSP freezing</a:t>
            </a:r>
          </a:p>
        </p:txBody>
      </p:sp>
      <p:cxnSp>
        <p:nvCxnSpPr>
          <p:cNvPr id="540" name="Gerade Verbindung mit Pfeil 134">
            <a:extLst>
              <a:ext uri="{FF2B5EF4-FFF2-40B4-BE49-F238E27FC236}">
                <a16:creationId xmlns:a16="http://schemas.microsoft.com/office/drawing/2014/main" id="{5753AF1B-79BE-478C-9BFF-CA110BC74DBE}"/>
              </a:ext>
            </a:extLst>
          </p:cNvPr>
          <p:cNvCxnSpPr>
            <a:cxnSpLocks/>
          </p:cNvCxnSpPr>
          <p:nvPr/>
        </p:nvCxnSpPr>
        <p:spPr>
          <a:xfrm flipV="1">
            <a:off x="6545896" y="5663294"/>
            <a:ext cx="0" cy="25930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Gerade Verbindung mit Pfeil 378">
            <a:extLst>
              <a:ext uri="{FF2B5EF4-FFF2-40B4-BE49-F238E27FC236}">
                <a16:creationId xmlns:a16="http://schemas.microsoft.com/office/drawing/2014/main" id="{E0134856-297E-4C04-9D04-6F5CD04D9975}"/>
              </a:ext>
            </a:extLst>
          </p:cNvPr>
          <p:cNvCxnSpPr>
            <a:cxnSpLocks/>
          </p:cNvCxnSpPr>
          <p:nvPr/>
        </p:nvCxnSpPr>
        <p:spPr>
          <a:xfrm flipV="1">
            <a:off x="6194793" y="5647097"/>
            <a:ext cx="0" cy="22873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6" name="Gruppieren 427">
            <a:extLst>
              <a:ext uri="{FF2B5EF4-FFF2-40B4-BE49-F238E27FC236}">
                <a16:creationId xmlns:a16="http://schemas.microsoft.com/office/drawing/2014/main" id="{8151F2D7-2269-45E4-80B4-63FE75CF8CD5}"/>
              </a:ext>
            </a:extLst>
          </p:cNvPr>
          <p:cNvGrpSpPr>
            <a:grpSpLocks noChangeAspect="1"/>
          </p:cNvGrpSpPr>
          <p:nvPr/>
        </p:nvGrpSpPr>
        <p:grpSpPr>
          <a:xfrm>
            <a:off x="6291362" y="5624275"/>
            <a:ext cx="365813" cy="388653"/>
            <a:chOff x="4567396" y="1757642"/>
            <a:chExt cx="437197" cy="517644"/>
          </a:xfrm>
        </p:grpSpPr>
        <p:sp>
          <p:nvSpPr>
            <p:cNvPr id="537" name="Bogen 428">
              <a:extLst>
                <a:ext uri="{FF2B5EF4-FFF2-40B4-BE49-F238E27FC236}">
                  <a16:creationId xmlns:a16="http://schemas.microsoft.com/office/drawing/2014/main" id="{7338D4A7-AE51-4363-9221-07D3D3FDB76C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38" name="Gerader Verbinder 429">
              <a:extLst>
                <a:ext uri="{FF2B5EF4-FFF2-40B4-BE49-F238E27FC236}">
                  <a16:creationId xmlns:a16="http://schemas.microsoft.com/office/drawing/2014/main" id="{48852369-A306-4605-807A-E1DA9945D89A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9" name="Gerader Verbinder 430">
              <a:extLst>
                <a:ext uri="{FF2B5EF4-FFF2-40B4-BE49-F238E27FC236}">
                  <a16:creationId xmlns:a16="http://schemas.microsoft.com/office/drawing/2014/main" id="{3C366742-FA97-4015-86BC-73F9776337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9" name="Gruppieren 427">
            <a:extLst>
              <a:ext uri="{FF2B5EF4-FFF2-40B4-BE49-F238E27FC236}">
                <a16:creationId xmlns:a16="http://schemas.microsoft.com/office/drawing/2014/main" id="{BC4ABAFC-1D71-4869-9A56-3C6B8E3842D7}"/>
              </a:ext>
            </a:extLst>
          </p:cNvPr>
          <p:cNvGrpSpPr>
            <a:grpSpLocks noChangeAspect="1"/>
          </p:cNvGrpSpPr>
          <p:nvPr/>
        </p:nvGrpSpPr>
        <p:grpSpPr>
          <a:xfrm>
            <a:off x="5941786" y="5618038"/>
            <a:ext cx="365813" cy="388653"/>
            <a:chOff x="4567396" y="1757642"/>
            <a:chExt cx="437197" cy="517644"/>
          </a:xfrm>
        </p:grpSpPr>
        <p:sp>
          <p:nvSpPr>
            <p:cNvPr id="1390" name="Bogen 428">
              <a:extLst>
                <a:ext uri="{FF2B5EF4-FFF2-40B4-BE49-F238E27FC236}">
                  <a16:creationId xmlns:a16="http://schemas.microsoft.com/office/drawing/2014/main" id="{C9BBFE61-1741-48A3-9C7A-B8FC0AC72FD7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91" name="Gerader Verbinder 429">
              <a:extLst>
                <a:ext uri="{FF2B5EF4-FFF2-40B4-BE49-F238E27FC236}">
                  <a16:creationId xmlns:a16="http://schemas.microsoft.com/office/drawing/2014/main" id="{B44F9009-8F19-41F5-8C18-D607FDD05722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2" name="Gerader Verbinder 430">
              <a:extLst>
                <a:ext uri="{FF2B5EF4-FFF2-40B4-BE49-F238E27FC236}">
                  <a16:creationId xmlns:a16="http://schemas.microsoft.com/office/drawing/2014/main" id="{D80C56D6-08CF-462E-B726-AA9AF3FFC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7535077A-88F8-0144-BA74-1AD051A60E29}"/>
              </a:ext>
            </a:extLst>
          </p:cNvPr>
          <p:cNvSpPr/>
          <p:nvPr/>
        </p:nvSpPr>
        <p:spPr>
          <a:xfrm>
            <a:off x="2032114" y="832817"/>
            <a:ext cx="1136089" cy="7885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n>
                  <a:solidFill>
                    <a:schemeClr val="tx1"/>
                  </a:solidFill>
                </a:ln>
                <a:latin typeface="+mj-lt"/>
              </a:rPr>
              <a:t>Administration</a:t>
            </a:r>
          </a:p>
        </p:txBody>
      </p:sp>
      <p:cxnSp>
        <p:nvCxnSpPr>
          <p:cNvPr id="1111" name="Gerade Verbindung mit Pfeil 122">
            <a:extLst>
              <a:ext uri="{FF2B5EF4-FFF2-40B4-BE49-F238E27FC236}">
                <a16:creationId xmlns:a16="http://schemas.microsoft.com/office/drawing/2014/main" id="{94B93F70-BB42-4559-800B-5FBF17C79743}"/>
              </a:ext>
            </a:extLst>
          </p:cNvPr>
          <p:cNvCxnSpPr>
            <a:cxnSpLocks/>
          </p:cNvCxnSpPr>
          <p:nvPr/>
        </p:nvCxnSpPr>
        <p:spPr>
          <a:xfrm flipV="1">
            <a:off x="2950255" y="695075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79E74E21-40C5-9D4F-A32F-7909BB2FD52B}"/>
              </a:ext>
            </a:extLst>
          </p:cNvPr>
          <p:cNvSpPr/>
          <p:nvPr/>
        </p:nvSpPr>
        <p:spPr>
          <a:xfrm>
            <a:off x="-116426" y="-335161"/>
            <a:ext cx="2117104" cy="1678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6" name="Gerade Verbindung mit Pfeil 147">
            <a:extLst>
              <a:ext uri="{FF2B5EF4-FFF2-40B4-BE49-F238E27FC236}">
                <a16:creationId xmlns:a16="http://schemas.microsoft.com/office/drawing/2014/main" id="{F9D5C062-0874-4DAC-BAE5-9A210308191D}"/>
              </a:ext>
            </a:extLst>
          </p:cNvPr>
          <p:cNvCxnSpPr>
            <a:cxnSpLocks/>
          </p:cNvCxnSpPr>
          <p:nvPr/>
        </p:nvCxnSpPr>
        <p:spPr>
          <a:xfrm>
            <a:off x="1894427" y="337692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5" name="Gruppieren 159">
            <a:extLst>
              <a:ext uri="{FF2B5EF4-FFF2-40B4-BE49-F238E27FC236}">
                <a16:creationId xmlns:a16="http://schemas.microsoft.com/office/drawing/2014/main" id="{8A88BD91-C52D-1B44-8471-F5504C3871B1}"/>
              </a:ext>
            </a:extLst>
          </p:cNvPr>
          <p:cNvGrpSpPr/>
          <p:nvPr/>
        </p:nvGrpSpPr>
        <p:grpSpPr>
          <a:xfrm>
            <a:off x="860947" y="1167168"/>
            <a:ext cx="302178" cy="388934"/>
            <a:chOff x="6271766" y="3561386"/>
            <a:chExt cx="437198" cy="484707"/>
          </a:xfrm>
        </p:grpSpPr>
        <p:sp>
          <p:nvSpPr>
            <p:cNvPr id="556" name="Bogen 160">
              <a:extLst>
                <a:ext uri="{FF2B5EF4-FFF2-40B4-BE49-F238E27FC236}">
                  <a16:creationId xmlns:a16="http://schemas.microsoft.com/office/drawing/2014/main" id="{B8358916-59AD-FB4A-B589-F1489F777D24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65" name="Gerader Verbinder 161">
              <a:extLst>
                <a:ext uri="{FF2B5EF4-FFF2-40B4-BE49-F238E27FC236}">
                  <a16:creationId xmlns:a16="http://schemas.microsoft.com/office/drawing/2014/main" id="{971A74C3-4D3F-A241-8FFC-410DE41405BF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6" name="Gerader Verbinder 162">
              <a:extLst>
                <a:ext uri="{FF2B5EF4-FFF2-40B4-BE49-F238E27FC236}">
                  <a16:creationId xmlns:a16="http://schemas.microsoft.com/office/drawing/2014/main" id="{51FE5EC8-251D-AF41-A75E-CC5D91F4D6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7" name="Gruppieren 163">
              <a:extLst>
                <a:ext uri="{FF2B5EF4-FFF2-40B4-BE49-F238E27FC236}">
                  <a16:creationId xmlns:a16="http://schemas.microsoft.com/office/drawing/2014/main" id="{3E76BFD3-4AED-DB44-8A24-65BB13A268CC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568" name="Bogen 164">
                <a:extLst>
                  <a:ext uri="{FF2B5EF4-FFF2-40B4-BE49-F238E27FC236}">
                    <a16:creationId xmlns:a16="http://schemas.microsoft.com/office/drawing/2014/main" id="{190B87AE-E6EF-C64D-963F-0CC2E808B377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569" name="Gerader Verbinder 165">
                <a:extLst>
                  <a:ext uri="{FF2B5EF4-FFF2-40B4-BE49-F238E27FC236}">
                    <a16:creationId xmlns:a16="http://schemas.microsoft.com/office/drawing/2014/main" id="{2107F271-4D5C-6948-A8CD-5A3DB8E65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0" name="Gerader Verbinder 166">
                <a:extLst>
                  <a:ext uri="{FF2B5EF4-FFF2-40B4-BE49-F238E27FC236}">
                    <a16:creationId xmlns:a16="http://schemas.microsoft.com/office/drawing/2014/main" id="{D13D7DE1-734A-8444-BB95-17B4484AD3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1" name="Gerade Verbindung mit Pfeil 147">
            <a:extLst>
              <a:ext uri="{FF2B5EF4-FFF2-40B4-BE49-F238E27FC236}">
                <a16:creationId xmlns:a16="http://schemas.microsoft.com/office/drawing/2014/main" id="{7ED2543E-7E5A-4041-ABA1-F2F529C4530C}"/>
              </a:ext>
            </a:extLst>
          </p:cNvPr>
          <p:cNvCxnSpPr>
            <a:cxnSpLocks/>
          </p:cNvCxnSpPr>
          <p:nvPr/>
        </p:nvCxnSpPr>
        <p:spPr>
          <a:xfrm flipV="1">
            <a:off x="950672" y="1152538"/>
            <a:ext cx="1542" cy="337188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7A9A0C4-873E-4C46-A801-6CD449FA651E}"/>
              </a:ext>
            </a:extLst>
          </p:cNvPr>
          <p:cNvSpPr txBox="1"/>
          <p:nvPr/>
        </p:nvSpPr>
        <p:spPr>
          <a:xfrm>
            <a:off x="2016464" y="-277949"/>
            <a:ext cx="1043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Entrence</a:t>
            </a:r>
          </a:p>
        </p:txBody>
      </p:sp>
      <p:sp>
        <p:nvSpPr>
          <p:cNvPr id="572" name="Textfeld 571">
            <a:extLst>
              <a:ext uri="{FF2B5EF4-FFF2-40B4-BE49-F238E27FC236}">
                <a16:creationId xmlns:a16="http://schemas.microsoft.com/office/drawing/2014/main" id="{40BB490D-C549-3845-9406-129D0B959299}"/>
              </a:ext>
            </a:extLst>
          </p:cNvPr>
          <p:cNvSpPr txBox="1"/>
          <p:nvPr/>
        </p:nvSpPr>
        <p:spPr>
          <a:xfrm>
            <a:off x="8602811" y="4716418"/>
            <a:ext cx="1805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Restaurant/Cafeteria</a:t>
            </a:r>
          </a:p>
        </p:txBody>
      </p:sp>
      <p:cxnSp>
        <p:nvCxnSpPr>
          <p:cNvPr id="573" name="Gerade Verbindung mit Pfeil 122">
            <a:extLst>
              <a:ext uri="{FF2B5EF4-FFF2-40B4-BE49-F238E27FC236}">
                <a16:creationId xmlns:a16="http://schemas.microsoft.com/office/drawing/2014/main" id="{942DF987-9BD6-D94A-B860-329542EBE56E}"/>
              </a:ext>
            </a:extLst>
          </p:cNvPr>
          <p:cNvCxnSpPr>
            <a:cxnSpLocks/>
          </p:cNvCxnSpPr>
          <p:nvPr/>
        </p:nvCxnSpPr>
        <p:spPr>
          <a:xfrm>
            <a:off x="1902364" y="211794"/>
            <a:ext cx="277152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 Verbindung mit Pfeil 122">
            <a:extLst>
              <a:ext uri="{FF2B5EF4-FFF2-40B4-BE49-F238E27FC236}">
                <a16:creationId xmlns:a16="http://schemas.microsoft.com/office/drawing/2014/main" id="{80354B48-8D7B-EC40-B834-EE01E5C82291}"/>
              </a:ext>
            </a:extLst>
          </p:cNvPr>
          <p:cNvCxnSpPr>
            <a:cxnSpLocks/>
          </p:cNvCxnSpPr>
          <p:nvPr/>
        </p:nvCxnSpPr>
        <p:spPr>
          <a:xfrm flipV="1">
            <a:off x="1079362" y="1152538"/>
            <a:ext cx="0" cy="33718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A8ACE46D-45CE-E54E-9637-A8B8FA747A73}"/>
              </a:ext>
            </a:extLst>
          </p:cNvPr>
          <p:cNvCxnSpPr>
            <a:cxnSpLocks/>
          </p:cNvCxnSpPr>
          <p:nvPr/>
        </p:nvCxnSpPr>
        <p:spPr>
          <a:xfrm>
            <a:off x="8602811" y="4149089"/>
            <a:ext cx="324792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5" name="Gerade Verbindung 574">
            <a:extLst>
              <a:ext uri="{FF2B5EF4-FFF2-40B4-BE49-F238E27FC236}">
                <a16:creationId xmlns:a16="http://schemas.microsoft.com/office/drawing/2014/main" id="{D8C8D5F3-CCED-4C4F-87E7-2997A4D2D40A}"/>
              </a:ext>
            </a:extLst>
          </p:cNvPr>
          <p:cNvCxnSpPr>
            <a:cxnSpLocks/>
          </p:cNvCxnSpPr>
          <p:nvPr/>
        </p:nvCxnSpPr>
        <p:spPr>
          <a:xfrm>
            <a:off x="8587749" y="5826286"/>
            <a:ext cx="13464" cy="578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76" name="Gruppieren 276">
            <a:extLst>
              <a:ext uri="{FF2B5EF4-FFF2-40B4-BE49-F238E27FC236}">
                <a16:creationId xmlns:a16="http://schemas.microsoft.com/office/drawing/2014/main" id="{2266C9E2-1D76-0D4C-AE6A-CA3A228D48C4}"/>
              </a:ext>
            </a:extLst>
          </p:cNvPr>
          <p:cNvGrpSpPr/>
          <p:nvPr/>
        </p:nvGrpSpPr>
        <p:grpSpPr>
          <a:xfrm rot="16200000">
            <a:off x="7735810" y="6451634"/>
            <a:ext cx="302178" cy="388934"/>
            <a:chOff x="6271766" y="3561386"/>
            <a:chExt cx="437198" cy="484707"/>
          </a:xfrm>
        </p:grpSpPr>
        <p:sp>
          <p:nvSpPr>
            <p:cNvPr id="577" name="Bogen 277">
              <a:extLst>
                <a:ext uri="{FF2B5EF4-FFF2-40B4-BE49-F238E27FC236}">
                  <a16:creationId xmlns:a16="http://schemas.microsoft.com/office/drawing/2014/main" id="{60F495D6-E98C-264E-999D-A235CF0733D0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78" name="Gerader Verbinder 278">
              <a:extLst>
                <a:ext uri="{FF2B5EF4-FFF2-40B4-BE49-F238E27FC236}">
                  <a16:creationId xmlns:a16="http://schemas.microsoft.com/office/drawing/2014/main" id="{2B242E80-ECE3-B948-ADA7-5059C28471F2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9" name="Gerader Verbinder 279">
              <a:extLst>
                <a:ext uri="{FF2B5EF4-FFF2-40B4-BE49-F238E27FC236}">
                  <a16:creationId xmlns:a16="http://schemas.microsoft.com/office/drawing/2014/main" id="{9766AA6C-71F0-B24D-A7E5-6FBB2B590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0" name="Gruppieren 280">
              <a:extLst>
                <a:ext uri="{FF2B5EF4-FFF2-40B4-BE49-F238E27FC236}">
                  <a16:creationId xmlns:a16="http://schemas.microsoft.com/office/drawing/2014/main" id="{BACEEF9C-6FB4-6C43-8A7C-6F13328DB23B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581" name="Bogen 281">
                <a:extLst>
                  <a:ext uri="{FF2B5EF4-FFF2-40B4-BE49-F238E27FC236}">
                    <a16:creationId xmlns:a16="http://schemas.microsoft.com/office/drawing/2014/main" id="{E2B7C3EE-567D-4C4C-B58C-AA09A69F33DF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582" name="Gerader Verbinder 282">
                <a:extLst>
                  <a:ext uri="{FF2B5EF4-FFF2-40B4-BE49-F238E27FC236}">
                    <a16:creationId xmlns:a16="http://schemas.microsoft.com/office/drawing/2014/main" id="{7123D68D-B3D9-5F47-82F1-FA8E68A3F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3" name="Gerader Verbinder 283">
                <a:extLst>
                  <a:ext uri="{FF2B5EF4-FFF2-40B4-BE49-F238E27FC236}">
                    <a16:creationId xmlns:a16="http://schemas.microsoft.com/office/drawing/2014/main" id="{96D78793-9AA2-D544-87DA-6615F5C324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5" name="Gruppieren 187">
            <a:extLst>
              <a:ext uri="{FF2B5EF4-FFF2-40B4-BE49-F238E27FC236}">
                <a16:creationId xmlns:a16="http://schemas.microsoft.com/office/drawing/2014/main" id="{8193985F-561D-1E43-92EC-8ED585321171}"/>
              </a:ext>
            </a:extLst>
          </p:cNvPr>
          <p:cNvGrpSpPr/>
          <p:nvPr/>
        </p:nvGrpSpPr>
        <p:grpSpPr>
          <a:xfrm>
            <a:off x="6896067" y="5623511"/>
            <a:ext cx="302178" cy="388934"/>
            <a:chOff x="6271766" y="3561386"/>
            <a:chExt cx="437198" cy="484707"/>
          </a:xfrm>
        </p:grpSpPr>
        <p:sp>
          <p:nvSpPr>
            <p:cNvPr id="586" name="Bogen 188">
              <a:extLst>
                <a:ext uri="{FF2B5EF4-FFF2-40B4-BE49-F238E27FC236}">
                  <a16:creationId xmlns:a16="http://schemas.microsoft.com/office/drawing/2014/main" id="{E59B3B1E-4005-804C-9851-A05E5EC6F915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87" name="Gerader Verbinder 189">
              <a:extLst>
                <a:ext uri="{FF2B5EF4-FFF2-40B4-BE49-F238E27FC236}">
                  <a16:creationId xmlns:a16="http://schemas.microsoft.com/office/drawing/2014/main" id="{2FA89D63-B6CC-6C44-852A-280B8E83C880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8" name="Gerader Verbinder 190">
              <a:extLst>
                <a:ext uri="{FF2B5EF4-FFF2-40B4-BE49-F238E27FC236}">
                  <a16:creationId xmlns:a16="http://schemas.microsoft.com/office/drawing/2014/main" id="{B7A6FD60-CE8F-2245-98ED-3AC763F0CB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9" name="Gruppieren 191">
              <a:extLst>
                <a:ext uri="{FF2B5EF4-FFF2-40B4-BE49-F238E27FC236}">
                  <a16:creationId xmlns:a16="http://schemas.microsoft.com/office/drawing/2014/main" id="{E9E795B6-9204-7A4B-B1F2-3304D182AC20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590" name="Bogen 192">
                <a:extLst>
                  <a:ext uri="{FF2B5EF4-FFF2-40B4-BE49-F238E27FC236}">
                    <a16:creationId xmlns:a16="http://schemas.microsoft.com/office/drawing/2014/main" id="{BA32CABA-629A-7042-9E15-DF87EE562B61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591" name="Gerader Verbinder 193">
                <a:extLst>
                  <a:ext uri="{FF2B5EF4-FFF2-40B4-BE49-F238E27FC236}">
                    <a16:creationId xmlns:a16="http://schemas.microsoft.com/office/drawing/2014/main" id="{F33AE867-E319-7540-9D68-054EE7DD8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2" name="Gerader Verbinder 194">
                <a:extLst>
                  <a:ext uri="{FF2B5EF4-FFF2-40B4-BE49-F238E27FC236}">
                    <a16:creationId xmlns:a16="http://schemas.microsoft.com/office/drawing/2014/main" id="{CBB6B33C-430A-5745-95B2-D6B5FBF8BB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93" name="Gerade Verbindung mit Pfeil 150">
            <a:extLst>
              <a:ext uri="{FF2B5EF4-FFF2-40B4-BE49-F238E27FC236}">
                <a16:creationId xmlns:a16="http://schemas.microsoft.com/office/drawing/2014/main" id="{CA11A584-FA55-B445-A699-425EB945569F}"/>
              </a:ext>
            </a:extLst>
          </p:cNvPr>
          <p:cNvCxnSpPr>
            <a:cxnSpLocks/>
          </p:cNvCxnSpPr>
          <p:nvPr/>
        </p:nvCxnSpPr>
        <p:spPr>
          <a:xfrm flipV="1">
            <a:off x="6969271" y="5663294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4" name="Gruppieren 159">
            <a:extLst>
              <a:ext uri="{FF2B5EF4-FFF2-40B4-BE49-F238E27FC236}">
                <a16:creationId xmlns:a16="http://schemas.microsoft.com/office/drawing/2014/main" id="{BA3559CF-1B2A-5D4A-BF4B-6C67A5F5B410}"/>
              </a:ext>
            </a:extLst>
          </p:cNvPr>
          <p:cNvGrpSpPr/>
          <p:nvPr/>
        </p:nvGrpSpPr>
        <p:grpSpPr>
          <a:xfrm>
            <a:off x="860938" y="6649780"/>
            <a:ext cx="302178" cy="388934"/>
            <a:chOff x="6271766" y="3561386"/>
            <a:chExt cx="437198" cy="484707"/>
          </a:xfrm>
        </p:grpSpPr>
        <p:sp>
          <p:nvSpPr>
            <p:cNvPr id="595" name="Bogen 160">
              <a:extLst>
                <a:ext uri="{FF2B5EF4-FFF2-40B4-BE49-F238E27FC236}">
                  <a16:creationId xmlns:a16="http://schemas.microsoft.com/office/drawing/2014/main" id="{179088CF-2BEE-1442-AC29-624CDC4B40B2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96" name="Gerader Verbinder 161">
              <a:extLst>
                <a:ext uri="{FF2B5EF4-FFF2-40B4-BE49-F238E27FC236}">
                  <a16:creationId xmlns:a16="http://schemas.microsoft.com/office/drawing/2014/main" id="{11780FBC-6D36-AB49-BA31-0917D799CAB2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7" name="Gerader Verbinder 162">
              <a:extLst>
                <a:ext uri="{FF2B5EF4-FFF2-40B4-BE49-F238E27FC236}">
                  <a16:creationId xmlns:a16="http://schemas.microsoft.com/office/drawing/2014/main" id="{7A9D8CDB-E5C2-5F4C-AF3C-AFA2C39C7D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98" name="Gruppieren 163">
              <a:extLst>
                <a:ext uri="{FF2B5EF4-FFF2-40B4-BE49-F238E27FC236}">
                  <a16:creationId xmlns:a16="http://schemas.microsoft.com/office/drawing/2014/main" id="{5AA6B74D-E563-7843-A286-543974324DF2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599" name="Bogen 164">
                <a:extLst>
                  <a:ext uri="{FF2B5EF4-FFF2-40B4-BE49-F238E27FC236}">
                    <a16:creationId xmlns:a16="http://schemas.microsoft.com/office/drawing/2014/main" id="{6F949D8E-9D20-AE4D-B1B5-8738BE72E7FD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600" name="Gerader Verbinder 165">
                <a:extLst>
                  <a:ext uri="{FF2B5EF4-FFF2-40B4-BE49-F238E27FC236}">
                    <a16:creationId xmlns:a16="http://schemas.microsoft.com/office/drawing/2014/main" id="{AA9805D1-B7A9-6345-801C-E7CAD44827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Gerader Verbinder 166">
                <a:extLst>
                  <a:ext uri="{FF2B5EF4-FFF2-40B4-BE49-F238E27FC236}">
                    <a16:creationId xmlns:a16="http://schemas.microsoft.com/office/drawing/2014/main" id="{7D0467F4-95EB-544A-AB58-3DFE1BA2E7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02" name="Gerade Verbindung mit Pfeil 147">
            <a:extLst>
              <a:ext uri="{FF2B5EF4-FFF2-40B4-BE49-F238E27FC236}">
                <a16:creationId xmlns:a16="http://schemas.microsoft.com/office/drawing/2014/main" id="{E2A6B191-A7C5-9345-8909-7C31385A2325}"/>
              </a:ext>
            </a:extLst>
          </p:cNvPr>
          <p:cNvCxnSpPr>
            <a:cxnSpLocks/>
          </p:cNvCxnSpPr>
          <p:nvPr/>
        </p:nvCxnSpPr>
        <p:spPr>
          <a:xfrm flipH="1" flipV="1">
            <a:off x="910992" y="6530312"/>
            <a:ext cx="8717" cy="328044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Gerade Verbindung mit Pfeil 122">
            <a:extLst>
              <a:ext uri="{FF2B5EF4-FFF2-40B4-BE49-F238E27FC236}">
                <a16:creationId xmlns:a16="http://schemas.microsoft.com/office/drawing/2014/main" id="{CDFB5F5D-9AEA-DB4A-AD91-CC8803DD3E5E}"/>
              </a:ext>
            </a:extLst>
          </p:cNvPr>
          <p:cNvCxnSpPr>
            <a:cxnSpLocks/>
          </p:cNvCxnSpPr>
          <p:nvPr/>
        </p:nvCxnSpPr>
        <p:spPr>
          <a:xfrm flipV="1">
            <a:off x="1012027" y="6530312"/>
            <a:ext cx="0" cy="33718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4" name="Gruppieren 159">
            <a:extLst>
              <a:ext uri="{FF2B5EF4-FFF2-40B4-BE49-F238E27FC236}">
                <a16:creationId xmlns:a16="http://schemas.microsoft.com/office/drawing/2014/main" id="{864ADE70-BBCC-3049-9099-B6FC1F96B86D}"/>
              </a:ext>
            </a:extLst>
          </p:cNvPr>
          <p:cNvGrpSpPr/>
          <p:nvPr/>
        </p:nvGrpSpPr>
        <p:grpSpPr>
          <a:xfrm>
            <a:off x="6897242" y="6640555"/>
            <a:ext cx="302178" cy="388934"/>
            <a:chOff x="6271766" y="3561386"/>
            <a:chExt cx="437198" cy="484707"/>
          </a:xfrm>
        </p:grpSpPr>
        <p:sp>
          <p:nvSpPr>
            <p:cNvPr id="605" name="Bogen 160">
              <a:extLst>
                <a:ext uri="{FF2B5EF4-FFF2-40B4-BE49-F238E27FC236}">
                  <a16:creationId xmlns:a16="http://schemas.microsoft.com/office/drawing/2014/main" id="{5F25D440-82B2-C14C-A83A-EC99005DBDDF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606" name="Gerader Verbinder 161">
              <a:extLst>
                <a:ext uri="{FF2B5EF4-FFF2-40B4-BE49-F238E27FC236}">
                  <a16:creationId xmlns:a16="http://schemas.microsoft.com/office/drawing/2014/main" id="{3C215F61-AAC9-B645-BF50-35E864EBB24B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7" name="Gerader Verbinder 162">
              <a:extLst>
                <a:ext uri="{FF2B5EF4-FFF2-40B4-BE49-F238E27FC236}">
                  <a16:creationId xmlns:a16="http://schemas.microsoft.com/office/drawing/2014/main" id="{33ADBB5F-720C-EC4D-9273-F4D5FBA30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08" name="Gruppieren 163">
              <a:extLst>
                <a:ext uri="{FF2B5EF4-FFF2-40B4-BE49-F238E27FC236}">
                  <a16:creationId xmlns:a16="http://schemas.microsoft.com/office/drawing/2014/main" id="{7FA58A06-C6FD-4748-8A43-A5E1E77A7E6A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609" name="Bogen 164">
                <a:extLst>
                  <a:ext uri="{FF2B5EF4-FFF2-40B4-BE49-F238E27FC236}">
                    <a16:creationId xmlns:a16="http://schemas.microsoft.com/office/drawing/2014/main" id="{1CE9C831-655A-0B49-B496-8D45ABB0B26B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610" name="Gerader Verbinder 165">
                <a:extLst>
                  <a:ext uri="{FF2B5EF4-FFF2-40B4-BE49-F238E27FC236}">
                    <a16:creationId xmlns:a16="http://schemas.microsoft.com/office/drawing/2014/main" id="{F0CDE982-9EE5-3842-81A5-224E8A2F5E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1" name="Gerader Verbinder 166">
                <a:extLst>
                  <a:ext uri="{FF2B5EF4-FFF2-40B4-BE49-F238E27FC236}">
                    <a16:creationId xmlns:a16="http://schemas.microsoft.com/office/drawing/2014/main" id="{C542713B-F795-B347-892E-D456B73341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2" name="Gerade Verbindung mit Pfeil 122">
            <a:extLst>
              <a:ext uri="{FF2B5EF4-FFF2-40B4-BE49-F238E27FC236}">
                <a16:creationId xmlns:a16="http://schemas.microsoft.com/office/drawing/2014/main" id="{A6D5253C-10BC-2C42-A54F-77AD1276A138}"/>
              </a:ext>
            </a:extLst>
          </p:cNvPr>
          <p:cNvCxnSpPr>
            <a:cxnSpLocks/>
          </p:cNvCxnSpPr>
          <p:nvPr/>
        </p:nvCxnSpPr>
        <p:spPr>
          <a:xfrm flipV="1">
            <a:off x="6988628" y="6509653"/>
            <a:ext cx="0" cy="33718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Gerade Verbindung mit Pfeil 378">
            <a:extLst>
              <a:ext uri="{FF2B5EF4-FFF2-40B4-BE49-F238E27FC236}">
                <a16:creationId xmlns:a16="http://schemas.microsoft.com/office/drawing/2014/main" id="{ED00C053-3FCF-E840-A74D-BA76AAE5C36F}"/>
              </a:ext>
            </a:extLst>
          </p:cNvPr>
          <p:cNvCxnSpPr>
            <a:cxnSpLocks/>
          </p:cNvCxnSpPr>
          <p:nvPr/>
        </p:nvCxnSpPr>
        <p:spPr>
          <a:xfrm flipV="1">
            <a:off x="1110750" y="6529579"/>
            <a:ext cx="0" cy="31520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Gerade Verbindung mit Pfeil 356">
            <a:extLst>
              <a:ext uri="{FF2B5EF4-FFF2-40B4-BE49-F238E27FC236}">
                <a16:creationId xmlns:a16="http://schemas.microsoft.com/office/drawing/2014/main" id="{39B68AE3-8FDC-764D-9773-5B8DC3AAC007}"/>
              </a:ext>
            </a:extLst>
          </p:cNvPr>
          <p:cNvCxnSpPr>
            <a:cxnSpLocks/>
          </p:cNvCxnSpPr>
          <p:nvPr/>
        </p:nvCxnSpPr>
        <p:spPr>
          <a:xfrm>
            <a:off x="7109680" y="6553403"/>
            <a:ext cx="0" cy="279106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Gerade Verbindung mit Pfeil 356">
            <a:extLst>
              <a:ext uri="{FF2B5EF4-FFF2-40B4-BE49-F238E27FC236}">
                <a16:creationId xmlns:a16="http://schemas.microsoft.com/office/drawing/2014/main" id="{56554D46-9996-664B-BB1D-7A861B288E2C}"/>
              </a:ext>
            </a:extLst>
          </p:cNvPr>
          <p:cNvCxnSpPr>
            <a:cxnSpLocks/>
          </p:cNvCxnSpPr>
          <p:nvPr/>
        </p:nvCxnSpPr>
        <p:spPr>
          <a:xfrm>
            <a:off x="7114237" y="5668897"/>
            <a:ext cx="0" cy="279106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Textfeld 616">
            <a:extLst>
              <a:ext uri="{FF2B5EF4-FFF2-40B4-BE49-F238E27FC236}">
                <a16:creationId xmlns:a16="http://schemas.microsoft.com/office/drawing/2014/main" id="{4EFC035B-F1D5-1846-BC33-6000005F0EBF}"/>
              </a:ext>
            </a:extLst>
          </p:cNvPr>
          <p:cNvSpPr txBox="1"/>
          <p:nvPr/>
        </p:nvSpPr>
        <p:spPr>
          <a:xfrm>
            <a:off x="138256" y="-229825"/>
            <a:ext cx="143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floor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DC12D81-3A2F-2F42-AF35-DB304B2A85F0}"/>
              </a:ext>
            </a:extLst>
          </p:cNvPr>
          <p:cNvSpPr/>
          <p:nvPr/>
        </p:nvSpPr>
        <p:spPr>
          <a:xfrm>
            <a:off x="9658926" y="-207563"/>
            <a:ext cx="2038865" cy="2948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4418903-D7B3-C54C-88B2-BBFD0476CEC0}"/>
              </a:ext>
            </a:extLst>
          </p:cNvPr>
          <p:cNvGrpSpPr/>
          <p:nvPr/>
        </p:nvGrpSpPr>
        <p:grpSpPr>
          <a:xfrm>
            <a:off x="10014406" y="140003"/>
            <a:ext cx="1590179" cy="2406058"/>
            <a:chOff x="9959196" y="272991"/>
            <a:chExt cx="1590179" cy="2406058"/>
          </a:xfrm>
        </p:grpSpPr>
        <p:sp>
          <p:nvSpPr>
            <p:cNvPr id="543" name="Rechteck 6">
              <a:extLst>
                <a:ext uri="{FF2B5EF4-FFF2-40B4-BE49-F238E27FC236}">
                  <a16:creationId xmlns:a16="http://schemas.microsoft.com/office/drawing/2014/main" id="{29FB681B-DA1E-4990-909D-3B4125ACC0EF}"/>
                </a:ext>
              </a:extLst>
            </p:cNvPr>
            <p:cNvSpPr/>
            <p:nvPr/>
          </p:nvSpPr>
          <p:spPr>
            <a:xfrm>
              <a:off x="10634975" y="272991"/>
              <a:ext cx="914400" cy="2508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</a:rPr>
                <a:t>D Class</a:t>
              </a:r>
              <a:endParaRPr lang="de-DE" sz="1200">
                <a:solidFill>
                  <a:schemeClr val="tx1"/>
                </a:solidFill>
              </a:endParaRPr>
            </a:p>
          </p:txBody>
        </p:sp>
        <p:sp>
          <p:nvSpPr>
            <p:cNvPr id="544" name="Rechteck 8">
              <a:extLst>
                <a:ext uri="{FF2B5EF4-FFF2-40B4-BE49-F238E27FC236}">
                  <a16:creationId xmlns:a16="http://schemas.microsoft.com/office/drawing/2014/main" id="{6BB8F0B6-419D-4DD1-9F2F-E7F9659E976C}"/>
                </a:ext>
              </a:extLst>
            </p:cNvPr>
            <p:cNvSpPr/>
            <p:nvPr/>
          </p:nvSpPr>
          <p:spPr>
            <a:xfrm>
              <a:off x="10634975" y="590986"/>
              <a:ext cx="914400" cy="2508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</a:rPr>
                <a:t>C Class</a:t>
              </a:r>
              <a:endParaRPr lang="de-DE" sz="1200">
                <a:solidFill>
                  <a:schemeClr val="tx1"/>
                </a:solidFill>
              </a:endParaRPr>
            </a:p>
          </p:txBody>
        </p:sp>
        <p:sp>
          <p:nvSpPr>
            <p:cNvPr id="545" name="Rechteck 9">
              <a:extLst>
                <a:ext uri="{FF2B5EF4-FFF2-40B4-BE49-F238E27FC236}">
                  <a16:creationId xmlns:a16="http://schemas.microsoft.com/office/drawing/2014/main" id="{333A09C5-0E30-4377-A365-BB8CB8AAC33C}"/>
                </a:ext>
              </a:extLst>
            </p:cNvPr>
            <p:cNvSpPr/>
            <p:nvPr/>
          </p:nvSpPr>
          <p:spPr>
            <a:xfrm>
              <a:off x="10634975" y="899928"/>
              <a:ext cx="914400" cy="2508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</a:rPr>
                <a:t>CNC</a:t>
              </a:r>
              <a:endParaRPr lang="de-DE" sz="1200">
                <a:solidFill>
                  <a:schemeClr val="tx1"/>
                </a:solidFill>
              </a:endParaRPr>
            </a:p>
          </p:txBody>
        </p:sp>
        <p:sp>
          <p:nvSpPr>
            <p:cNvPr id="546" name="Rechteck 10">
              <a:extLst>
                <a:ext uri="{FF2B5EF4-FFF2-40B4-BE49-F238E27FC236}">
                  <a16:creationId xmlns:a16="http://schemas.microsoft.com/office/drawing/2014/main" id="{CBD0A6C9-0E8D-4516-BED1-110D6BF156F2}"/>
                </a:ext>
              </a:extLst>
            </p:cNvPr>
            <p:cNvSpPr/>
            <p:nvPr/>
          </p:nvSpPr>
          <p:spPr>
            <a:xfrm>
              <a:off x="10634975" y="1208870"/>
              <a:ext cx="914400" cy="250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>
                  <a:solidFill>
                    <a:schemeClr val="tx1"/>
                  </a:solidFill>
                </a:rPr>
                <a:t>NC</a:t>
              </a:r>
              <a:endParaRPr lang="de-DE" sz="1200">
                <a:solidFill>
                  <a:schemeClr val="tx1"/>
                </a:solidFill>
              </a:endParaRPr>
            </a:p>
          </p:txBody>
        </p:sp>
        <p:cxnSp>
          <p:nvCxnSpPr>
            <p:cNvPr id="557" name="Gerade Verbindung mit Pfeil 43">
              <a:extLst>
                <a:ext uri="{FF2B5EF4-FFF2-40B4-BE49-F238E27FC236}">
                  <a16:creationId xmlns:a16="http://schemas.microsoft.com/office/drawing/2014/main" id="{94D9736E-6867-4ADB-AF1C-EC3372F7E874}"/>
                </a:ext>
              </a:extLst>
            </p:cNvPr>
            <p:cNvCxnSpPr>
              <a:cxnSpLocks/>
            </p:cNvCxnSpPr>
            <p:nvPr/>
          </p:nvCxnSpPr>
          <p:spPr>
            <a:xfrm>
              <a:off x="10955221" y="1636431"/>
              <a:ext cx="516332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Gerade Verbindung mit Pfeil 53">
              <a:extLst>
                <a:ext uri="{FF2B5EF4-FFF2-40B4-BE49-F238E27FC236}">
                  <a16:creationId xmlns:a16="http://schemas.microsoft.com/office/drawing/2014/main" id="{EA8B9170-CFA2-489B-A99B-7D7D4EC9D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55221" y="2001778"/>
              <a:ext cx="516332" cy="0"/>
            </a:xfrm>
            <a:prstGeom prst="straightConnector1">
              <a:avLst/>
            </a:prstGeom>
            <a:ln w="317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Gerade Verbindung mit Pfeil 55">
              <a:extLst>
                <a:ext uri="{FF2B5EF4-FFF2-40B4-BE49-F238E27FC236}">
                  <a16:creationId xmlns:a16="http://schemas.microsoft.com/office/drawing/2014/main" id="{EE1E541A-CE3F-4440-89CF-B0908C6308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55221" y="2184816"/>
              <a:ext cx="516332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Rechteck 60">
              <a:extLst>
                <a:ext uri="{FF2B5EF4-FFF2-40B4-BE49-F238E27FC236}">
                  <a16:creationId xmlns:a16="http://schemas.microsoft.com/office/drawing/2014/main" id="{A48CBCC9-6EA8-4596-A333-46FBCD428B20}"/>
                </a:ext>
              </a:extLst>
            </p:cNvPr>
            <p:cNvSpPr/>
            <p:nvPr/>
          </p:nvSpPr>
          <p:spPr>
            <a:xfrm>
              <a:off x="9961753" y="1741936"/>
              <a:ext cx="914400" cy="165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Product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562" name="Rechteck 61">
              <a:extLst>
                <a:ext uri="{FF2B5EF4-FFF2-40B4-BE49-F238E27FC236}">
                  <a16:creationId xmlns:a16="http://schemas.microsoft.com/office/drawing/2014/main" id="{A39F62A1-5E63-4664-8BAF-60194889BA30}"/>
                </a:ext>
              </a:extLst>
            </p:cNvPr>
            <p:cNvSpPr/>
            <p:nvPr/>
          </p:nvSpPr>
          <p:spPr>
            <a:xfrm>
              <a:off x="9961753" y="1920919"/>
              <a:ext cx="914400" cy="165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Waste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563" name="Rechteck 62">
              <a:extLst>
                <a:ext uri="{FF2B5EF4-FFF2-40B4-BE49-F238E27FC236}">
                  <a16:creationId xmlns:a16="http://schemas.microsoft.com/office/drawing/2014/main" id="{02E107AB-A2D1-4778-9834-DF007BDD9F6D}"/>
                </a:ext>
              </a:extLst>
            </p:cNvPr>
            <p:cNvSpPr/>
            <p:nvPr/>
          </p:nvSpPr>
          <p:spPr>
            <a:xfrm>
              <a:off x="9961753" y="2118988"/>
              <a:ext cx="914400" cy="165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>
                  <a:solidFill>
                    <a:schemeClr val="tx1"/>
                  </a:solidFill>
                </a:rPr>
                <a:t>Material</a:t>
              </a:r>
              <a:endParaRPr lang="de-DE" sz="1200">
                <a:solidFill>
                  <a:schemeClr val="tx1"/>
                </a:solidFill>
              </a:endParaRPr>
            </a:p>
          </p:txBody>
        </p:sp>
        <p:cxnSp>
          <p:nvCxnSpPr>
            <p:cNvPr id="564" name="Gerade Verbindung mit Pfeil 66">
              <a:extLst>
                <a:ext uri="{FF2B5EF4-FFF2-40B4-BE49-F238E27FC236}">
                  <a16:creationId xmlns:a16="http://schemas.microsoft.com/office/drawing/2014/main" id="{30DD1B54-A2FA-42C8-91B2-B030787EFA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55221" y="1818147"/>
              <a:ext cx="516332" cy="0"/>
            </a:xfrm>
            <a:prstGeom prst="straightConnector1">
              <a:avLst/>
            </a:prstGeom>
            <a:ln w="317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4" name="Rechteck 59">
              <a:extLst>
                <a:ext uri="{FF2B5EF4-FFF2-40B4-BE49-F238E27FC236}">
                  <a16:creationId xmlns:a16="http://schemas.microsoft.com/office/drawing/2014/main" id="{320F5D80-CE08-4748-A231-CA0D202B4009}"/>
                </a:ext>
              </a:extLst>
            </p:cNvPr>
            <p:cNvSpPr/>
            <p:nvPr/>
          </p:nvSpPr>
          <p:spPr>
            <a:xfrm>
              <a:off x="9959196" y="2417657"/>
              <a:ext cx="914400" cy="261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Emergency Exit</a:t>
              </a:r>
              <a:endParaRPr lang="de-DE" sz="1200">
                <a:solidFill>
                  <a:schemeClr val="tx1"/>
                </a:solidFill>
              </a:endParaRPr>
            </a:p>
          </p:txBody>
        </p:sp>
        <p:sp>
          <p:nvSpPr>
            <p:cNvPr id="805" name="Rechteck 59">
              <a:extLst>
                <a:ext uri="{FF2B5EF4-FFF2-40B4-BE49-F238E27FC236}">
                  <a16:creationId xmlns:a16="http://schemas.microsoft.com/office/drawing/2014/main" id="{E74DA19C-2276-4741-BC31-063D0F1B397C}"/>
                </a:ext>
              </a:extLst>
            </p:cNvPr>
            <p:cNvSpPr/>
            <p:nvPr/>
          </p:nvSpPr>
          <p:spPr>
            <a:xfrm>
              <a:off x="9959196" y="1555982"/>
              <a:ext cx="914400" cy="165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>
                  <a:solidFill>
                    <a:schemeClr val="tx1"/>
                  </a:solidFill>
                </a:rPr>
                <a:t>Personal</a:t>
              </a:r>
              <a:endParaRPr lang="de-DE" sz="1200">
                <a:solidFill>
                  <a:schemeClr val="tx1"/>
                </a:solidFill>
              </a:endParaRPr>
            </a:p>
          </p:txBody>
        </p:sp>
        <p:pic>
          <p:nvPicPr>
            <p:cNvPr id="513" name="Grafik 512" descr="Beenden mit einfarbiger Füllung">
              <a:extLst>
                <a:ext uri="{FF2B5EF4-FFF2-40B4-BE49-F238E27FC236}">
                  <a16:creationId xmlns:a16="http://schemas.microsoft.com/office/drawing/2014/main" id="{0B8DE201-2EC5-4E4F-8E9C-A3A84DC4D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79239" y="2383974"/>
              <a:ext cx="266968" cy="266968"/>
            </a:xfrm>
            <a:prstGeom prst="rect">
              <a:avLst/>
            </a:prstGeom>
          </p:spPr>
        </p:pic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07DBA475-CE2F-8B44-8263-EDE14FE257F8}"/>
              </a:ext>
            </a:extLst>
          </p:cNvPr>
          <p:cNvSpPr txBox="1"/>
          <p:nvPr/>
        </p:nvSpPr>
        <p:spPr>
          <a:xfrm>
            <a:off x="9666456" y="-199358"/>
            <a:ext cx="165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Description:</a:t>
            </a:r>
          </a:p>
        </p:txBody>
      </p:sp>
    </p:spTree>
    <p:extLst>
      <p:ext uri="{BB962C8B-B14F-4D97-AF65-F5344CB8AC3E}">
        <p14:creationId xmlns:p14="http://schemas.microsoft.com/office/powerpoint/2010/main" val="139059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Rechteck 15">
            <a:extLst>
              <a:ext uri="{FF2B5EF4-FFF2-40B4-BE49-F238E27FC236}">
                <a16:creationId xmlns:a16="http://schemas.microsoft.com/office/drawing/2014/main" id="{3E9DFA8A-DF25-4885-8267-79E9DB5B48B1}"/>
              </a:ext>
            </a:extLst>
          </p:cNvPr>
          <p:cNvSpPr/>
          <p:nvPr/>
        </p:nvSpPr>
        <p:spPr>
          <a:xfrm>
            <a:off x="3179868" y="1036342"/>
            <a:ext cx="717082" cy="57989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Personnel Airlock (male)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43" name="Rechteck 6">
            <a:extLst>
              <a:ext uri="{FF2B5EF4-FFF2-40B4-BE49-F238E27FC236}">
                <a16:creationId xmlns:a16="http://schemas.microsoft.com/office/drawing/2014/main" id="{29FB681B-DA1E-4990-909D-3B4125ACC0EF}"/>
              </a:ext>
            </a:extLst>
          </p:cNvPr>
          <p:cNvSpPr/>
          <p:nvPr/>
        </p:nvSpPr>
        <p:spPr>
          <a:xfrm>
            <a:off x="10029229" y="766824"/>
            <a:ext cx="914400" cy="2508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D Class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544" name="Rechteck 8">
            <a:extLst>
              <a:ext uri="{FF2B5EF4-FFF2-40B4-BE49-F238E27FC236}">
                <a16:creationId xmlns:a16="http://schemas.microsoft.com/office/drawing/2014/main" id="{6BB8F0B6-419D-4DD1-9F2F-E7F9659E976C}"/>
              </a:ext>
            </a:extLst>
          </p:cNvPr>
          <p:cNvSpPr/>
          <p:nvPr/>
        </p:nvSpPr>
        <p:spPr>
          <a:xfrm>
            <a:off x="10029229" y="1084819"/>
            <a:ext cx="914400" cy="2508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C Class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545" name="Rechteck 9">
            <a:extLst>
              <a:ext uri="{FF2B5EF4-FFF2-40B4-BE49-F238E27FC236}">
                <a16:creationId xmlns:a16="http://schemas.microsoft.com/office/drawing/2014/main" id="{333A09C5-0E30-4377-A365-BB8CB8AAC33C}"/>
              </a:ext>
            </a:extLst>
          </p:cNvPr>
          <p:cNvSpPr/>
          <p:nvPr/>
        </p:nvSpPr>
        <p:spPr>
          <a:xfrm>
            <a:off x="10029229" y="1393761"/>
            <a:ext cx="914400" cy="250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CNC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546" name="Rechteck 10">
            <a:extLst>
              <a:ext uri="{FF2B5EF4-FFF2-40B4-BE49-F238E27FC236}">
                <a16:creationId xmlns:a16="http://schemas.microsoft.com/office/drawing/2014/main" id="{CBD0A6C9-0E8D-4516-BED1-110D6BF156F2}"/>
              </a:ext>
            </a:extLst>
          </p:cNvPr>
          <p:cNvSpPr/>
          <p:nvPr/>
        </p:nvSpPr>
        <p:spPr>
          <a:xfrm>
            <a:off x="10029229" y="1702703"/>
            <a:ext cx="914400" cy="2508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NC</a:t>
            </a:r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557" name="Gerade Verbindung mit Pfeil 43">
            <a:extLst>
              <a:ext uri="{FF2B5EF4-FFF2-40B4-BE49-F238E27FC236}">
                <a16:creationId xmlns:a16="http://schemas.microsoft.com/office/drawing/2014/main" id="{94D9736E-6867-4ADB-AF1C-EC3372F7E874}"/>
              </a:ext>
            </a:extLst>
          </p:cNvPr>
          <p:cNvCxnSpPr>
            <a:cxnSpLocks/>
          </p:cNvCxnSpPr>
          <p:nvPr/>
        </p:nvCxnSpPr>
        <p:spPr>
          <a:xfrm>
            <a:off x="10349475" y="2130264"/>
            <a:ext cx="516332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mit Pfeil 53">
            <a:extLst>
              <a:ext uri="{FF2B5EF4-FFF2-40B4-BE49-F238E27FC236}">
                <a16:creationId xmlns:a16="http://schemas.microsoft.com/office/drawing/2014/main" id="{EA8B9170-CFA2-489B-A99B-7D7D4EC9D6AC}"/>
              </a:ext>
            </a:extLst>
          </p:cNvPr>
          <p:cNvCxnSpPr>
            <a:cxnSpLocks/>
          </p:cNvCxnSpPr>
          <p:nvPr/>
        </p:nvCxnSpPr>
        <p:spPr>
          <a:xfrm flipH="1">
            <a:off x="10349475" y="2495611"/>
            <a:ext cx="516332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mit Pfeil 55">
            <a:extLst>
              <a:ext uri="{FF2B5EF4-FFF2-40B4-BE49-F238E27FC236}">
                <a16:creationId xmlns:a16="http://schemas.microsoft.com/office/drawing/2014/main" id="{EE1E541A-CE3F-4440-89CF-B0908C63082D}"/>
              </a:ext>
            </a:extLst>
          </p:cNvPr>
          <p:cNvCxnSpPr>
            <a:cxnSpLocks/>
          </p:cNvCxnSpPr>
          <p:nvPr/>
        </p:nvCxnSpPr>
        <p:spPr>
          <a:xfrm flipH="1">
            <a:off x="10349475" y="2678649"/>
            <a:ext cx="51633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Rechteck 59">
            <a:extLst>
              <a:ext uri="{FF2B5EF4-FFF2-40B4-BE49-F238E27FC236}">
                <a16:creationId xmlns:a16="http://schemas.microsoft.com/office/drawing/2014/main" id="{D1181487-FD22-47CB-B952-D35C222676D2}"/>
              </a:ext>
            </a:extLst>
          </p:cNvPr>
          <p:cNvSpPr/>
          <p:nvPr/>
        </p:nvSpPr>
        <p:spPr>
          <a:xfrm>
            <a:off x="9353450" y="3112236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Liquid Waste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61" name="Rechteck 60">
            <a:extLst>
              <a:ext uri="{FF2B5EF4-FFF2-40B4-BE49-F238E27FC236}">
                <a16:creationId xmlns:a16="http://schemas.microsoft.com/office/drawing/2014/main" id="{A48CBCC9-6EA8-4596-A333-46FBCD428B20}"/>
              </a:ext>
            </a:extLst>
          </p:cNvPr>
          <p:cNvSpPr/>
          <p:nvPr/>
        </p:nvSpPr>
        <p:spPr>
          <a:xfrm>
            <a:off x="9356007" y="2235769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Product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62" name="Rechteck 61">
            <a:extLst>
              <a:ext uri="{FF2B5EF4-FFF2-40B4-BE49-F238E27FC236}">
                <a16:creationId xmlns:a16="http://schemas.microsoft.com/office/drawing/2014/main" id="{A39F62A1-5E63-4664-8BAF-60194889BA30}"/>
              </a:ext>
            </a:extLst>
          </p:cNvPr>
          <p:cNvSpPr/>
          <p:nvPr/>
        </p:nvSpPr>
        <p:spPr>
          <a:xfrm>
            <a:off x="9356007" y="2414752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Waste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63" name="Rechteck 62">
            <a:extLst>
              <a:ext uri="{FF2B5EF4-FFF2-40B4-BE49-F238E27FC236}">
                <a16:creationId xmlns:a16="http://schemas.microsoft.com/office/drawing/2014/main" id="{02E107AB-A2D1-4778-9834-DF007BDD9F6D}"/>
              </a:ext>
            </a:extLst>
          </p:cNvPr>
          <p:cNvSpPr/>
          <p:nvPr/>
        </p:nvSpPr>
        <p:spPr>
          <a:xfrm>
            <a:off x="9356007" y="2612821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Material</a:t>
            </a:r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564" name="Gerade Verbindung mit Pfeil 66">
            <a:extLst>
              <a:ext uri="{FF2B5EF4-FFF2-40B4-BE49-F238E27FC236}">
                <a16:creationId xmlns:a16="http://schemas.microsoft.com/office/drawing/2014/main" id="{30DD1B54-A2FA-42C8-91B2-B030787EFAE7}"/>
              </a:ext>
            </a:extLst>
          </p:cNvPr>
          <p:cNvCxnSpPr>
            <a:cxnSpLocks/>
          </p:cNvCxnSpPr>
          <p:nvPr/>
        </p:nvCxnSpPr>
        <p:spPr>
          <a:xfrm flipH="1">
            <a:off x="10349475" y="2311980"/>
            <a:ext cx="516332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5" name="Image 347">
            <a:extLst>
              <a:ext uri="{FF2B5EF4-FFF2-40B4-BE49-F238E27FC236}">
                <a16:creationId xmlns:a16="http://schemas.microsoft.com/office/drawing/2014/main" id="{3BD12B2B-775E-4831-92C6-DA61FFBE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620" y="4427450"/>
            <a:ext cx="212098" cy="205814"/>
          </a:xfrm>
          <a:prstGeom prst="rect">
            <a:avLst/>
          </a:prstGeom>
        </p:spPr>
      </p:pic>
      <p:pic>
        <p:nvPicPr>
          <p:cNvPr id="796" name="Image 350">
            <a:extLst>
              <a:ext uri="{FF2B5EF4-FFF2-40B4-BE49-F238E27FC236}">
                <a16:creationId xmlns:a16="http://schemas.microsoft.com/office/drawing/2014/main" id="{BCA265AA-DAE9-4D17-9737-E5C762C2F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421" y="3777939"/>
            <a:ext cx="160941" cy="162000"/>
          </a:xfrm>
          <a:prstGeom prst="rect">
            <a:avLst/>
          </a:prstGeom>
        </p:spPr>
      </p:pic>
      <p:pic>
        <p:nvPicPr>
          <p:cNvPr id="797" name="Image 352">
            <a:extLst>
              <a:ext uri="{FF2B5EF4-FFF2-40B4-BE49-F238E27FC236}">
                <a16:creationId xmlns:a16="http://schemas.microsoft.com/office/drawing/2014/main" id="{EA5675CF-29F5-4C8B-9A27-A91D8BA94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8421" y="3450637"/>
            <a:ext cx="160941" cy="162000"/>
          </a:xfrm>
          <a:prstGeom prst="rect">
            <a:avLst/>
          </a:prstGeom>
        </p:spPr>
      </p:pic>
      <p:pic>
        <p:nvPicPr>
          <p:cNvPr id="798" name="Image 355">
            <a:extLst>
              <a:ext uri="{FF2B5EF4-FFF2-40B4-BE49-F238E27FC236}">
                <a16:creationId xmlns:a16="http://schemas.microsoft.com/office/drawing/2014/main" id="{398C9970-A9D6-4D7C-8A5D-7E8A3126E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691" y="3125217"/>
            <a:ext cx="161358" cy="162420"/>
          </a:xfrm>
          <a:prstGeom prst="rect">
            <a:avLst/>
          </a:prstGeom>
        </p:spPr>
      </p:pic>
      <p:pic>
        <p:nvPicPr>
          <p:cNvPr id="799" name="Image 369">
            <a:extLst>
              <a:ext uri="{FF2B5EF4-FFF2-40B4-BE49-F238E27FC236}">
                <a16:creationId xmlns:a16="http://schemas.microsoft.com/office/drawing/2014/main" id="{73346190-A0AD-4389-A847-3F4A64018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6429" y="2854023"/>
            <a:ext cx="269882" cy="159608"/>
          </a:xfrm>
          <a:prstGeom prst="rect">
            <a:avLst/>
          </a:prstGeom>
        </p:spPr>
      </p:pic>
      <p:pic>
        <p:nvPicPr>
          <p:cNvPr id="800" name="Image 375">
            <a:extLst>
              <a:ext uri="{FF2B5EF4-FFF2-40B4-BE49-F238E27FC236}">
                <a16:creationId xmlns:a16="http://schemas.microsoft.com/office/drawing/2014/main" id="{0A7D0EA3-6869-4FF7-96B1-8E3A1CAC75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4620" y="5137736"/>
            <a:ext cx="228960" cy="270000"/>
          </a:xfrm>
          <a:prstGeom prst="rect">
            <a:avLst/>
          </a:prstGeom>
        </p:spPr>
      </p:pic>
      <p:pic>
        <p:nvPicPr>
          <p:cNvPr id="801" name="Image 380">
            <a:extLst>
              <a:ext uri="{FF2B5EF4-FFF2-40B4-BE49-F238E27FC236}">
                <a16:creationId xmlns:a16="http://schemas.microsoft.com/office/drawing/2014/main" id="{99444891-F3A7-4A58-942D-B5E77BFC7D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27351" y="5523993"/>
            <a:ext cx="228960" cy="270000"/>
          </a:xfrm>
          <a:prstGeom prst="rect">
            <a:avLst/>
          </a:prstGeom>
        </p:spPr>
      </p:pic>
      <p:pic>
        <p:nvPicPr>
          <p:cNvPr id="802" name="Image 383">
            <a:extLst>
              <a:ext uri="{FF2B5EF4-FFF2-40B4-BE49-F238E27FC236}">
                <a16:creationId xmlns:a16="http://schemas.microsoft.com/office/drawing/2014/main" id="{2BD8B220-2D71-416A-AD8E-1670ADAC8F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6458" y="4751537"/>
            <a:ext cx="228911" cy="269942"/>
          </a:xfrm>
          <a:prstGeom prst="rect">
            <a:avLst/>
          </a:prstGeom>
        </p:spPr>
      </p:pic>
      <p:pic>
        <p:nvPicPr>
          <p:cNvPr id="803" name="Image 385">
            <a:extLst>
              <a:ext uri="{FF2B5EF4-FFF2-40B4-BE49-F238E27FC236}">
                <a16:creationId xmlns:a16="http://schemas.microsoft.com/office/drawing/2014/main" id="{AB230719-BCF1-45F4-86CD-F3BCD92DF9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99595" y="4101867"/>
            <a:ext cx="238591" cy="165387"/>
          </a:xfrm>
          <a:prstGeom prst="rect">
            <a:avLst/>
          </a:prstGeom>
        </p:spPr>
      </p:pic>
      <p:sp>
        <p:nvSpPr>
          <p:cNvPr id="804" name="Rechteck 59">
            <a:extLst>
              <a:ext uri="{FF2B5EF4-FFF2-40B4-BE49-F238E27FC236}">
                <a16:creationId xmlns:a16="http://schemas.microsoft.com/office/drawing/2014/main" id="{320F5D80-CE08-4748-A231-CA0D202B4009}"/>
              </a:ext>
            </a:extLst>
          </p:cNvPr>
          <p:cNvSpPr/>
          <p:nvPr/>
        </p:nvSpPr>
        <p:spPr>
          <a:xfrm>
            <a:off x="9353450" y="2803131"/>
            <a:ext cx="914400" cy="261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Process Gases (N</a:t>
            </a:r>
            <a:r>
              <a:rPr lang="de-DE" sz="1000" baseline="-25000" dirty="0">
                <a:solidFill>
                  <a:schemeClr val="tx1"/>
                </a:solidFill>
              </a:rPr>
              <a:t>2</a:t>
            </a:r>
            <a:r>
              <a:rPr lang="de-DE" sz="1000" dirty="0">
                <a:solidFill>
                  <a:schemeClr val="tx1"/>
                </a:solidFill>
              </a:rPr>
              <a:t>, O</a:t>
            </a:r>
            <a:r>
              <a:rPr lang="de-DE" sz="1000" baseline="-25000" dirty="0">
                <a:solidFill>
                  <a:schemeClr val="tx1"/>
                </a:solidFill>
              </a:rPr>
              <a:t>2</a:t>
            </a:r>
            <a:r>
              <a:rPr lang="de-DE" sz="1000" dirty="0">
                <a:solidFill>
                  <a:schemeClr val="tx1"/>
                </a:solidFill>
              </a:rPr>
              <a:t>, CO</a:t>
            </a:r>
            <a:r>
              <a:rPr lang="de-DE" sz="1000" baseline="-25000" dirty="0">
                <a:solidFill>
                  <a:schemeClr val="tx1"/>
                </a:solidFill>
              </a:rPr>
              <a:t>2</a:t>
            </a:r>
            <a:r>
              <a:rPr lang="de-DE" sz="1000" dirty="0">
                <a:solidFill>
                  <a:schemeClr val="tx1"/>
                </a:solidFill>
              </a:rPr>
              <a:t>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05" name="Rechteck 59">
            <a:extLst>
              <a:ext uri="{FF2B5EF4-FFF2-40B4-BE49-F238E27FC236}">
                <a16:creationId xmlns:a16="http://schemas.microsoft.com/office/drawing/2014/main" id="{E74DA19C-2276-4741-BC31-063D0F1B397C}"/>
              </a:ext>
            </a:extLst>
          </p:cNvPr>
          <p:cNvSpPr/>
          <p:nvPr/>
        </p:nvSpPr>
        <p:spPr>
          <a:xfrm>
            <a:off x="9353450" y="2049815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Personal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06" name="Rechteck 59">
            <a:extLst>
              <a:ext uri="{FF2B5EF4-FFF2-40B4-BE49-F238E27FC236}">
                <a16:creationId xmlns:a16="http://schemas.microsoft.com/office/drawing/2014/main" id="{13614D22-84E8-41DD-BD0C-79A10D501CB7}"/>
              </a:ext>
            </a:extLst>
          </p:cNvPr>
          <p:cNvSpPr/>
          <p:nvPr/>
        </p:nvSpPr>
        <p:spPr>
          <a:xfrm>
            <a:off x="9353450" y="3447251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Solid Waste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07" name="Rechteck 59">
            <a:extLst>
              <a:ext uri="{FF2B5EF4-FFF2-40B4-BE49-F238E27FC236}">
                <a16:creationId xmlns:a16="http://schemas.microsoft.com/office/drawing/2014/main" id="{7EAB4B46-2BC4-460F-9AF1-81F44F2A7527}"/>
              </a:ext>
            </a:extLst>
          </p:cNvPr>
          <p:cNvSpPr/>
          <p:nvPr/>
        </p:nvSpPr>
        <p:spPr>
          <a:xfrm>
            <a:off x="9353450" y="3774551"/>
            <a:ext cx="1069357" cy="188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Biological Liquid Waste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08" name="Rechteck 59">
            <a:extLst>
              <a:ext uri="{FF2B5EF4-FFF2-40B4-BE49-F238E27FC236}">
                <a16:creationId xmlns:a16="http://schemas.microsoft.com/office/drawing/2014/main" id="{D54541CC-32EB-4695-A905-DA504617AC77}"/>
              </a:ext>
            </a:extLst>
          </p:cNvPr>
          <p:cNvSpPr/>
          <p:nvPr/>
        </p:nvSpPr>
        <p:spPr>
          <a:xfrm>
            <a:off x="9353450" y="4077731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Clean Steam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09" name="Rechteck 59">
            <a:extLst>
              <a:ext uri="{FF2B5EF4-FFF2-40B4-BE49-F238E27FC236}">
                <a16:creationId xmlns:a16="http://schemas.microsoft.com/office/drawing/2014/main" id="{E6B59950-D0EB-4358-9637-316798FCC5C5}"/>
              </a:ext>
            </a:extLst>
          </p:cNvPr>
          <p:cNvSpPr/>
          <p:nvPr/>
        </p:nvSpPr>
        <p:spPr>
          <a:xfrm>
            <a:off x="9353450" y="4438698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Process Air</a:t>
            </a:r>
            <a:endParaRPr lang="de-DE" sz="1200" dirty="0">
              <a:solidFill>
                <a:schemeClr val="tx1"/>
              </a:solidFill>
            </a:endParaRPr>
          </a:p>
        </p:txBody>
      </p:sp>
      <p:pic>
        <p:nvPicPr>
          <p:cNvPr id="810" name="Graphique 394" descr="Flèche en cercle avec un remplissage uni">
            <a:extLst>
              <a:ext uri="{FF2B5EF4-FFF2-40B4-BE49-F238E27FC236}">
                <a16:creationId xmlns:a16="http://schemas.microsoft.com/office/drawing/2014/main" id="{E02449C3-3ACB-4D32-9B3D-1C0888E656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50923" y="5899082"/>
            <a:ext cx="414884" cy="414884"/>
          </a:xfrm>
          <a:prstGeom prst="rect">
            <a:avLst/>
          </a:prstGeom>
        </p:spPr>
      </p:pic>
      <p:sp>
        <p:nvSpPr>
          <p:cNvPr id="811" name="Rechteck 59">
            <a:extLst>
              <a:ext uri="{FF2B5EF4-FFF2-40B4-BE49-F238E27FC236}">
                <a16:creationId xmlns:a16="http://schemas.microsoft.com/office/drawing/2014/main" id="{F3393454-106E-48D3-9621-82C09D7C2B4F}"/>
              </a:ext>
            </a:extLst>
          </p:cNvPr>
          <p:cNvSpPr/>
          <p:nvPr/>
        </p:nvSpPr>
        <p:spPr>
          <a:xfrm>
            <a:off x="9362903" y="4749971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WFI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12" name="Rechteck 59">
            <a:extLst>
              <a:ext uri="{FF2B5EF4-FFF2-40B4-BE49-F238E27FC236}">
                <a16:creationId xmlns:a16="http://schemas.microsoft.com/office/drawing/2014/main" id="{D68B3A7D-485D-48F3-8494-A0CC58E101B8}"/>
              </a:ext>
            </a:extLst>
          </p:cNvPr>
          <p:cNvSpPr/>
          <p:nvPr/>
        </p:nvSpPr>
        <p:spPr>
          <a:xfrm>
            <a:off x="9362903" y="5576300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PW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13" name="Rechteck 59">
            <a:extLst>
              <a:ext uri="{FF2B5EF4-FFF2-40B4-BE49-F238E27FC236}">
                <a16:creationId xmlns:a16="http://schemas.microsoft.com/office/drawing/2014/main" id="{34BD2520-6979-4505-B222-B511978E31E2}"/>
              </a:ext>
            </a:extLst>
          </p:cNvPr>
          <p:cNvSpPr/>
          <p:nvPr/>
        </p:nvSpPr>
        <p:spPr>
          <a:xfrm>
            <a:off x="9341173" y="5158806"/>
            <a:ext cx="1097473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Cooling Water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14" name="Rechteck 59">
            <a:extLst>
              <a:ext uri="{FF2B5EF4-FFF2-40B4-BE49-F238E27FC236}">
                <a16:creationId xmlns:a16="http://schemas.microsoft.com/office/drawing/2014/main" id="{931CC177-FF66-42CC-A995-4C6F40D64FCE}"/>
              </a:ext>
            </a:extLst>
          </p:cNvPr>
          <p:cNvSpPr/>
          <p:nvPr/>
        </p:nvSpPr>
        <p:spPr>
          <a:xfrm>
            <a:off x="9353450" y="6041267"/>
            <a:ext cx="1097473" cy="122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Clean Compressed Air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82" name="Rechteck 7">
            <a:extLst>
              <a:ext uri="{FF2B5EF4-FFF2-40B4-BE49-F238E27FC236}">
                <a16:creationId xmlns:a16="http://schemas.microsoft.com/office/drawing/2014/main" id="{C040462A-EC24-4D8A-AB2F-DBA344C66B2E}"/>
              </a:ext>
            </a:extLst>
          </p:cNvPr>
          <p:cNvSpPr/>
          <p:nvPr/>
        </p:nvSpPr>
        <p:spPr>
          <a:xfrm>
            <a:off x="2034665" y="226883"/>
            <a:ext cx="6561381" cy="66107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>
              <a:solidFill>
                <a:schemeClr val="tx1"/>
              </a:solidFill>
            </a:endParaRPr>
          </a:p>
        </p:txBody>
      </p:sp>
      <p:sp>
        <p:nvSpPr>
          <p:cNvPr id="1083" name="Rechteck 12">
            <a:extLst>
              <a:ext uri="{FF2B5EF4-FFF2-40B4-BE49-F238E27FC236}">
                <a16:creationId xmlns:a16="http://schemas.microsoft.com/office/drawing/2014/main" id="{E6F0D404-32DF-4DD9-8A0A-E3A4ACD80CB3}"/>
              </a:ext>
            </a:extLst>
          </p:cNvPr>
          <p:cNvSpPr/>
          <p:nvPr/>
        </p:nvSpPr>
        <p:spPr>
          <a:xfrm>
            <a:off x="2032675" y="832817"/>
            <a:ext cx="1144788" cy="781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Administration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84" name="Rechteck 15">
            <a:extLst>
              <a:ext uri="{FF2B5EF4-FFF2-40B4-BE49-F238E27FC236}">
                <a16:creationId xmlns:a16="http://schemas.microsoft.com/office/drawing/2014/main" id="{7F970539-CDE2-462F-89B9-A1EB6231D80C}"/>
              </a:ext>
            </a:extLst>
          </p:cNvPr>
          <p:cNvSpPr/>
          <p:nvPr/>
        </p:nvSpPr>
        <p:spPr>
          <a:xfrm>
            <a:off x="3896054" y="837441"/>
            <a:ext cx="717082" cy="788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Personnel Airlock (female)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85" name="Rechteck 22">
            <a:extLst>
              <a:ext uri="{FF2B5EF4-FFF2-40B4-BE49-F238E27FC236}">
                <a16:creationId xmlns:a16="http://schemas.microsoft.com/office/drawing/2014/main" id="{8F9BFD7E-8EE0-408C-AA5A-8130B000B66A}"/>
              </a:ext>
            </a:extLst>
          </p:cNvPr>
          <p:cNvSpPr/>
          <p:nvPr/>
        </p:nvSpPr>
        <p:spPr>
          <a:xfrm>
            <a:off x="5840375" y="1457627"/>
            <a:ext cx="2072980" cy="7133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Inoculum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86" name="Rechteck 24">
            <a:extLst>
              <a:ext uri="{FF2B5EF4-FFF2-40B4-BE49-F238E27FC236}">
                <a16:creationId xmlns:a16="http://schemas.microsoft.com/office/drawing/2014/main" id="{0749C96A-1DDB-4509-A75B-80B87849B01D}"/>
              </a:ext>
            </a:extLst>
          </p:cNvPr>
          <p:cNvSpPr/>
          <p:nvPr/>
        </p:nvSpPr>
        <p:spPr>
          <a:xfrm>
            <a:off x="7203525" y="1776620"/>
            <a:ext cx="702730" cy="36410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Personnel Airlock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87" name="Rechteck 25">
            <a:extLst>
              <a:ext uri="{FF2B5EF4-FFF2-40B4-BE49-F238E27FC236}">
                <a16:creationId xmlns:a16="http://schemas.microsoft.com/office/drawing/2014/main" id="{158C189C-A831-4C1D-B521-356E0356C530}"/>
              </a:ext>
            </a:extLst>
          </p:cNvPr>
          <p:cNvSpPr/>
          <p:nvPr/>
        </p:nvSpPr>
        <p:spPr>
          <a:xfrm>
            <a:off x="5845992" y="2143304"/>
            <a:ext cx="2743940" cy="20082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USP Production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88" name="Rechteck 26">
            <a:extLst>
              <a:ext uri="{FF2B5EF4-FFF2-40B4-BE49-F238E27FC236}">
                <a16:creationId xmlns:a16="http://schemas.microsoft.com/office/drawing/2014/main" id="{888FB3B9-0CF8-44F4-9E1F-DDEEED2B769A}"/>
              </a:ext>
            </a:extLst>
          </p:cNvPr>
          <p:cNvSpPr/>
          <p:nvPr/>
        </p:nvSpPr>
        <p:spPr>
          <a:xfrm>
            <a:off x="7346588" y="4576196"/>
            <a:ext cx="1230661" cy="151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Quality Control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89" name="Rechteck 35">
            <a:extLst>
              <a:ext uri="{FF2B5EF4-FFF2-40B4-BE49-F238E27FC236}">
                <a16:creationId xmlns:a16="http://schemas.microsoft.com/office/drawing/2014/main" id="{B5DD625B-52F6-4270-BC5A-556090638F45}"/>
              </a:ext>
            </a:extLst>
          </p:cNvPr>
          <p:cNvSpPr/>
          <p:nvPr/>
        </p:nvSpPr>
        <p:spPr>
          <a:xfrm>
            <a:off x="6005698" y="4963587"/>
            <a:ext cx="764697" cy="775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DSP freezing</a:t>
            </a:r>
          </a:p>
        </p:txBody>
      </p:sp>
      <p:sp>
        <p:nvSpPr>
          <p:cNvPr id="1090" name="Rechteck 36">
            <a:extLst>
              <a:ext uri="{FF2B5EF4-FFF2-40B4-BE49-F238E27FC236}">
                <a16:creationId xmlns:a16="http://schemas.microsoft.com/office/drawing/2014/main" id="{014E54F1-C129-46C1-8A17-40B016A35A5F}"/>
              </a:ext>
            </a:extLst>
          </p:cNvPr>
          <p:cNvSpPr/>
          <p:nvPr/>
        </p:nvSpPr>
        <p:spPr>
          <a:xfrm>
            <a:off x="3707149" y="4605238"/>
            <a:ext cx="2309837" cy="1044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91" name="Rechteck 37">
            <a:extLst>
              <a:ext uri="{FF2B5EF4-FFF2-40B4-BE49-F238E27FC236}">
                <a16:creationId xmlns:a16="http://schemas.microsoft.com/office/drawing/2014/main" id="{97DCB461-49C8-4BDC-B59D-4800E054200A}"/>
              </a:ext>
            </a:extLst>
          </p:cNvPr>
          <p:cNvSpPr/>
          <p:nvPr/>
        </p:nvSpPr>
        <p:spPr>
          <a:xfrm>
            <a:off x="3699051" y="5655611"/>
            <a:ext cx="2317935" cy="11855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DSP V-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92" name="Rechteck 38">
            <a:extLst>
              <a:ext uri="{FF2B5EF4-FFF2-40B4-BE49-F238E27FC236}">
                <a16:creationId xmlns:a16="http://schemas.microsoft.com/office/drawing/2014/main" id="{478D1DE7-8063-413B-A224-7936A08F7191}"/>
              </a:ext>
            </a:extLst>
          </p:cNvPr>
          <p:cNvSpPr/>
          <p:nvPr/>
        </p:nvSpPr>
        <p:spPr>
          <a:xfrm>
            <a:off x="3681238" y="2366237"/>
            <a:ext cx="1208598" cy="2239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DSP V+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93" name="Rechteck 1">
            <a:extLst>
              <a:ext uri="{FF2B5EF4-FFF2-40B4-BE49-F238E27FC236}">
                <a16:creationId xmlns:a16="http://schemas.microsoft.com/office/drawing/2014/main" id="{0FDFDD61-D95C-4BAC-8E94-90AC6FAB3BCC}"/>
              </a:ext>
            </a:extLst>
          </p:cNvPr>
          <p:cNvSpPr/>
          <p:nvPr/>
        </p:nvSpPr>
        <p:spPr>
          <a:xfrm>
            <a:off x="5845993" y="501721"/>
            <a:ext cx="2067362" cy="9561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Media prep</a:t>
            </a:r>
          </a:p>
        </p:txBody>
      </p:sp>
      <p:sp>
        <p:nvSpPr>
          <p:cNvPr id="1094" name="Rechteck 87">
            <a:extLst>
              <a:ext uri="{FF2B5EF4-FFF2-40B4-BE49-F238E27FC236}">
                <a16:creationId xmlns:a16="http://schemas.microsoft.com/office/drawing/2014/main" id="{37BDE9F0-958F-4ECB-A71A-CBA5FD8A8AA2}"/>
              </a:ext>
            </a:extLst>
          </p:cNvPr>
          <p:cNvSpPr/>
          <p:nvPr/>
        </p:nvSpPr>
        <p:spPr>
          <a:xfrm>
            <a:off x="2040940" y="2355123"/>
            <a:ext cx="1658160" cy="4477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Buffer prep &amp; storage</a:t>
            </a:r>
          </a:p>
        </p:txBody>
      </p:sp>
      <p:sp>
        <p:nvSpPr>
          <p:cNvPr id="1095" name="Rechteck 104">
            <a:extLst>
              <a:ext uri="{FF2B5EF4-FFF2-40B4-BE49-F238E27FC236}">
                <a16:creationId xmlns:a16="http://schemas.microsoft.com/office/drawing/2014/main" id="{8C161E34-4591-4A70-9F33-C9961626F4E8}"/>
              </a:ext>
            </a:extLst>
          </p:cNvPr>
          <p:cNvSpPr/>
          <p:nvPr/>
        </p:nvSpPr>
        <p:spPr>
          <a:xfrm>
            <a:off x="2037554" y="1625358"/>
            <a:ext cx="3327528" cy="7301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Corridor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96" name="Rechteck 17">
            <a:extLst>
              <a:ext uri="{FF2B5EF4-FFF2-40B4-BE49-F238E27FC236}">
                <a16:creationId xmlns:a16="http://schemas.microsoft.com/office/drawing/2014/main" id="{CE55DD59-8E9B-41CF-B790-66B7B7E5D628}"/>
              </a:ext>
            </a:extLst>
          </p:cNvPr>
          <p:cNvSpPr/>
          <p:nvPr/>
        </p:nvSpPr>
        <p:spPr>
          <a:xfrm>
            <a:off x="4619483" y="837243"/>
            <a:ext cx="735713" cy="78088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Material Airlock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97" name="Rechteck 111">
            <a:extLst>
              <a:ext uri="{FF2B5EF4-FFF2-40B4-BE49-F238E27FC236}">
                <a16:creationId xmlns:a16="http://schemas.microsoft.com/office/drawing/2014/main" id="{FAC32940-6437-421F-B003-15B229CEEDD2}"/>
              </a:ext>
            </a:extLst>
          </p:cNvPr>
          <p:cNvSpPr/>
          <p:nvPr/>
        </p:nvSpPr>
        <p:spPr>
          <a:xfrm>
            <a:off x="5832952" y="3107799"/>
            <a:ext cx="851998" cy="10349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USP harvest</a:t>
            </a:r>
          </a:p>
        </p:txBody>
      </p:sp>
      <p:sp>
        <p:nvSpPr>
          <p:cNvPr id="1098" name="Rechteck 109">
            <a:extLst>
              <a:ext uri="{FF2B5EF4-FFF2-40B4-BE49-F238E27FC236}">
                <a16:creationId xmlns:a16="http://schemas.microsoft.com/office/drawing/2014/main" id="{E7682303-A014-40C1-AF36-2551619D8622}"/>
              </a:ext>
            </a:extLst>
          </p:cNvPr>
          <p:cNvSpPr/>
          <p:nvPr/>
        </p:nvSpPr>
        <p:spPr>
          <a:xfrm>
            <a:off x="7917795" y="493925"/>
            <a:ext cx="662255" cy="1648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Media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099" name="Rechteck 84">
            <a:extLst>
              <a:ext uri="{FF2B5EF4-FFF2-40B4-BE49-F238E27FC236}">
                <a16:creationId xmlns:a16="http://schemas.microsoft.com/office/drawing/2014/main" id="{A6B37579-D605-4773-A0DB-3C17002ADDA8}"/>
              </a:ext>
            </a:extLst>
          </p:cNvPr>
          <p:cNvSpPr/>
          <p:nvPr/>
        </p:nvSpPr>
        <p:spPr>
          <a:xfrm>
            <a:off x="4889234" y="4151506"/>
            <a:ext cx="3700396" cy="4537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Corridor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00" name="Rechteck 85">
            <a:extLst>
              <a:ext uri="{FF2B5EF4-FFF2-40B4-BE49-F238E27FC236}">
                <a16:creationId xmlns:a16="http://schemas.microsoft.com/office/drawing/2014/main" id="{280255EF-F17A-4A33-87BE-1DF021EF2511}"/>
              </a:ext>
            </a:extLst>
          </p:cNvPr>
          <p:cNvSpPr/>
          <p:nvPr/>
        </p:nvSpPr>
        <p:spPr>
          <a:xfrm>
            <a:off x="4889534" y="3488291"/>
            <a:ext cx="943116" cy="66179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Material Airlock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03" name="Rechteck 102">
            <a:extLst>
              <a:ext uri="{FF2B5EF4-FFF2-40B4-BE49-F238E27FC236}">
                <a16:creationId xmlns:a16="http://schemas.microsoft.com/office/drawing/2014/main" id="{4FFBB4AB-C343-4FD3-A9D3-410E3AF1E122}"/>
              </a:ext>
            </a:extLst>
          </p:cNvPr>
          <p:cNvSpPr/>
          <p:nvPr/>
        </p:nvSpPr>
        <p:spPr>
          <a:xfrm>
            <a:off x="4889836" y="2364324"/>
            <a:ext cx="948105" cy="112097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Personnel Airlock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04" name="Rechteck 101">
            <a:extLst>
              <a:ext uri="{FF2B5EF4-FFF2-40B4-BE49-F238E27FC236}">
                <a16:creationId xmlns:a16="http://schemas.microsoft.com/office/drawing/2014/main" id="{85425CBD-44F4-4DAE-8241-42FD913D4559}"/>
              </a:ext>
            </a:extLst>
          </p:cNvPr>
          <p:cNvSpPr/>
          <p:nvPr/>
        </p:nvSpPr>
        <p:spPr>
          <a:xfrm>
            <a:off x="5339550" y="501721"/>
            <a:ext cx="498391" cy="21683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Corridor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05" name="Gerade Verbindung mit Pfeil 112">
            <a:extLst>
              <a:ext uri="{FF2B5EF4-FFF2-40B4-BE49-F238E27FC236}">
                <a16:creationId xmlns:a16="http://schemas.microsoft.com/office/drawing/2014/main" id="{D17683F6-DB6D-49B7-B3E2-824BF05D7B0A}"/>
              </a:ext>
            </a:extLst>
          </p:cNvPr>
          <p:cNvCxnSpPr>
            <a:cxnSpLocks/>
          </p:cNvCxnSpPr>
          <p:nvPr/>
        </p:nvCxnSpPr>
        <p:spPr>
          <a:xfrm flipV="1">
            <a:off x="4270904" y="691861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Gerade Verbindung mit Pfeil 118">
            <a:extLst>
              <a:ext uri="{FF2B5EF4-FFF2-40B4-BE49-F238E27FC236}">
                <a16:creationId xmlns:a16="http://schemas.microsoft.com/office/drawing/2014/main" id="{EAD96C03-0D14-4C70-8EE9-0F666DF5F3A1}"/>
              </a:ext>
            </a:extLst>
          </p:cNvPr>
          <p:cNvCxnSpPr>
            <a:cxnSpLocks/>
          </p:cNvCxnSpPr>
          <p:nvPr/>
        </p:nvCxnSpPr>
        <p:spPr>
          <a:xfrm>
            <a:off x="4971029" y="741947"/>
            <a:ext cx="0" cy="2395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Gerade Verbindung mit Pfeil 119">
            <a:extLst>
              <a:ext uri="{FF2B5EF4-FFF2-40B4-BE49-F238E27FC236}">
                <a16:creationId xmlns:a16="http://schemas.microsoft.com/office/drawing/2014/main" id="{42CB2340-B4AC-4801-AA6F-7F77A192F118}"/>
              </a:ext>
            </a:extLst>
          </p:cNvPr>
          <p:cNvCxnSpPr>
            <a:cxnSpLocks/>
          </p:cNvCxnSpPr>
          <p:nvPr/>
        </p:nvCxnSpPr>
        <p:spPr>
          <a:xfrm flipV="1">
            <a:off x="5612710" y="368214"/>
            <a:ext cx="1" cy="237906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Gerade Verbindung mit Pfeil 120">
            <a:extLst>
              <a:ext uri="{FF2B5EF4-FFF2-40B4-BE49-F238E27FC236}">
                <a16:creationId xmlns:a16="http://schemas.microsoft.com/office/drawing/2014/main" id="{60EC4F55-9740-4403-9E5B-5F9D57F1A3BA}"/>
              </a:ext>
            </a:extLst>
          </p:cNvPr>
          <p:cNvCxnSpPr>
            <a:cxnSpLocks/>
          </p:cNvCxnSpPr>
          <p:nvPr/>
        </p:nvCxnSpPr>
        <p:spPr>
          <a:xfrm flipV="1">
            <a:off x="4280102" y="1471917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Gerade Verbindung mit Pfeil 121">
            <a:extLst>
              <a:ext uri="{FF2B5EF4-FFF2-40B4-BE49-F238E27FC236}">
                <a16:creationId xmlns:a16="http://schemas.microsoft.com/office/drawing/2014/main" id="{F2E98AD9-B48D-4E7E-BE31-74AFDC8286DF}"/>
              </a:ext>
            </a:extLst>
          </p:cNvPr>
          <p:cNvCxnSpPr>
            <a:cxnSpLocks/>
          </p:cNvCxnSpPr>
          <p:nvPr/>
        </p:nvCxnSpPr>
        <p:spPr>
          <a:xfrm>
            <a:off x="4966898" y="1494479"/>
            <a:ext cx="0" cy="2395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Gerade Verbindung mit Pfeil 122">
            <a:extLst>
              <a:ext uri="{FF2B5EF4-FFF2-40B4-BE49-F238E27FC236}">
                <a16:creationId xmlns:a16="http://schemas.microsoft.com/office/drawing/2014/main" id="{94B93F70-BB42-4559-800B-5FBF17C79743}"/>
              </a:ext>
            </a:extLst>
          </p:cNvPr>
          <p:cNvCxnSpPr>
            <a:cxnSpLocks/>
          </p:cNvCxnSpPr>
          <p:nvPr/>
        </p:nvCxnSpPr>
        <p:spPr>
          <a:xfrm flipV="1">
            <a:off x="2950255" y="695075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Gerade Verbindung mit Pfeil 126">
            <a:extLst>
              <a:ext uri="{FF2B5EF4-FFF2-40B4-BE49-F238E27FC236}">
                <a16:creationId xmlns:a16="http://schemas.microsoft.com/office/drawing/2014/main" id="{F6476C5D-2BC2-4107-A3D4-B4E302E05F5F}"/>
              </a:ext>
            </a:extLst>
          </p:cNvPr>
          <p:cNvCxnSpPr>
            <a:cxnSpLocks/>
          </p:cNvCxnSpPr>
          <p:nvPr/>
        </p:nvCxnSpPr>
        <p:spPr>
          <a:xfrm>
            <a:off x="5705377" y="2382995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Gerade Verbindung mit Pfeil 127">
            <a:extLst>
              <a:ext uri="{FF2B5EF4-FFF2-40B4-BE49-F238E27FC236}">
                <a16:creationId xmlns:a16="http://schemas.microsoft.com/office/drawing/2014/main" id="{C5057711-4BBD-4D0A-B54A-96F5847948AC}"/>
              </a:ext>
            </a:extLst>
          </p:cNvPr>
          <p:cNvCxnSpPr>
            <a:cxnSpLocks/>
          </p:cNvCxnSpPr>
          <p:nvPr/>
        </p:nvCxnSpPr>
        <p:spPr>
          <a:xfrm>
            <a:off x="6539913" y="3802735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Gerade Verbindung mit Pfeil 128">
            <a:extLst>
              <a:ext uri="{FF2B5EF4-FFF2-40B4-BE49-F238E27FC236}">
                <a16:creationId xmlns:a16="http://schemas.microsoft.com/office/drawing/2014/main" id="{411B5C42-61F5-43CD-BE2A-E92E79DE14FF}"/>
              </a:ext>
            </a:extLst>
          </p:cNvPr>
          <p:cNvCxnSpPr>
            <a:cxnSpLocks/>
          </p:cNvCxnSpPr>
          <p:nvPr/>
        </p:nvCxnSpPr>
        <p:spPr>
          <a:xfrm>
            <a:off x="5688356" y="3872872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Gerade Verbindung mit Pfeil 129">
            <a:extLst>
              <a:ext uri="{FF2B5EF4-FFF2-40B4-BE49-F238E27FC236}">
                <a16:creationId xmlns:a16="http://schemas.microsoft.com/office/drawing/2014/main" id="{BE4CFA43-5DF5-4DD2-8824-9E498CB188C6}"/>
              </a:ext>
            </a:extLst>
          </p:cNvPr>
          <p:cNvCxnSpPr>
            <a:cxnSpLocks/>
          </p:cNvCxnSpPr>
          <p:nvPr/>
        </p:nvCxnSpPr>
        <p:spPr>
          <a:xfrm flipV="1">
            <a:off x="7599772" y="2001375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Gerade Verbindung mit Pfeil 131">
            <a:extLst>
              <a:ext uri="{FF2B5EF4-FFF2-40B4-BE49-F238E27FC236}">
                <a16:creationId xmlns:a16="http://schemas.microsoft.com/office/drawing/2014/main" id="{ECF02D08-777E-4EF4-8E0C-68F111414633}"/>
              </a:ext>
            </a:extLst>
          </p:cNvPr>
          <p:cNvCxnSpPr>
            <a:cxnSpLocks/>
          </p:cNvCxnSpPr>
          <p:nvPr/>
        </p:nvCxnSpPr>
        <p:spPr>
          <a:xfrm>
            <a:off x="7063123" y="1980641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Gerade Verbindung mit Pfeil 133">
            <a:extLst>
              <a:ext uri="{FF2B5EF4-FFF2-40B4-BE49-F238E27FC236}">
                <a16:creationId xmlns:a16="http://schemas.microsoft.com/office/drawing/2014/main" id="{64F43C80-2015-4B92-A4F3-73186F883AB3}"/>
              </a:ext>
            </a:extLst>
          </p:cNvPr>
          <p:cNvCxnSpPr>
            <a:cxnSpLocks/>
          </p:cNvCxnSpPr>
          <p:nvPr/>
        </p:nvCxnSpPr>
        <p:spPr>
          <a:xfrm>
            <a:off x="7761279" y="1173286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Gerade Verbindung mit Pfeil 134">
            <a:extLst>
              <a:ext uri="{FF2B5EF4-FFF2-40B4-BE49-F238E27FC236}">
                <a16:creationId xmlns:a16="http://schemas.microsoft.com/office/drawing/2014/main" id="{94E3AEDF-A38A-4645-BA32-6561640E3B87}"/>
              </a:ext>
            </a:extLst>
          </p:cNvPr>
          <p:cNvCxnSpPr>
            <a:cxnSpLocks/>
          </p:cNvCxnSpPr>
          <p:nvPr/>
        </p:nvCxnSpPr>
        <p:spPr>
          <a:xfrm flipV="1">
            <a:off x="8179579" y="1998368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Gerade Verbindung mit Pfeil 139">
            <a:extLst>
              <a:ext uri="{FF2B5EF4-FFF2-40B4-BE49-F238E27FC236}">
                <a16:creationId xmlns:a16="http://schemas.microsoft.com/office/drawing/2014/main" id="{D58B2331-6F01-4903-8159-57CD39E8739D}"/>
              </a:ext>
            </a:extLst>
          </p:cNvPr>
          <p:cNvCxnSpPr>
            <a:cxnSpLocks/>
          </p:cNvCxnSpPr>
          <p:nvPr/>
        </p:nvCxnSpPr>
        <p:spPr>
          <a:xfrm>
            <a:off x="4761264" y="3879496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Gerade Verbindung mit Pfeil 143">
            <a:extLst>
              <a:ext uri="{FF2B5EF4-FFF2-40B4-BE49-F238E27FC236}">
                <a16:creationId xmlns:a16="http://schemas.microsoft.com/office/drawing/2014/main" id="{A7FBC383-E1DA-4656-B13F-FA3F7F75D5D6}"/>
              </a:ext>
            </a:extLst>
          </p:cNvPr>
          <p:cNvCxnSpPr>
            <a:cxnSpLocks/>
          </p:cNvCxnSpPr>
          <p:nvPr/>
        </p:nvCxnSpPr>
        <p:spPr>
          <a:xfrm flipV="1">
            <a:off x="4690174" y="5503713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Gerade Verbindung mit Pfeil 150">
            <a:extLst>
              <a:ext uri="{FF2B5EF4-FFF2-40B4-BE49-F238E27FC236}">
                <a16:creationId xmlns:a16="http://schemas.microsoft.com/office/drawing/2014/main" id="{24D38904-8B73-4E13-8900-FBF422A5CD54}"/>
              </a:ext>
            </a:extLst>
          </p:cNvPr>
          <p:cNvCxnSpPr>
            <a:cxnSpLocks/>
          </p:cNvCxnSpPr>
          <p:nvPr/>
        </p:nvCxnSpPr>
        <p:spPr>
          <a:xfrm flipV="1">
            <a:off x="8257724" y="4431709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Gerade Verbindung mit Pfeil 152">
            <a:extLst>
              <a:ext uri="{FF2B5EF4-FFF2-40B4-BE49-F238E27FC236}">
                <a16:creationId xmlns:a16="http://schemas.microsoft.com/office/drawing/2014/main" id="{259FBE41-E01F-44CD-9298-51116AE65807}"/>
              </a:ext>
            </a:extLst>
          </p:cNvPr>
          <p:cNvCxnSpPr>
            <a:cxnSpLocks/>
          </p:cNvCxnSpPr>
          <p:nvPr/>
        </p:nvCxnSpPr>
        <p:spPr>
          <a:xfrm>
            <a:off x="8491076" y="4375129"/>
            <a:ext cx="245428" cy="2181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0" name="Gruppieren 155">
            <a:extLst>
              <a:ext uri="{FF2B5EF4-FFF2-40B4-BE49-F238E27FC236}">
                <a16:creationId xmlns:a16="http://schemas.microsoft.com/office/drawing/2014/main" id="{DD826AB8-3F9B-49D8-868A-13D99242ED8D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7445308" y="1923462"/>
            <a:ext cx="393419" cy="417770"/>
            <a:chOff x="4567396" y="1757904"/>
            <a:chExt cx="437197" cy="517382"/>
          </a:xfrm>
        </p:grpSpPr>
        <p:sp>
          <p:nvSpPr>
            <p:cNvPr id="1131" name="Bogen 156">
              <a:extLst>
                <a:ext uri="{FF2B5EF4-FFF2-40B4-BE49-F238E27FC236}">
                  <a16:creationId xmlns:a16="http://schemas.microsoft.com/office/drawing/2014/main" id="{D092599C-35AE-4342-9561-EA7D94526B2A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32" name="Gerader Verbinder 157">
              <a:extLst>
                <a:ext uri="{FF2B5EF4-FFF2-40B4-BE49-F238E27FC236}">
                  <a16:creationId xmlns:a16="http://schemas.microsoft.com/office/drawing/2014/main" id="{F2C8303E-913B-478F-905B-3936E005D3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1501" y="1763250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3" name="Gerader Verbinder 158">
              <a:extLst>
                <a:ext uri="{FF2B5EF4-FFF2-40B4-BE49-F238E27FC236}">
                  <a16:creationId xmlns:a16="http://schemas.microsoft.com/office/drawing/2014/main" id="{73AA5B1A-B765-49FF-97C8-2608BD5C61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2" name="Gruppieren 187">
            <a:extLst>
              <a:ext uri="{FF2B5EF4-FFF2-40B4-BE49-F238E27FC236}">
                <a16:creationId xmlns:a16="http://schemas.microsoft.com/office/drawing/2014/main" id="{7C261013-E3B6-4AB9-8ED4-BDD6E39512BA}"/>
              </a:ext>
            </a:extLst>
          </p:cNvPr>
          <p:cNvGrpSpPr/>
          <p:nvPr/>
        </p:nvGrpSpPr>
        <p:grpSpPr>
          <a:xfrm>
            <a:off x="8180766" y="4424122"/>
            <a:ext cx="302178" cy="388934"/>
            <a:chOff x="6271766" y="3561386"/>
            <a:chExt cx="437198" cy="484707"/>
          </a:xfrm>
        </p:grpSpPr>
        <p:sp>
          <p:nvSpPr>
            <p:cNvPr id="1143" name="Bogen 188">
              <a:extLst>
                <a:ext uri="{FF2B5EF4-FFF2-40B4-BE49-F238E27FC236}">
                  <a16:creationId xmlns:a16="http://schemas.microsoft.com/office/drawing/2014/main" id="{9D3F1434-1D13-4214-AAFE-D764BEC113CB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44" name="Gerader Verbinder 189">
              <a:extLst>
                <a:ext uri="{FF2B5EF4-FFF2-40B4-BE49-F238E27FC236}">
                  <a16:creationId xmlns:a16="http://schemas.microsoft.com/office/drawing/2014/main" id="{E46DF10D-CF07-4492-A6D0-6898D9B8A9DA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5" name="Gerader Verbinder 190">
              <a:extLst>
                <a:ext uri="{FF2B5EF4-FFF2-40B4-BE49-F238E27FC236}">
                  <a16:creationId xmlns:a16="http://schemas.microsoft.com/office/drawing/2014/main" id="{83AE6B3E-D2E4-4224-AFB0-67EDA888DB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46" name="Gruppieren 191">
              <a:extLst>
                <a:ext uri="{FF2B5EF4-FFF2-40B4-BE49-F238E27FC236}">
                  <a16:creationId xmlns:a16="http://schemas.microsoft.com/office/drawing/2014/main" id="{AA74C6B7-F593-4460-86D1-AC49D4315D9B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147" name="Bogen 192">
                <a:extLst>
                  <a:ext uri="{FF2B5EF4-FFF2-40B4-BE49-F238E27FC236}">
                    <a16:creationId xmlns:a16="http://schemas.microsoft.com/office/drawing/2014/main" id="{588ED603-C67B-4762-A245-308F8F2DBF65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148" name="Gerader Verbinder 193">
                <a:extLst>
                  <a:ext uri="{FF2B5EF4-FFF2-40B4-BE49-F238E27FC236}">
                    <a16:creationId xmlns:a16="http://schemas.microsoft.com/office/drawing/2014/main" id="{24C858E0-0605-40CD-9C61-A7903F80D2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9" name="Gerader Verbinder 194">
                <a:extLst>
                  <a:ext uri="{FF2B5EF4-FFF2-40B4-BE49-F238E27FC236}">
                    <a16:creationId xmlns:a16="http://schemas.microsoft.com/office/drawing/2014/main" id="{545BB522-2686-4584-BBD8-9C01D604A1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0" name="Gruppieren 195">
            <a:extLst>
              <a:ext uri="{FF2B5EF4-FFF2-40B4-BE49-F238E27FC236}">
                <a16:creationId xmlns:a16="http://schemas.microsoft.com/office/drawing/2014/main" id="{7EE57241-48EE-431E-877A-1AFD551ECBEE}"/>
              </a:ext>
            </a:extLst>
          </p:cNvPr>
          <p:cNvGrpSpPr/>
          <p:nvPr/>
        </p:nvGrpSpPr>
        <p:grpSpPr>
          <a:xfrm rot="16200000">
            <a:off x="4731707" y="3072206"/>
            <a:ext cx="302178" cy="388934"/>
            <a:chOff x="6271766" y="3561386"/>
            <a:chExt cx="437198" cy="484707"/>
          </a:xfrm>
        </p:grpSpPr>
        <p:sp>
          <p:nvSpPr>
            <p:cNvPr id="1151" name="Bogen 196">
              <a:extLst>
                <a:ext uri="{FF2B5EF4-FFF2-40B4-BE49-F238E27FC236}">
                  <a16:creationId xmlns:a16="http://schemas.microsoft.com/office/drawing/2014/main" id="{EDD89227-9A48-49AD-8BC2-DF9FC5318394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52" name="Gerader Verbinder 197">
              <a:extLst>
                <a:ext uri="{FF2B5EF4-FFF2-40B4-BE49-F238E27FC236}">
                  <a16:creationId xmlns:a16="http://schemas.microsoft.com/office/drawing/2014/main" id="{8E82A9AF-CD30-41A7-A4CA-ADE5D91FA81C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3" name="Gerader Verbinder 198">
              <a:extLst>
                <a:ext uri="{FF2B5EF4-FFF2-40B4-BE49-F238E27FC236}">
                  <a16:creationId xmlns:a16="http://schemas.microsoft.com/office/drawing/2014/main" id="{16E2DDAF-C5D7-46ED-95D9-FDD336095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54" name="Gruppieren 199">
              <a:extLst>
                <a:ext uri="{FF2B5EF4-FFF2-40B4-BE49-F238E27FC236}">
                  <a16:creationId xmlns:a16="http://schemas.microsoft.com/office/drawing/2014/main" id="{E3E3DDF4-D0FC-444D-A500-61C529612550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155" name="Bogen 200">
                <a:extLst>
                  <a:ext uri="{FF2B5EF4-FFF2-40B4-BE49-F238E27FC236}">
                    <a16:creationId xmlns:a16="http://schemas.microsoft.com/office/drawing/2014/main" id="{1DACCC8F-F0E0-4148-81F3-FEB5887F69B9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156" name="Gerader Verbinder 201">
                <a:extLst>
                  <a:ext uri="{FF2B5EF4-FFF2-40B4-BE49-F238E27FC236}">
                    <a16:creationId xmlns:a16="http://schemas.microsoft.com/office/drawing/2014/main" id="{65E23A2D-1B07-4C1F-A810-FE2BC289C4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7" name="Gerader Verbinder 202">
                <a:extLst>
                  <a:ext uri="{FF2B5EF4-FFF2-40B4-BE49-F238E27FC236}">
                    <a16:creationId xmlns:a16="http://schemas.microsoft.com/office/drawing/2014/main" id="{A0E072BF-D611-4CDE-805D-C29334A9BD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8" name="Gruppieren 203">
            <a:extLst>
              <a:ext uri="{FF2B5EF4-FFF2-40B4-BE49-F238E27FC236}">
                <a16:creationId xmlns:a16="http://schemas.microsoft.com/office/drawing/2014/main" id="{0F8DC1B7-7B96-4015-9641-5307BF609F72}"/>
              </a:ext>
            </a:extLst>
          </p:cNvPr>
          <p:cNvGrpSpPr/>
          <p:nvPr/>
        </p:nvGrpSpPr>
        <p:grpSpPr>
          <a:xfrm rot="16200000">
            <a:off x="5689518" y="3071056"/>
            <a:ext cx="302178" cy="388934"/>
            <a:chOff x="6271766" y="3561386"/>
            <a:chExt cx="437198" cy="484707"/>
          </a:xfrm>
        </p:grpSpPr>
        <p:sp>
          <p:nvSpPr>
            <p:cNvPr id="1159" name="Bogen 204">
              <a:extLst>
                <a:ext uri="{FF2B5EF4-FFF2-40B4-BE49-F238E27FC236}">
                  <a16:creationId xmlns:a16="http://schemas.microsoft.com/office/drawing/2014/main" id="{7AA1396F-8D0D-4D3D-A352-69F3FEEEB0D5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60" name="Gerader Verbinder 205">
              <a:extLst>
                <a:ext uri="{FF2B5EF4-FFF2-40B4-BE49-F238E27FC236}">
                  <a16:creationId xmlns:a16="http://schemas.microsoft.com/office/drawing/2014/main" id="{642A75A2-3FFF-47C9-9A56-30E7885A9727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1" name="Gerader Verbinder 206">
              <a:extLst>
                <a:ext uri="{FF2B5EF4-FFF2-40B4-BE49-F238E27FC236}">
                  <a16:creationId xmlns:a16="http://schemas.microsoft.com/office/drawing/2014/main" id="{DB57DDC6-2384-4E85-AEBF-0AC527D16E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62" name="Gruppieren 207">
              <a:extLst>
                <a:ext uri="{FF2B5EF4-FFF2-40B4-BE49-F238E27FC236}">
                  <a16:creationId xmlns:a16="http://schemas.microsoft.com/office/drawing/2014/main" id="{B211BC66-8E28-4FFE-8A0D-D5840EE03027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163" name="Bogen 208">
                <a:extLst>
                  <a:ext uri="{FF2B5EF4-FFF2-40B4-BE49-F238E27FC236}">
                    <a16:creationId xmlns:a16="http://schemas.microsoft.com/office/drawing/2014/main" id="{39993892-A8E7-4CFA-9B02-DAD69DC3D01D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164" name="Gerader Verbinder 209">
                <a:extLst>
                  <a:ext uri="{FF2B5EF4-FFF2-40B4-BE49-F238E27FC236}">
                    <a16:creationId xmlns:a16="http://schemas.microsoft.com/office/drawing/2014/main" id="{6DE47642-FAC8-4B51-84F8-B3A483E23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5" name="Gerader Verbinder 210">
                <a:extLst>
                  <a:ext uri="{FF2B5EF4-FFF2-40B4-BE49-F238E27FC236}">
                    <a16:creationId xmlns:a16="http://schemas.microsoft.com/office/drawing/2014/main" id="{ABC42190-8804-4BCD-BCD9-1E81A5FCB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6" name="Gruppieren 211">
            <a:extLst>
              <a:ext uri="{FF2B5EF4-FFF2-40B4-BE49-F238E27FC236}">
                <a16:creationId xmlns:a16="http://schemas.microsoft.com/office/drawing/2014/main" id="{9CF5BBB2-6F0D-4DD9-900A-16F48570C65D}"/>
              </a:ext>
            </a:extLst>
          </p:cNvPr>
          <p:cNvGrpSpPr/>
          <p:nvPr/>
        </p:nvGrpSpPr>
        <p:grpSpPr>
          <a:xfrm rot="10800000">
            <a:off x="4819941" y="1430524"/>
            <a:ext cx="302179" cy="388934"/>
            <a:chOff x="6271764" y="3561386"/>
            <a:chExt cx="437200" cy="484707"/>
          </a:xfrm>
        </p:grpSpPr>
        <p:sp>
          <p:nvSpPr>
            <p:cNvPr id="1167" name="Bogen 212">
              <a:extLst>
                <a:ext uri="{FF2B5EF4-FFF2-40B4-BE49-F238E27FC236}">
                  <a16:creationId xmlns:a16="http://schemas.microsoft.com/office/drawing/2014/main" id="{2062D438-1DA1-4BDA-9448-73A6974B7316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68" name="Gerader Verbinder 213">
              <a:extLst>
                <a:ext uri="{FF2B5EF4-FFF2-40B4-BE49-F238E27FC236}">
                  <a16:creationId xmlns:a16="http://schemas.microsoft.com/office/drawing/2014/main" id="{768F15CF-0346-4197-9058-FFC8B6009F8A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9" name="Gerader Verbinder 214">
              <a:extLst>
                <a:ext uri="{FF2B5EF4-FFF2-40B4-BE49-F238E27FC236}">
                  <a16:creationId xmlns:a16="http://schemas.microsoft.com/office/drawing/2014/main" id="{ECDB209F-9E19-4FBD-B0CE-01143C63F7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70" name="Gruppieren 215">
              <a:extLst>
                <a:ext uri="{FF2B5EF4-FFF2-40B4-BE49-F238E27FC236}">
                  <a16:creationId xmlns:a16="http://schemas.microsoft.com/office/drawing/2014/main" id="{1AF0CE8C-41C8-4837-9BD1-6D4EE29F581C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4" y="3561386"/>
              <a:ext cx="437197" cy="484707"/>
              <a:chOff x="3956058" y="1950522"/>
              <a:chExt cx="1174751" cy="1302412"/>
            </a:xfrm>
          </p:grpSpPr>
          <p:sp>
            <p:nvSpPr>
              <p:cNvPr id="1171" name="Bogen 216">
                <a:extLst>
                  <a:ext uri="{FF2B5EF4-FFF2-40B4-BE49-F238E27FC236}">
                    <a16:creationId xmlns:a16="http://schemas.microsoft.com/office/drawing/2014/main" id="{CC4B60BC-B487-4E07-8331-10A469100577}"/>
                  </a:ext>
                </a:extLst>
              </p:cNvPr>
              <p:cNvSpPr/>
              <p:nvPr/>
            </p:nvSpPr>
            <p:spPr>
              <a:xfrm>
                <a:off x="3956058" y="1951185"/>
                <a:ext cx="1174751" cy="1301749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172" name="Gerader Verbinder 217">
                <a:extLst>
                  <a:ext uri="{FF2B5EF4-FFF2-40B4-BE49-F238E27FC236}">
                    <a16:creationId xmlns:a16="http://schemas.microsoft.com/office/drawing/2014/main" id="{17C7A036-21DA-40C2-8FF6-987437615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3" name="Gerader Verbinder 218">
                <a:extLst>
                  <a:ext uri="{FF2B5EF4-FFF2-40B4-BE49-F238E27FC236}">
                    <a16:creationId xmlns:a16="http://schemas.microsoft.com/office/drawing/2014/main" id="{422CC168-FC07-4D1B-9749-3C07A29151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74" name="Gerade Verbindung mit Pfeil 243">
            <a:extLst>
              <a:ext uri="{FF2B5EF4-FFF2-40B4-BE49-F238E27FC236}">
                <a16:creationId xmlns:a16="http://schemas.microsoft.com/office/drawing/2014/main" id="{28526602-593B-403F-9764-E41A1326C52C}"/>
              </a:ext>
            </a:extLst>
          </p:cNvPr>
          <p:cNvCxnSpPr>
            <a:cxnSpLocks/>
          </p:cNvCxnSpPr>
          <p:nvPr/>
        </p:nvCxnSpPr>
        <p:spPr>
          <a:xfrm>
            <a:off x="2434401" y="2314878"/>
            <a:ext cx="0" cy="2395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5" name="Gruppieren 244">
            <a:extLst>
              <a:ext uri="{FF2B5EF4-FFF2-40B4-BE49-F238E27FC236}">
                <a16:creationId xmlns:a16="http://schemas.microsoft.com/office/drawing/2014/main" id="{AFFF7060-D243-4ECB-9A77-7E9F733A7BD1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4700031" y="3760923"/>
            <a:ext cx="365813" cy="388653"/>
            <a:chOff x="4567396" y="1757642"/>
            <a:chExt cx="437197" cy="517644"/>
          </a:xfrm>
        </p:grpSpPr>
        <p:sp>
          <p:nvSpPr>
            <p:cNvPr id="1176" name="Bogen 245">
              <a:extLst>
                <a:ext uri="{FF2B5EF4-FFF2-40B4-BE49-F238E27FC236}">
                  <a16:creationId xmlns:a16="http://schemas.microsoft.com/office/drawing/2014/main" id="{DA27E37A-039F-48F5-B41D-9A18F8928768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77" name="Gerader Verbinder 246">
              <a:extLst>
                <a:ext uri="{FF2B5EF4-FFF2-40B4-BE49-F238E27FC236}">
                  <a16:creationId xmlns:a16="http://schemas.microsoft.com/office/drawing/2014/main" id="{AEE017DB-71E2-4742-8716-1E4D3D98F778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8" name="Gerader Verbinder 247">
              <a:extLst>
                <a:ext uri="{FF2B5EF4-FFF2-40B4-BE49-F238E27FC236}">
                  <a16:creationId xmlns:a16="http://schemas.microsoft.com/office/drawing/2014/main" id="{6F93290F-A519-45B3-A7F6-C777393511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9" name="Gruppieren 248">
            <a:extLst>
              <a:ext uri="{FF2B5EF4-FFF2-40B4-BE49-F238E27FC236}">
                <a16:creationId xmlns:a16="http://schemas.microsoft.com/office/drawing/2014/main" id="{0D8CB001-098C-4D38-9E06-A0916EDD57BE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5648077" y="3767384"/>
            <a:ext cx="365813" cy="388653"/>
            <a:chOff x="4567396" y="1757642"/>
            <a:chExt cx="437197" cy="517644"/>
          </a:xfrm>
        </p:grpSpPr>
        <p:sp>
          <p:nvSpPr>
            <p:cNvPr id="1180" name="Bogen 249">
              <a:extLst>
                <a:ext uri="{FF2B5EF4-FFF2-40B4-BE49-F238E27FC236}">
                  <a16:creationId xmlns:a16="http://schemas.microsoft.com/office/drawing/2014/main" id="{BD086B1D-5D47-404A-8CD0-7A108FC7EBCE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81" name="Gerader Verbinder 250">
              <a:extLst>
                <a:ext uri="{FF2B5EF4-FFF2-40B4-BE49-F238E27FC236}">
                  <a16:creationId xmlns:a16="http://schemas.microsoft.com/office/drawing/2014/main" id="{ED2268B4-7543-4479-8405-188396FC4404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2" name="Gerader Verbinder 251">
              <a:extLst>
                <a:ext uri="{FF2B5EF4-FFF2-40B4-BE49-F238E27FC236}">
                  <a16:creationId xmlns:a16="http://schemas.microsoft.com/office/drawing/2014/main" id="{B4D3EB62-C753-46B5-8B9F-D9CF67DA4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1" name="Gruppieren 235">
            <a:extLst>
              <a:ext uri="{FF2B5EF4-FFF2-40B4-BE49-F238E27FC236}">
                <a16:creationId xmlns:a16="http://schemas.microsoft.com/office/drawing/2014/main" id="{84F867E2-9A21-459C-9085-9CBD2D073E8E}"/>
              </a:ext>
            </a:extLst>
          </p:cNvPr>
          <p:cNvGrpSpPr/>
          <p:nvPr/>
        </p:nvGrpSpPr>
        <p:grpSpPr>
          <a:xfrm rot="10800000">
            <a:off x="2286454" y="2164083"/>
            <a:ext cx="302178" cy="388939"/>
            <a:chOff x="6271766" y="3561384"/>
            <a:chExt cx="437198" cy="484709"/>
          </a:xfrm>
        </p:grpSpPr>
        <p:sp>
          <p:nvSpPr>
            <p:cNvPr id="1192" name="Bogen 236">
              <a:extLst>
                <a:ext uri="{FF2B5EF4-FFF2-40B4-BE49-F238E27FC236}">
                  <a16:creationId xmlns:a16="http://schemas.microsoft.com/office/drawing/2014/main" id="{22CFC6A7-3810-47BC-A6B4-48833F5968C9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93" name="Gerader Verbinder 237">
              <a:extLst>
                <a:ext uri="{FF2B5EF4-FFF2-40B4-BE49-F238E27FC236}">
                  <a16:creationId xmlns:a16="http://schemas.microsoft.com/office/drawing/2014/main" id="{6494F0FD-5B9B-4AEC-90B2-4D756158A5CE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4" name="Gerader Verbinder 238">
              <a:extLst>
                <a:ext uri="{FF2B5EF4-FFF2-40B4-BE49-F238E27FC236}">
                  <a16:creationId xmlns:a16="http://schemas.microsoft.com/office/drawing/2014/main" id="{962A2418-96EE-41C0-97E3-4933880F16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95" name="Gruppieren 239">
              <a:extLst>
                <a:ext uri="{FF2B5EF4-FFF2-40B4-BE49-F238E27FC236}">
                  <a16:creationId xmlns:a16="http://schemas.microsoft.com/office/drawing/2014/main" id="{717F34E6-D56B-4E4A-9C8A-FC2AFAD06198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4"/>
              <a:ext cx="437197" cy="484706"/>
              <a:chOff x="3956050" y="1950520"/>
              <a:chExt cx="1174751" cy="1302411"/>
            </a:xfrm>
          </p:grpSpPr>
          <p:sp>
            <p:nvSpPr>
              <p:cNvPr id="1196" name="Bogen 240">
                <a:extLst>
                  <a:ext uri="{FF2B5EF4-FFF2-40B4-BE49-F238E27FC236}">
                    <a16:creationId xmlns:a16="http://schemas.microsoft.com/office/drawing/2014/main" id="{1D246CF0-D9E1-456A-AF54-8A5E7FB18AF2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197" name="Gerader Verbinder 241">
                <a:extLst>
                  <a:ext uri="{FF2B5EF4-FFF2-40B4-BE49-F238E27FC236}">
                    <a16:creationId xmlns:a16="http://schemas.microsoft.com/office/drawing/2014/main" id="{5AF307D8-4F7F-44B0-AE6D-7F3CCD89C9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4" y="1950520"/>
                <a:ext cx="0" cy="651537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8" name="Gerader Verbinder 242">
                <a:extLst>
                  <a:ext uri="{FF2B5EF4-FFF2-40B4-BE49-F238E27FC236}">
                    <a16:creationId xmlns:a16="http://schemas.microsoft.com/office/drawing/2014/main" id="{FEC3FADE-1924-4EE2-BBF9-3A5BA5B018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9" name="Gruppieren 276">
            <a:extLst>
              <a:ext uri="{FF2B5EF4-FFF2-40B4-BE49-F238E27FC236}">
                <a16:creationId xmlns:a16="http://schemas.microsoft.com/office/drawing/2014/main" id="{40094A97-4B40-4A54-A310-DA2D918F81FD}"/>
              </a:ext>
            </a:extLst>
          </p:cNvPr>
          <p:cNvGrpSpPr/>
          <p:nvPr/>
        </p:nvGrpSpPr>
        <p:grpSpPr>
          <a:xfrm rot="5400000">
            <a:off x="8445257" y="4176907"/>
            <a:ext cx="302178" cy="388934"/>
            <a:chOff x="6271766" y="3561386"/>
            <a:chExt cx="437198" cy="484707"/>
          </a:xfrm>
        </p:grpSpPr>
        <p:sp>
          <p:nvSpPr>
            <p:cNvPr id="1200" name="Bogen 277">
              <a:extLst>
                <a:ext uri="{FF2B5EF4-FFF2-40B4-BE49-F238E27FC236}">
                  <a16:creationId xmlns:a16="http://schemas.microsoft.com/office/drawing/2014/main" id="{0D50A6FC-1BDA-40EC-BB9A-02316E731626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01" name="Gerader Verbinder 278">
              <a:extLst>
                <a:ext uri="{FF2B5EF4-FFF2-40B4-BE49-F238E27FC236}">
                  <a16:creationId xmlns:a16="http://schemas.microsoft.com/office/drawing/2014/main" id="{44CAF77A-0FCD-4A2D-A10E-5B456A117733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2" name="Gerader Verbinder 279">
              <a:extLst>
                <a:ext uri="{FF2B5EF4-FFF2-40B4-BE49-F238E27FC236}">
                  <a16:creationId xmlns:a16="http://schemas.microsoft.com/office/drawing/2014/main" id="{DD2067A9-DA66-43B7-BED4-79FBF89B16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3" name="Gruppieren 280">
              <a:extLst>
                <a:ext uri="{FF2B5EF4-FFF2-40B4-BE49-F238E27FC236}">
                  <a16:creationId xmlns:a16="http://schemas.microsoft.com/office/drawing/2014/main" id="{C7C01911-2D7A-460D-BBBE-F7C98672CEF4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04" name="Bogen 281">
                <a:extLst>
                  <a:ext uri="{FF2B5EF4-FFF2-40B4-BE49-F238E27FC236}">
                    <a16:creationId xmlns:a16="http://schemas.microsoft.com/office/drawing/2014/main" id="{9C2B8970-E52A-4A22-B3F2-73480B6C12BD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05" name="Gerader Verbinder 282">
                <a:extLst>
                  <a:ext uri="{FF2B5EF4-FFF2-40B4-BE49-F238E27FC236}">
                    <a16:creationId xmlns:a16="http://schemas.microsoft.com/office/drawing/2014/main" id="{F20A6079-25A7-4A9A-896A-DB8E76722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6" name="Gerader Verbinder 283">
                <a:extLst>
                  <a:ext uri="{FF2B5EF4-FFF2-40B4-BE49-F238E27FC236}">
                    <a16:creationId xmlns:a16="http://schemas.microsoft.com/office/drawing/2014/main" id="{9BDAE60E-31D2-4D4C-AFF1-3221B95619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6" name="Gruppieren 301">
            <a:extLst>
              <a:ext uri="{FF2B5EF4-FFF2-40B4-BE49-F238E27FC236}">
                <a16:creationId xmlns:a16="http://schemas.microsoft.com/office/drawing/2014/main" id="{DF090EE2-473C-4DAF-8ADE-3C4628604C05}"/>
              </a:ext>
            </a:extLst>
          </p:cNvPr>
          <p:cNvGrpSpPr>
            <a:grpSpLocks noChangeAspect="1"/>
          </p:cNvGrpSpPr>
          <p:nvPr/>
        </p:nvGrpSpPr>
        <p:grpSpPr>
          <a:xfrm>
            <a:off x="2749965" y="668090"/>
            <a:ext cx="303468" cy="322415"/>
            <a:chOff x="4567396" y="1757642"/>
            <a:chExt cx="437197" cy="517644"/>
          </a:xfrm>
        </p:grpSpPr>
        <p:sp>
          <p:nvSpPr>
            <p:cNvPr id="1217" name="Bogen 302">
              <a:extLst>
                <a:ext uri="{FF2B5EF4-FFF2-40B4-BE49-F238E27FC236}">
                  <a16:creationId xmlns:a16="http://schemas.microsoft.com/office/drawing/2014/main" id="{EB8645E7-C620-4161-8E65-A5BFEAAEBD22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18" name="Gerader Verbinder 303">
              <a:extLst>
                <a:ext uri="{FF2B5EF4-FFF2-40B4-BE49-F238E27FC236}">
                  <a16:creationId xmlns:a16="http://schemas.microsoft.com/office/drawing/2014/main" id="{B9BFCC23-A7C6-455D-8E81-C67A5414A2BA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9" name="Gerader Verbinder 304">
              <a:extLst>
                <a:ext uri="{FF2B5EF4-FFF2-40B4-BE49-F238E27FC236}">
                  <a16:creationId xmlns:a16="http://schemas.microsoft.com/office/drawing/2014/main" id="{D30DA26C-579C-4422-A705-F71629B5D5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20" name="Gruppieren 301">
            <a:extLst>
              <a:ext uri="{FF2B5EF4-FFF2-40B4-BE49-F238E27FC236}">
                <a16:creationId xmlns:a16="http://schemas.microsoft.com/office/drawing/2014/main" id="{08C46CE3-BF6E-4D44-B490-B58C27ED6B26}"/>
              </a:ext>
            </a:extLst>
          </p:cNvPr>
          <p:cNvGrpSpPr>
            <a:grpSpLocks noChangeAspect="1"/>
          </p:cNvGrpSpPr>
          <p:nvPr/>
        </p:nvGrpSpPr>
        <p:grpSpPr>
          <a:xfrm>
            <a:off x="4043200" y="672348"/>
            <a:ext cx="303468" cy="322415"/>
            <a:chOff x="4567396" y="1757642"/>
            <a:chExt cx="437197" cy="517644"/>
          </a:xfrm>
        </p:grpSpPr>
        <p:sp>
          <p:nvSpPr>
            <p:cNvPr id="1221" name="Bogen 302">
              <a:extLst>
                <a:ext uri="{FF2B5EF4-FFF2-40B4-BE49-F238E27FC236}">
                  <a16:creationId xmlns:a16="http://schemas.microsoft.com/office/drawing/2014/main" id="{CDEE4EFF-32A1-4B4E-879F-C6427FD4778B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22" name="Gerader Verbinder 303">
              <a:extLst>
                <a:ext uri="{FF2B5EF4-FFF2-40B4-BE49-F238E27FC236}">
                  <a16:creationId xmlns:a16="http://schemas.microsoft.com/office/drawing/2014/main" id="{633C8BC5-6248-46CB-A1D1-D457CA22DDB9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3" name="Gerader Verbinder 304">
              <a:extLst>
                <a:ext uri="{FF2B5EF4-FFF2-40B4-BE49-F238E27FC236}">
                  <a16:creationId xmlns:a16="http://schemas.microsoft.com/office/drawing/2014/main" id="{44D2A97E-C671-4F5A-8C3B-8A6A1B6C1E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24" name="Gruppieren 321">
            <a:extLst>
              <a:ext uri="{FF2B5EF4-FFF2-40B4-BE49-F238E27FC236}">
                <a16:creationId xmlns:a16="http://schemas.microsoft.com/office/drawing/2014/main" id="{952AC775-E625-47BD-9F37-E2CFFCA10A48}"/>
              </a:ext>
            </a:extLst>
          </p:cNvPr>
          <p:cNvGrpSpPr/>
          <p:nvPr/>
        </p:nvGrpSpPr>
        <p:grpSpPr>
          <a:xfrm>
            <a:off x="4542116" y="5451503"/>
            <a:ext cx="302178" cy="388934"/>
            <a:chOff x="6271766" y="3561386"/>
            <a:chExt cx="437198" cy="484707"/>
          </a:xfrm>
        </p:grpSpPr>
        <p:sp>
          <p:nvSpPr>
            <p:cNvPr id="1225" name="Bogen 322">
              <a:extLst>
                <a:ext uri="{FF2B5EF4-FFF2-40B4-BE49-F238E27FC236}">
                  <a16:creationId xmlns:a16="http://schemas.microsoft.com/office/drawing/2014/main" id="{A09FBD94-0936-474A-9322-02E7102F9C90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26" name="Gerader Verbinder 323">
              <a:extLst>
                <a:ext uri="{FF2B5EF4-FFF2-40B4-BE49-F238E27FC236}">
                  <a16:creationId xmlns:a16="http://schemas.microsoft.com/office/drawing/2014/main" id="{514442D7-48A8-44BB-B3CF-9BE18E4AF617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7" name="Gerader Verbinder 324">
              <a:extLst>
                <a:ext uri="{FF2B5EF4-FFF2-40B4-BE49-F238E27FC236}">
                  <a16:creationId xmlns:a16="http://schemas.microsoft.com/office/drawing/2014/main" id="{5AA0D740-3872-4569-B9AD-34E003B32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28" name="Gruppieren 325">
              <a:extLst>
                <a:ext uri="{FF2B5EF4-FFF2-40B4-BE49-F238E27FC236}">
                  <a16:creationId xmlns:a16="http://schemas.microsoft.com/office/drawing/2014/main" id="{11FDACD4-8D00-4DC7-A831-F891CC238FCF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29" name="Bogen 326">
                <a:extLst>
                  <a:ext uri="{FF2B5EF4-FFF2-40B4-BE49-F238E27FC236}">
                    <a16:creationId xmlns:a16="http://schemas.microsoft.com/office/drawing/2014/main" id="{58C31621-A4AC-4394-A380-7052A28A0FB6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30" name="Gerader Verbinder 327">
                <a:extLst>
                  <a:ext uri="{FF2B5EF4-FFF2-40B4-BE49-F238E27FC236}">
                    <a16:creationId xmlns:a16="http://schemas.microsoft.com/office/drawing/2014/main" id="{DC37E654-5865-447E-ACD6-B9967D9A4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1" name="Gerader Verbinder 328">
                <a:extLst>
                  <a:ext uri="{FF2B5EF4-FFF2-40B4-BE49-F238E27FC236}">
                    <a16:creationId xmlns:a16="http://schemas.microsoft.com/office/drawing/2014/main" id="{F01BBE64-2788-454E-A240-D53BD98A3A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2" name="Gruppieren 313">
            <a:extLst>
              <a:ext uri="{FF2B5EF4-FFF2-40B4-BE49-F238E27FC236}">
                <a16:creationId xmlns:a16="http://schemas.microsoft.com/office/drawing/2014/main" id="{9801A15B-7883-4478-AD54-611CEEABD21D}"/>
              </a:ext>
            </a:extLst>
          </p:cNvPr>
          <p:cNvGrpSpPr/>
          <p:nvPr/>
        </p:nvGrpSpPr>
        <p:grpSpPr>
          <a:xfrm rot="10800000">
            <a:off x="4826606" y="643797"/>
            <a:ext cx="302178" cy="388934"/>
            <a:chOff x="6271766" y="3561386"/>
            <a:chExt cx="437198" cy="484707"/>
          </a:xfrm>
        </p:grpSpPr>
        <p:sp>
          <p:nvSpPr>
            <p:cNvPr id="1233" name="Bogen 314">
              <a:extLst>
                <a:ext uri="{FF2B5EF4-FFF2-40B4-BE49-F238E27FC236}">
                  <a16:creationId xmlns:a16="http://schemas.microsoft.com/office/drawing/2014/main" id="{31019859-5A28-4880-85F7-D3C505B89150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34" name="Gerader Verbinder 315">
              <a:extLst>
                <a:ext uri="{FF2B5EF4-FFF2-40B4-BE49-F238E27FC236}">
                  <a16:creationId xmlns:a16="http://schemas.microsoft.com/office/drawing/2014/main" id="{1A4A5C5B-C7CB-4A68-8472-2C952B04DBD1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5" name="Gerader Verbinder 316">
              <a:extLst>
                <a:ext uri="{FF2B5EF4-FFF2-40B4-BE49-F238E27FC236}">
                  <a16:creationId xmlns:a16="http://schemas.microsoft.com/office/drawing/2014/main" id="{91F055CB-160A-4FA6-A837-E33C8B359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36" name="Gruppieren 317">
              <a:extLst>
                <a:ext uri="{FF2B5EF4-FFF2-40B4-BE49-F238E27FC236}">
                  <a16:creationId xmlns:a16="http://schemas.microsoft.com/office/drawing/2014/main" id="{C09A6F6A-24D5-4692-B199-CB6B9FDAC555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37" name="Bogen 318">
                <a:extLst>
                  <a:ext uri="{FF2B5EF4-FFF2-40B4-BE49-F238E27FC236}">
                    <a16:creationId xmlns:a16="http://schemas.microsoft.com/office/drawing/2014/main" id="{D667F609-2B24-4CF3-A488-FAA5B8F169EC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38" name="Gerader Verbinder 319">
                <a:extLst>
                  <a:ext uri="{FF2B5EF4-FFF2-40B4-BE49-F238E27FC236}">
                    <a16:creationId xmlns:a16="http://schemas.microsoft.com/office/drawing/2014/main" id="{0546162D-58FC-4035-9D98-D4748368B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9" name="Gerader Verbinder 320">
                <a:extLst>
                  <a:ext uri="{FF2B5EF4-FFF2-40B4-BE49-F238E27FC236}">
                    <a16:creationId xmlns:a16="http://schemas.microsoft.com/office/drawing/2014/main" id="{D793916E-5D2A-4AC5-B8FA-71F17C2C93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40" name="Gerade Verbindung mit Pfeil 329">
            <a:extLst>
              <a:ext uri="{FF2B5EF4-FFF2-40B4-BE49-F238E27FC236}">
                <a16:creationId xmlns:a16="http://schemas.microsoft.com/office/drawing/2014/main" id="{B8DC6F9C-353A-460F-B8CA-41A4FE06A28A}"/>
              </a:ext>
            </a:extLst>
          </p:cNvPr>
          <p:cNvCxnSpPr>
            <a:cxnSpLocks/>
          </p:cNvCxnSpPr>
          <p:nvPr/>
        </p:nvCxnSpPr>
        <p:spPr>
          <a:xfrm flipH="1">
            <a:off x="5158634" y="2194881"/>
            <a:ext cx="5191" cy="29325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1" name="Gruppieren 219">
            <a:extLst>
              <a:ext uri="{FF2B5EF4-FFF2-40B4-BE49-F238E27FC236}">
                <a16:creationId xmlns:a16="http://schemas.microsoft.com/office/drawing/2014/main" id="{465ECB3B-B3FF-4C17-B418-FBB32D34CF49}"/>
              </a:ext>
            </a:extLst>
          </p:cNvPr>
          <p:cNvGrpSpPr/>
          <p:nvPr/>
        </p:nvGrpSpPr>
        <p:grpSpPr>
          <a:xfrm rot="10800000">
            <a:off x="5018141" y="2164184"/>
            <a:ext cx="302178" cy="388934"/>
            <a:chOff x="6271766" y="3561386"/>
            <a:chExt cx="437198" cy="484707"/>
          </a:xfrm>
        </p:grpSpPr>
        <p:sp>
          <p:nvSpPr>
            <p:cNvPr id="1242" name="Bogen 220">
              <a:extLst>
                <a:ext uri="{FF2B5EF4-FFF2-40B4-BE49-F238E27FC236}">
                  <a16:creationId xmlns:a16="http://schemas.microsoft.com/office/drawing/2014/main" id="{7F20B866-F95F-4245-A383-1F3636763967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43" name="Gerader Verbinder 221">
              <a:extLst>
                <a:ext uri="{FF2B5EF4-FFF2-40B4-BE49-F238E27FC236}">
                  <a16:creationId xmlns:a16="http://schemas.microsoft.com/office/drawing/2014/main" id="{01BAE70E-5FAF-4100-9852-C32878D339B8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4" name="Gerader Verbinder 222">
              <a:extLst>
                <a:ext uri="{FF2B5EF4-FFF2-40B4-BE49-F238E27FC236}">
                  <a16:creationId xmlns:a16="http://schemas.microsoft.com/office/drawing/2014/main" id="{82D0F631-369C-47C1-9E89-748C6586E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45" name="Gruppieren 223">
              <a:extLst>
                <a:ext uri="{FF2B5EF4-FFF2-40B4-BE49-F238E27FC236}">
                  <a16:creationId xmlns:a16="http://schemas.microsoft.com/office/drawing/2014/main" id="{F7722608-2C29-48FD-AF96-BCD8314992EA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46" name="Bogen 224">
                <a:extLst>
                  <a:ext uri="{FF2B5EF4-FFF2-40B4-BE49-F238E27FC236}">
                    <a16:creationId xmlns:a16="http://schemas.microsoft.com/office/drawing/2014/main" id="{F5BAADBD-E567-4EAF-AEBB-E44F578B9AD8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47" name="Gerader Verbinder 225">
                <a:extLst>
                  <a:ext uri="{FF2B5EF4-FFF2-40B4-BE49-F238E27FC236}">
                    <a16:creationId xmlns:a16="http://schemas.microsoft.com/office/drawing/2014/main" id="{053EC520-00D9-4761-988D-45DB0EABF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8" name="Gerader Verbinder 226">
                <a:extLst>
                  <a:ext uri="{FF2B5EF4-FFF2-40B4-BE49-F238E27FC236}">
                    <a16:creationId xmlns:a16="http://schemas.microsoft.com/office/drawing/2014/main" id="{CAD9D66A-F2EB-4D48-8451-1D61F60BC1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49" name="Gerade Verbindung mit Pfeil 330">
            <a:extLst>
              <a:ext uri="{FF2B5EF4-FFF2-40B4-BE49-F238E27FC236}">
                <a16:creationId xmlns:a16="http://schemas.microsoft.com/office/drawing/2014/main" id="{B3666DB0-621D-482E-9327-8B087FF6326D}"/>
              </a:ext>
            </a:extLst>
          </p:cNvPr>
          <p:cNvCxnSpPr>
            <a:cxnSpLocks/>
          </p:cNvCxnSpPr>
          <p:nvPr/>
        </p:nvCxnSpPr>
        <p:spPr>
          <a:xfrm flipH="1">
            <a:off x="4740089" y="3147828"/>
            <a:ext cx="25840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0" name="Gerade Verbindung mit Pfeil 331">
            <a:extLst>
              <a:ext uri="{FF2B5EF4-FFF2-40B4-BE49-F238E27FC236}">
                <a16:creationId xmlns:a16="http://schemas.microsoft.com/office/drawing/2014/main" id="{A3DBAAAC-A7DA-42D0-8843-D1550EB6C4AD}"/>
              </a:ext>
            </a:extLst>
          </p:cNvPr>
          <p:cNvCxnSpPr>
            <a:cxnSpLocks/>
          </p:cNvCxnSpPr>
          <p:nvPr/>
        </p:nvCxnSpPr>
        <p:spPr>
          <a:xfrm flipH="1">
            <a:off x="5688356" y="3265521"/>
            <a:ext cx="25840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1" name="Gruppieren 332">
            <a:extLst>
              <a:ext uri="{FF2B5EF4-FFF2-40B4-BE49-F238E27FC236}">
                <a16:creationId xmlns:a16="http://schemas.microsoft.com/office/drawing/2014/main" id="{02AEB2F3-A069-4A73-8250-B71C611B4F43}"/>
              </a:ext>
            </a:extLst>
          </p:cNvPr>
          <p:cNvGrpSpPr/>
          <p:nvPr/>
        </p:nvGrpSpPr>
        <p:grpSpPr>
          <a:xfrm rot="16200000">
            <a:off x="6536994" y="3658041"/>
            <a:ext cx="302178" cy="388934"/>
            <a:chOff x="6271766" y="3561386"/>
            <a:chExt cx="437198" cy="484707"/>
          </a:xfrm>
        </p:grpSpPr>
        <p:sp>
          <p:nvSpPr>
            <p:cNvPr id="1252" name="Bogen 333">
              <a:extLst>
                <a:ext uri="{FF2B5EF4-FFF2-40B4-BE49-F238E27FC236}">
                  <a16:creationId xmlns:a16="http://schemas.microsoft.com/office/drawing/2014/main" id="{DD4C9461-CE2A-49D6-806C-E7E9B6A6B177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53" name="Gerader Verbinder 334">
              <a:extLst>
                <a:ext uri="{FF2B5EF4-FFF2-40B4-BE49-F238E27FC236}">
                  <a16:creationId xmlns:a16="http://schemas.microsoft.com/office/drawing/2014/main" id="{FC0E6450-6A17-4FAE-BF63-571E75690900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4" name="Gerader Verbinder 335">
              <a:extLst>
                <a:ext uri="{FF2B5EF4-FFF2-40B4-BE49-F238E27FC236}">
                  <a16:creationId xmlns:a16="http://schemas.microsoft.com/office/drawing/2014/main" id="{F5908712-01C4-4172-B1C7-77C526BD4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55" name="Gruppieren 336">
              <a:extLst>
                <a:ext uri="{FF2B5EF4-FFF2-40B4-BE49-F238E27FC236}">
                  <a16:creationId xmlns:a16="http://schemas.microsoft.com/office/drawing/2014/main" id="{D4C8044B-2ED3-4AD7-A4B8-A6E0BE6EDF2E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56" name="Bogen 337">
                <a:extLst>
                  <a:ext uri="{FF2B5EF4-FFF2-40B4-BE49-F238E27FC236}">
                    <a16:creationId xmlns:a16="http://schemas.microsoft.com/office/drawing/2014/main" id="{1C8E30FD-FD6D-46E0-8E56-834C0BC8B9D7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57" name="Gerader Verbinder 338">
                <a:extLst>
                  <a:ext uri="{FF2B5EF4-FFF2-40B4-BE49-F238E27FC236}">
                    <a16:creationId xmlns:a16="http://schemas.microsoft.com/office/drawing/2014/main" id="{F1A0F493-4AFA-4085-B9EA-4F47827F4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8" name="Gerader Verbinder 339">
                <a:extLst>
                  <a:ext uri="{FF2B5EF4-FFF2-40B4-BE49-F238E27FC236}">
                    <a16:creationId xmlns:a16="http://schemas.microsoft.com/office/drawing/2014/main" id="{C6E5242B-831C-4B36-94F3-B44AC4F7BC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9" name="Gruppieren 340">
            <a:extLst>
              <a:ext uri="{FF2B5EF4-FFF2-40B4-BE49-F238E27FC236}">
                <a16:creationId xmlns:a16="http://schemas.microsoft.com/office/drawing/2014/main" id="{0FC18FF2-4A98-4B75-9BBF-8ED873C42699}"/>
              </a:ext>
            </a:extLst>
          </p:cNvPr>
          <p:cNvGrpSpPr/>
          <p:nvPr/>
        </p:nvGrpSpPr>
        <p:grpSpPr>
          <a:xfrm rot="16200000">
            <a:off x="7755166" y="985667"/>
            <a:ext cx="302178" cy="388934"/>
            <a:chOff x="6271766" y="3561386"/>
            <a:chExt cx="437198" cy="484707"/>
          </a:xfrm>
        </p:grpSpPr>
        <p:sp>
          <p:nvSpPr>
            <p:cNvPr id="1260" name="Bogen 341">
              <a:extLst>
                <a:ext uri="{FF2B5EF4-FFF2-40B4-BE49-F238E27FC236}">
                  <a16:creationId xmlns:a16="http://schemas.microsoft.com/office/drawing/2014/main" id="{F3A76F82-553A-4A6E-88C4-41FC7D596335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61" name="Gerader Verbinder 342">
              <a:extLst>
                <a:ext uri="{FF2B5EF4-FFF2-40B4-BE49-F238E27FC236}">
                  <a16:creationId xmlns:a16="http://schemas.microsoft.com/office/drawing/2014/main" id="{FD1687EC-1923-4542-9835-5DBBB8FC721C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2" name="Gerader Verbinder 343">
              <a:extLst>
                <a:ext uri="{FF2B5EF4-FFF2-40B4-BE49-F238E27FC236}">
                  <a16:creationId xmlns:a16="http://schemas.microsoft.com/office/drawing/2014/main" id="{B99E4581-670D-4C34-AD47-14034D72E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63" name="Gruppieren 344">
              <a:extLst>
                <a:ext uri="{FF2B5EF4-FFF2-40B4-BE49-F238E27FC236}">
                  <a16:creationId xmlns:a16="http://schemas.microsoft.com/office/drawing/2014/main" id="{B1F7A4DB-98D1-48D4-9BAE-D2DAD5DD7A50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64" name="Bogen 345">
                <a:extLst>
                  <a:ext uri="{FF2B5EF4-FFF2-40B4-BE49-F238E27FC236}">
                    <a16:creationId xmlns:a16="http://schemas.microsoft.com/office/drawing/2014/main" id="{25B501D0-D0CC-420D-B0CE-273F0821FC3E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65" name="Gerader Verbinder 346">
                <a:extLst>
                  <a:ext uri="{FF2B5EF4-FFF2-40B4-BE49-F238E27FC236}">
                    <a16:creationId xmlns:a16="http://schemas.microsoft.com/office/drawing/2014/main" id="{B74019D9-BF98-4CB3-9BDD-3F0A85B6D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6" name="Gerader Verbinder 347">
                <a:extLst>
                  <a:ext uri="{FF2B5EF4-FFF2-40B4-BE49-F238E27FC236}">
                    <a16:creationId xmlns:a16="http://schemas.microsoft.com/office/drawing/2014/main" id="{1CCE93AB-5AB1-4A6E-8651-1E84DD861F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7" name="Gruppieren 348">
            <a:extLst>
              <a:ext uri="{FF2B5EF4-FFF2-40B4-BE49-F238E27FC236}">
                <a16:creationId xmlns:a16="http://schemas.microsoft.com/office/drawing/2014/main" id="{519A4EFF-97A4-4000-B489-5E9BD59541AC}"/>
              </a:ext>
            </a:extLst>
          </p:cNvPr>
          <p:cNvGrpSpPr/>
          <p:nvPr/>
        </p:nvGrpSpPr>
        <p:grpSpPr>
          <a:xfrm rot="10800000">
            <a:off x="8104035" y="1948177"/>
            <a:ext cx="302178" cy="388934"/>
            <a:chOff x="6271766" y="3561386"/>
            <a:chExt cx="437198" cy="484707"/>
          </a:xfrm>
        </p:grpSpPr>
        <p:sp>
          <p:nvSpPr>
            <p:cNvPr id="1268" name="Bogen 349">
              <a:extLst>
                <a:ext uri="{FF2B5EF4-FFF2-40B4-BE49-F238E27FC236}">
                  <a16:creationId xmlns:a16="http://schemas.microsoft.com/office/drawing/2014/main" id="{50DCD0DF-021A-40E0-8FAC-239319FEFB10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69" name="Gerader Verbinder 350">
              <a:extLst>
                <a:ext uri="{FF2B5EF4-FFF2-40B4-BE49-F238E27FC236}">
                  <a16:creationId xmlns:a16="http://schemas.microsoft.com/office/drawing/2014/main" id="{88AA71FE-3090-47C9-9B1C-90A68F2577C9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0" name="Gerader Verbinder 351">
              <a:extLst>
                <a:ext uri="{FF2B5EF4-FFF2-40B4-BE49-F238E27FC236}">
                  <a16:creationId xmlns:a16="http://schemas.microsoft.com/office/drawing/2014/main" id="{BE479376-31D3-48F3-9C45-10624FF0C6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71" name="Gruppieren 352">
              <a:extLst>
                <a:ext uri="{FF2B5EF4-FFF2-40B4-BE49-F238E27FC236}">
                  <a16:creationId xmlns:a16="http://schemas.microsoft.com/office/drawing/2014/main" id="{749E575F-269C-4D44-BFDB-F828BDF4E82B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72" name="Bogen 353">
                <a:extLst>
                  <a:ext uri="{FF2B5EF4-FFF2-40B4-BE49-F238E27FC236}">
                    <a16:creationId xmlns:a16="http://schemas.microsoft.com/office/drawing/2014/main" id="{8F0C9FCC-D8B0-4008-B214-FE196C3F32BD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73" name="Gerader Verbinder 354">
                <a:extLst>
                  <a:ext uri="{FF2B5EF4-FFF2-40B4-BE49-F238E27FC236}">
                    <a16:creationId xmlns:a16="http://schemas.microsoft.com/office/drawing/2014/main" id="{8839B370-7DA7-4E6D-BCD4-96CD63EA94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4" name="Gerader Verbinder 355">
                <a:extLst>
                  <a:ext uri="{FF2B5EF4-FFF2-40B4-BE49-F238E27FC236}">
                    <a16:creationId xmlns:a16="http://schemas.microsoft.com/office/drawing/2014/main" id="{F312C85A-7859-404B-A06D-CB2CDFB40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75" name="Gerade Verbindung mit Pfeil 356">
            <a:extLst>
              <a:ext uri="{FF2B5EF4-FFF2-40B4-BE49-F238E27FC236}">
                <a16:creationId xmlns:a16="http://schemas.microsoft.com/office/drawing/2014/main" id="{6F1CECB0-2B43-4E76-B61A-B7B0F272BB53}"/>
              </a:ext>
            </a:extLst>
          </p:cNvPr>
          <p:cNvCxnSpPr>
            <a:cxnSpLocks/>
          </p:cNvCxnSpPr>
          <p:nvPr/>
        </p:nvCxnSpPr>
        <p:spPr>
          <a:xfrm>
            <a:off x="6651224" y="2024369"/>
            <a:ext cx="0" cy="279106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6" name="Gerade Verbindung mit Pfeil 358">
            <a:extLst>
              <a:ext uri="{FF2B5EF4-FFF2-40B4-BE49-F238E27FC236}">
                <a16:creationId xmlns:a16="http://schemas.microsoft.com/office/drawing/2014/main" id="{E71F6160-4415-4709-AAC4-94BB129804A5}"/>
              </a:ext>
            </a:extLst>
          </p:cNvPr>
          <p:cNvCxnSpPr>
            <a:cxnSpLocks/>
          </p:cNvCxnSpPr>
          <p:nvPr/>
        </p:nvCxnSpPr>
        <p:spPr>
          <a:xfrm flipH="1">
            <a:off x="6530715" y="3928050"/>
            <a:ext cx="241019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Gerade Verbindung mit Pfeil 359">
            <a:extLst>
              <a:ext uri="{FF2B5EF4-FFF2-40B4-BE49-F238E27FC236}">
                <a16:creationId xmlns:a16="http://schemas.microsoft.com/office/drawing/2014/main" id="{A5C7F174-6E4A-4FDA-AD22-889611BCE41F}"/>
              </a:ext>
            </a:extLst>
          </p:cNvPr>
          <p:cNvCxnSpPr>
            <a:cxnSpLocks/>
          </p:cNvCxnSpPr>
          <p:nvPr/>
        </p:nvCxnSpPr>
        <p:spPr>
          <a:xfrm flipH="1">
            <a:off x="4740089" y="3265521"/>
            <a:ext cx="241019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Gerade Verbindung mit Pfeil 374">
            <a:extLst>
              <a:ext uri="{FF2B5EF4-FFF2-40B4-BE49-F238E27FC236}">
                <a16:creationId xmlns:a16="http://schemas.microsoft.com/office/drawing/2014/main" id="{B9BA6F85-B093-4B75-8227-F27393B8ABCC}"/>
              </a:ext>
            </a:extLst>
          </p:cNvPr>
          <p:cNvCxnSpPr>
            <a:cxnSpLocks/>
          </p:cNvCxnSpPr>
          <p:nvPr/>
        </p:nvCxnSpPr>
        <p:spPr>
          <a:xfrm flipH="1">
            <a:off x="4789085" y="5548785"/>
            <a:ext cx="7447" cy="243788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0" name="Gruppieren 383">
            <a:extLst>
              <a:ext uri="{FF2B5EF4-FFF2-40B4-BE49-F238E27FC236}">
                <a16:creationId xmlns:a16="http://schemas.microsoft.com/office/drawing/2014/main" id="{1A7BDE28-81EB-4C92-9A00-157449FD71F0}"/>
              </a:ext>
            </a:extLst>
          </p:cNvPr>
          <p:cNvGrpSpPr/>
          <p:nvPr/>
        </p:nvGrpSpPr>
        <p:grpSpPr>
          <a:xfrm rot="16200000">
            <a:off x="5680231" y="2273212"/>
            <a:ext cx="302178" cy="388934"/>
            <a:chOff x="6271766" y="3561386"/>
            <a:chExt cx="437198" cy="484707"/>
          </a:xfrm>
        </p:grpSpPr>
        <p:sp>
          <p:nvSpPr>
            <p:cNvPr id="1281" name="Bogen 384">
              <a:extLst>
                <a:ext uri="{FF2B5EF4-FFF2-40B4-BE49-F238E27FC236}">
                  <a16:creationId xmlns:a16="http://schemas.microsoft.com/office/drawing/2014/main" id="{61B350DF-C2E1-40B2-A125-9A96314D7F79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82" name="Gerader Verbinder 385">
              <a:extLst>
                <a:ext uri="{FF2B5EF4-FFF2-40B4-BE49-F238E27FC236}">
                  <a16:creationId xmlns:a16="http://schemas.microsoft.com/office/drawing/2014/main" id="{30739CF4-59A5-41FC-8D51-A7F2A73C6124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3" name="Gerader Verbinder 386">
              <a:extLst>
                <a:ext uri="{FF2B5EF4-FFF2-40B4-BE49-F238E27FC236}">
                  <a16:creationId xmlns:a16="http://schemas.microsoft.com/office/drawing/2014/main" id="{10EC0849-4E77-4CA5-8B5B-2B5B2B2052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84" name="Gruppieren 387">
              <a:extLst>
                <a:ext uri="{FF2B5EF4-FFF2-40B4-BE49-F238E27FC236}">
                  <a16:creationId xmlns:a16="http://schemas.microsoft.com/office/drawing/2014/main" id="{98569E55-63B6-4506-B7D3-3808D53B320E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85" name="Bogen 388">
                <a:extLst>
                  <a:ext uri="{FF2B5EF4-FFF2-40B4-BE49-F238E27FC236}">
                    <a16:creationId xmlns:a16="http://schemas.microsoft.com/office/drawing/2014/main" id="{205C19C0-EEC6-4326-AF2D-F40568554A05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86" name="Gerader Verbinder 389">
                <a:extLst>
                  <a:ext uri="{FF2B5EF4-FFF2-40B4-BE49-F238E27FC236}">
                    <a16:creationId xmlns:a16="http://schemas.microsoft.com/office/drawing/2014/main" id="{791A5C12-0689-477B-9BB2-DA40805297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7" name="Gerader Verbinder 390">
                <a:extLst>
                  <a:ext uri="{FF2B5EF4-FFF2-40B4-BE49-F238E27FC236}">
                    <a16:creationId xmlns:a16="http://schemas.microsoft.com/office/drawing/2014/main" id="{0415381A-C6DE-4646-891D-C6B19BC83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88" name="Gerade Verbindung mit Pfeil 391">
            <a:extLst>
              <a:ext uri="{FF2B5EF4-FFF2-40B4-BE49-F238E27FC236}">
                <a16:creationId xmlns:a16="http://schemas.microsoft.com/office/drawing/2014/main" id="{4202C1EB-1EF5-47F5-AB36-BDFDBC04BFA0}"/>
              </a:ext>
            </a:extLst>
          </p:cNvPr>
          <p:cNvCxnSpPr>
            <a:cxnSpLocks/>
          </p:cNvCxnSpPr>
          <p:nvPr/>
        </p:nvCxnSpPr>
        <p:spPr>
          <a:xfrm>
            <a:off x="8330667" y="2053582"/>
            <a:ext cx="0" cy="22068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Gerade Verbindung mit Pfeil 392">
            <a:extLst>
              <a:ext uri="{FF2B5EF4-FFF2-40B4-BE49-F238E27FC236}">
                <a16:creationId xmlns:a16="http://schemas.microsoft.com/office/drawing/2014/main" id="{48A8EFFC-78A0-4CBA-860C-09DF812092EB}"/>
              </a:ext>
            </a:extLst>
          </p:cNvPr>
          <p:cNvCxnSpPr>
            <a:cxnSpLocks/>
          </p:cNvCxnSpPr>
          <p:nvPr/>
        </p:nvCxnSpPr>
        <p:spPr>
          <a:xfrm>
            <a:off x="4786409" y="3341066"/>
            <a:ext cx="20314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" name="Gerade Verbindung mit Pfeil 395">
            <a:extLst>
              <a:ext uri="{FF2B5EF4-FFF2-40B4-BE49-F238E27FC236}">
                <a16:creationId xmlns:a16="http://schemas.microsoft.com/office/drawing/2014/main" id="{6E2A4970-5886-45ED-A5C5-801A794CB151}"/>
              </a:ext>
            </a:extLst>
          </p:cNvPr>
          <p:cNvCxnSpPr>
            <a:cxnSpLocks/>
          </p:cNvCxnSpPr>
          <p:nvPr/>
        </p:nvCxnSpPr>
        <p:spPr>
          <a:xfrm flipV="1">
            <a:off x="4599766" y="5503713"/>
            <a:ext cx="0" cy="237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1" name="Gerade Verbindung mit Pfeil 396">
            <a:extLst>
              <a:ext uri="{FF2B5EF4-FFF2-40B4-BE49-F238E27FC236}">
                <a16:creationId xmlns:a16="http://schemas.microsoft.com/office/drawing/2014/main" id="{E628623A-04CF-43CC-B04A-C21EC0D58D17}"/>
              </a:ext>
            </a:extLst>
          </p:cNvPr>
          <p:cNvCxnSpPr>
            <a:cxnSpLocks/>
          </p:cNvCxnSpPr>
          <p:nvPr/>
        </p:nvCxnSpPr>
        <p:spPr>
          <a:xfrm flipV="1">
            <a:off x="8395331" y="4431709"/>
            <a:ext cx="0" cy="237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3" name="Gerade Verbindung mit Pfeil 409">
            <a:extLst>
              <a:ext uri="{FF2B5EF4-FFF2-40B4-BE49-F238E27FC236}">
                <a16:creationId xmlns:a16="http://schemas.microsoft.com/office/drawing/2014/main" id="{468C49BD-379A-4EBB-9E37-F65AC2114589}"/>
              </a:ext>
            </a:extLst>
          </p:cNvPr>
          <p:cNvCxnSpPr>
            <a:cxnSpLocks/>
          </p:cNvCxnSpPr>
          <p:nvPr/>
        </p:nvCxnSpPr>
        <p:spPr>
          <a:xfrm>
            <a:off x="5699974" y="2523373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4" name="Gerade Verbindung mit Pfeil 419">
            <a:extLst>
              <a:ext uri="{FF2B5EF4-FFF2-40B4-BE49-F238E27FC236}">
                <a16:creationId xmlns:a16="http://schemas.microsoft.com/office/drawing/2014/main" id="{0F2E6B90-8EC4-41E1-8468-43359E195BD3}"/>
              </a:ext>
            </a:extLst>
          </p:cNvPr>
          <p:cNvCxnSpPr>
            <a:cxnSpLocks/>
          </p:cNvCxnSpPr>
          <p:nvPr/>
        </p:nvCxnSpPr>
        <p:spPr>
          <a:xfrm>
            <a:off x="4347914" y="6627988"/>
            <a:ext cx="0" cy="187838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8" name="Rechteck 26">
            <a:extLst>
              <a:ext uri="{FF2B5EF4-FFF2-40B4-BE49-F238E27FC236}">
                <a16:creationId xmlns:a16="http://schemas.microsoft.com/office/drawing/2014/main" id="{F0C7F1E1-E6EF-4178-9F0E-64432E4313FB}"/>
              </a:ext>
            </a:extLst>
          </p:cNvPr>
          <p:cNvSpPr/>
          <p:nvPr/>
        </p:nvSpPr>
        <p:spPr>
          <a:xfrm>
            <a:off x="6016323" y="4612139"/>
            <a:ext cx="755255" cy="5253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Cleaning</a:t>
            </a:r>
          </a:p>
        </p:txBody>
      </p:sp>
      <p:grpSp>
        <p:nvGrpSpPr>
          <p:cNvPr id="1311" name="Gruppieren 456">
            <a:extLst>
              <a:ext uri="{FF2B5EF4-FFF2-40B4-BE49-F238E27FC236}">
                <a16:creationId xmlns:a16="http://schemas.microsoft.com/office/drawing/2014/main" id="{FC34A1DB-B035-4077-8CD3-0EB5B2E3CD09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7025560" y="1862596"/>
            <a:ext cx="365813" cy="388653"/>
            <a:chOff x="4567396" y="1757642"/>
            <a:chExt cx="437197" cy="517644"/>
          </a:xfrm>
        </p:grpSpPr>
        <p:sp>
          <p:nvSpPr>
            <p:cNvPr id="1312" name="Bogen 457">
              <a:extLst>
                <a:ext uri="{FF2B5EF4-FFF2-40B4-BE49-F238E27FC236}">
                  <a16:creationId xmlns:a16="http://schemas.microsoft.com/office/drawing/2014/main" id="{759B0AAF-F520-406C-BE61-97184DBEC289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13" name="Gerader Verbinder 458">
              <a:extLst>
                <a:ext uri="{FF2B5EF4-FFF2-40B4-BE49-F238E27FC236}">
                  <a16:creationId xmlns:a16="http://schemas.microsoft.com/office/drawing/2014/main" id="{AE923E5F-BF51-41DA-BE0E-C6ECC1C02487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4" name="Gerader Verbinder 459">
              <a:extLst>
                <a:ext uri="{FF2B5EF4-FFF2-40B4-BE49-F238E27FC236}">
                  <a16:creationId xmlns:a16="http://schemas.microsoft.com/office/drawing/2014/main" id="{B418CF66-4FC9-4257-80BF-864E1F287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15" name="Graphique 399" descr="Flèche en cercle avec un remplissage uni">
            <a:extLst>
              <a:ext uri="{FF2B5EF4-FFF2-40B4-BE49-F238E27FC236}">
                <a16:creationId xmlns:a16="http://schemas.microsoft.com/office/drawing/2014/main" id="{B12C134B-BE62-40C6-958A-60510E0729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56833" y="5012122"/>
            <a:ext cx="341722" cy="341722"/>
          </a:xfrm>
          <a:prstGeom prst="rect">
            <a:avLst/>
          </a:prstGeom>
        </p:spPr>
      </p:pic>
      <p:pic>
        <p:nvPicPr>
          <p:cNvPr id="1316" name="Image 400">
            <a:extLst>
              <a:ext uri="{FF2B5EF4-FFF2-40B4-BE49-F238E27FC236}">
                <a16:creationId xmlns:a16="http://schemas.microsoft.com/office/drawing/2014/main" id="{44EB7FC2-523A-488F-AB92-A9A370F719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5056" y="5845614"/>
            <a:ext cx="228960" cy="270000"/>
          </a:xfrm>
          <a:prstGeom prst="rect">
            <a:avLst/>
          </a:prstGeom>
        </p:spPr>
      </p:pic>
      <p:pic>
        <p:nvPicPr>
          <p:cNvPr id="1317" name="Image 401">
            <a:extLst>
              <a:ext uri="{FF2B5EF4-FFF2-40B4-BE49-F238E27FC236}">
                <a16:creationId xmlns:a16="http://schemas.microsoft.com/office/drawing/2014/main" id="{3FDDA438-DB20-42A5-AE7F-C4B97419D3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8395" y="6415835"/>
            <a:ext cx="228911" cy="269942"/>
          </a:xfrm>
          <a:prstGeom prst="rect">
            <a:avLst/>
          </a:prstGeom>
        </p:spPr>
      </p:pic>
      <p:pic>
        <p:nvPicPr>
          <p:cNvPr id="1318" name="Image 402">
            <a:extLst>
              <a:ext uri="{FF2B5EF4-FFF2-40B4-BE49-F238E27FC236}">
                <a16:creationId xmlns:a16="http://schemas.microsoft.com/office/drawing/2014/main" id="{1C05758E-6306-4905-9F74-D0A845E15D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4222" y="6641390"/>
            <a:ext cx="238591" cy="165387"/>
          </a:xfrm>
          <a:prstGeom prst="rect">
            <a:avLst/>
          </a:prstGeom>
        </p:spPr>
      </p:pic>
      <p:pic>
        <p:nvPicPr>
          <p:cNvPr id="1319" name="Image 403">
            <a:extLst>
              <a:ext uri="{FF2B5EF4-FFF2-40B4-BE49-F238E27FC236}">
                <a16:creationId xmlns:a16="http://schemas.microsoft.com/office/drawing/2014/main" id="{94CE0B4F-403C-47DE-BD1B-6D226FCA7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650" y="4999549"/>
            <a:ext cx="160941" cy="162000"/>
          </a:xfrm>
          <a:prstGeom prst="rect">
            <a:avLst/>
          </a:prstGeom>
        </p:spPr>
      </p:pic>
      <p:pic>
        <p:nvPicPr>
          <p:cNvPr id="1320" name="Image 405">
            <a:extLst>
              <a:ext uri="{FF2B5EF4-FFF2-40B4-BE49-F238E27FC236}">
                <a16:creationId xmlns:a16="http://schemas.microsoft.com/office/drawing/2014/main" id="{ACEFB812-31B7-4923-A668-605ABA3E3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206" y="3114432"/>
            <a:ext cx="212098" cy="205814"/>
          </a:xfrm>
          <a:prstGeom prst="rect">
            <a:avLst/>
          </a:prstGeom>
        </p:spPr>
      </p:pic>
      <p:pic>
        <p:nvPicPr>
          <p:cNvPr id="1321" name="Graphique 406" descr="Flèche en cercle avec un remplissage uni">
            <a:extLst>
              <a:ext uri="{FF2B5EF4-FFF2-40B4-BE49-F238E27FC236}">
                <a16:creationId xmlns:a16="http://schemas.microsoft.com/office/drawing/2014/main" id="{F64FBBCE-DF96-46DC-8AFB-899814DD87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10017" y="3612197"/>
            <a:ext cx="306061" cy="306061"/>
          </a:xfrm>
          <a:prstGeom prst="rect">
            <a:avLst/>
          </a:prstGeom>
        </p:spPr>
      </p:pic>
      <p:pic>
        <p:nvPicPr>
          <p:cNvPr id="1322" name="Image 407">
            <a:extLst>
              <a:ext uri="{FF2B5EF4-FFF2-40B4-BE49-F238E27FC236}">
                <a16:creationId xmlns:a16="http://schemas.microsoft.com/office/drawing/2014/main" id="{D18CFDB0-CF16-4F93-A979-34AEF9014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805" y="2922546"/>
            <a:ext cx="160941" cy="162000"/>
          </a:xfrm>
          <a:prstGeom prst="rect">
            <a:avLst/>
          </a:prstGeom>
        </p:spPr>
      </p:pic>
      <p:pic>
        <p:nvPicPr>
          <p:cNvPr id="1323" name="Image 408">
            <a:extLst>
              <a:ext uri="{FF2B5EF4-FFF2-40B4-BE49-F238E27FC236}">
                <a16:creationId xmlns:a16="http://schemas.microsoft.com/office/drawing/2014/main" id="{B448CC06-8AD9-4C52-8207-4754C6675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212" y="2918196"/>
            <a:ext cx="161358" cy="162420"/>
          </a:xfrm>
          <a:prstGeom prst="rect">
            <a:avLst/>
          </a:prstGeom>
        </p:spPr>
      </p:pic>
      <p:pic>
        <p:nvPicPr>
          <p:cNvPr id="1324" name="Image 409">
            <a:extLst>
              <a:ext uri="{FF2B5EF4-FFF2-40B4-BE49-F238E27FC236}">
                <a16:creationId xmlns:a16="http://schemas.microsoft.com/office/drawing/2014/main" id="{18F15F4F-713D-4651-A75B-E57455F6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118" y="2914100"/>
            <a:ext cx="160941" cy="162000"/>
          </a:xfrm>
          <a:prstGeom prst="rect">
            <a:avLst/>
          </a:prstGeom>
        </p:spPr>
      </p:pic>
      <p:pic>
        <p:nvPicPr>
          <p:cNvPr id="1325" name="Image 410">
            <a:extLst>
              <a:ext uri="{FF2B5EF4-FFF2-40B4-BE49-F238E27FC236}">
                <a16:creationId xmlns:a16="http://schemas.microsoft.com/office/drawing/2014/main" id="{F3B3D970-E718-454E-BDE5-B3788940C5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0983" y="3212573"/>
            <a:ext cx="228960" cy="270000"/>
          </a:xfrm>
          <a:prstGeom prst="rect">
            <a:avLst/>
          </a:prstGeom>
        </p:spPr>
      </p:pic>
      <p:pic>
        <p:nvPicPr>
          <p:cNvPr id="1326" name="Image 411">
            <a:extLst>
              <a:ext uri="{FF2B5EF4-FFF2-40B4-BE49-F238E27FC236}">
                <a16:creationId xmlns:a16="http://schemas.microsoft.com/office/drawing/2014/main" id="{7AB1163E-33AC-4FF6-8057-C2CEFFFB83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7941" y="1482701"/>
            <a:ext cx="228911" cy="269942"/>
          </a:xfrm>
          <a:prstGeom prst="rect">
            <a:avLst/>
          </a:prstGeom>
        </p:spPr>
      </p:pic>
      <p:pic>
        <p:nvPicPr>
          <p:cNvPr id="1327" name="Image 412">
            <a:extLst>
              <a:ext uri="{FF2B5EF4-FFF2-40B4-BE49-F238E27FC236}">
                <a16:creationId xmlns:a16="http://schemas.microsoft.com/office/drawing/2014/main" id="{A18143F9-7939-40A3-8705-8918AC58EF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9884" y="1842586"/>
            <a:ext cx="228960" cy="270000"/>
          </a:xfrm>
          <a:prstGeom prst="rect">
            <a:avLst/>
          </a:prstGeom>
        </p:spPr>
      </p:pic>
      <p:pic>
        <p:nvPicPr>
          <p:cNvPr id="1328" name="Image 413">
            <a:extLst>
              <a:ext uri="{FF2B5EF4-FFF2-40B4-BE49-F238E27FC236}">
                <a16:creationId xmlns:a16="http://schemas.microsoft.com/office/drawing/2014/main" id="{1C2ABC9E-F5EC-4B44-A969-6E8A2830D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706" y="1472452"/>
            <a:ext cx="160941" cy="162000"/>
          </a:xfrm>
          <a:prstGeom prst="rect">
            <a:avLst/>
          </a:prstGeom>
        </p:spPr>
      </p:pic>
      <p:pic>
        <p:nvPicPr>
          <p:cNvPr id="1329" name="Image 414">
            <a:extLst>
              <a:ext uri="{FF2B5EF4-FFF2-40B4-BE49-F238E27FC236}">
                <a16:creationId xmlns:a16="http://schemas.microsoft.com/office/drawing/2014/main" id="{15C9584B-82F7-4CAF-8553-FE0C058C08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3991" y="905815"/>
            <a:ext cx="228911" cy="269942"/>
          </a:xfrm>
          <a:prstGeom prst="rect">
            <a:avLst/>
          </a:prstGeom>
        </p:spPr>
      </p:pic>
      <p:pic>
        <p:nvPicPr>
          <p:cNvPr id="1330" name="Image 415">
            <a:extLst>
              <a:ext uri="{FF2B5EF4-FFF2-40B4-BE49-F238E27FC236}">
                <a16:creationId xmlns:a16="http://schemas.microsoft.com/office/drawing/2014/main" id="{6243CA88-FA2D-41DA-B5E6-F80BCF1E24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2381" y="1185483"/>
            <a:ext cx="228960" cy="270000"/>
          </a:xfrm>
          <a:prstGeom prst="rect">
            <a:avLst/>
          </a:prstGeom>
        </p:spPr>
      </p:pic>
      <p:pic>
        <p:nvPicPr>
          <p:cNvPr id="1331" name="Image 416">
            <a:extLst>
              <a:ext uri="{FF2B5EF4-FFF2-40B4-BE49-F238E27FC236}">
                <a16:creationId xmlns:a16="http://schemas.microsoft.com/office/drawing/2014/main" id="{62B94553-07D4-422A-9CB6-0CC3EA38E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558" y="632837"/>
            <a:ext cx="160941" cy="162000"/>
          </a:xfrm>
          <a:prstGeom prst="rect">
            <a:avLst/>
          </a:prstGeom>
        </p:spPr>
      </p:pic>
      <p:pic>
        <p:nvPicPr>
          <p:cNvPr id="1332" name="Image 417">
            <a:extLst>
              <a:ext uri="{FF2B5EF4-FFF2-40B4-BE49-F238E27FC236}">
                <a16:creationId xmlns:a16="http://schemas.microsoft.com/office/drawing/2014/main" id="{B068BFC0-9B67-4176-8835-7C94ABE9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970" y="3368676"/>
            <a:ext cx="212098" cy="205814"/>
          </a:xfrm>
          <a:prstGeom prst="rect">
            <a:avLst/>
          </a:prstGeom>
        </p:spPr>
      </p:pic>
      <p:pic>
        <p:nvPicPr>
          <p:cNvPr id="1333" name="Image 418">
            <a:extLst>
              <a:ext uri="{FF2B5EF4-FFF2-40B4-BE49-F238E27FC236}">
                <a16:creationId xmlns:a16="http://schemas.microsoft.com/office/drawing/2014/main" id="{D5976095-67F2-4C85-AE07-331B9078DA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6408771" y="3093487"/>
            <a:ext cx="228911" cy="269942"/>
          </a:xfrm>
          <a:prstGeom prst="rect">
            <a:avLst/>
          </a:prstGeom>
        </p:spPr>
      </p:pic>
      <p:pic>
        <p:nvPicPr>
          <p:cNvPr id="1334" name="Image 419">
            <a:extLst>
              <a:ext uri="{FF2B5EF4-FFF2-40B4-BE49-F238E27FC236}">
                <a16:creationId xmlns:a16="http://schemas.microsoft.com/office/drawing/2014/main" id="{C33B89C5-AA2E-4F32-99B2-D8A2EBBC96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6178326" y="3087949"/>
            <a:ext cx="228960" cy="270000"/>
          </a:xfrm>
          <a:prstGeom prst="rect">
            <a:avLst/>
          </a:prstGeom>
        </p:spPr>
      </p:pic>
      <p:pic>
        <p:nvPicPr>
          <p:cNvPr id="1335" name="Image 420">
            <a:extLst>
              <a:ext uri="{FF2B5EF4-FFF2-40B4-BE49-F238E27FC236}">
                <a16:creationId xmlns:a16="http://schemas.microsoft.com/office/drawing/2014/main" id="{C403F001-4829-4BD9-899A-CF788ADA3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1033" y="1516085"/>
            <a:ext cx="269882" cy="159608"/>
          </a:xfrm>
          <a:prstGeom prst="rect">
            <a:avLst/>
          </a:prstGeom>
        </p:spPr>
      </p:pic>
      <p:pic>
        <p:nvPicPr>
          <p:cNvPr id="1336" name="Image 421">
            <a:extLst>
              <a:ext uri="{FF2B5EF4-FFF2-40B4-BE49-F238E27FC236}">
                <a16:creationId xmlns:a16="http://schemas.microsoft.com/office/drawing/2014/main" id="{FDD4A275-9F0E-4293-B6B7-125FFEEA90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4906" y="3958164"/>
            <a:ext cx="269882" cy="159608"/>
          </a:xfrm>
          <a:prstGeom prst="rect">
            <a:avLst/>
          </a:prstGeom>
        </p:spPr>
      </p:pic>
      <p:pic>
        <p:nvPicPr>
          <p:cNvPr id="1337" name="Image 422">
            <a:extLst>
              <a:ext uri="{FF2B5EF4-FFF2-40B4-BE49-F238E27FC236}">
                <a16:creationId xmlns:a16="http://schemas.microsoft.com/office/drawing/2014/main" id="{D4CF6D8F-60F1-4BF1-8CCD-2AA1EFE1C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177" y="3116653"/>
            <a:ext cx="160941" cy="162000"/>
          </a:xfrm>
          <a:prstGeom prst="rect">
            <a:avLst/>
          </a:prstGeom>
        </p:spPr>
      </p:pic>
      <p:pic>
        <p:nvPicPr>
          <p:cNvPr id="1338" name="Graphique 423" descr="Flèche en cercle avec un remplissage uni">
            <a:extLst>
              <a:ext uri="{FF2B5EF4-FFF2-40B4-BE49-F238E27FC236}">
                <a16:creationId xmlns:a16="http://schemas.microsoft.com/office/drawing/2014/main" id="{5E7F3D86-D845-433F-B4D8-690CCDF6D6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39929" y="3884614"/>
            <a:ext cx="293692" cy="293692"/>
          </a:xfrm>
          <a:prstGeom prst="rect">
            <a:avLst/>
          </a:prstGeom>
        </p:spPr>
      </p:pic>
      <p:pic>
        <p:nvPicPr>
          <p:cNvPr id="1339" name="Image 424">
            <a:extLst>
              <a:ext uri="{FF2B5EF4-FFF2-40B4-BE49-F238E27FC236}">
                <a16:creationId xmlns:a16="http://schemas.microsoft.com/office/drawing/2014/main" id="{BCA140A0-8478-4A37-B789-F98CB3EF5E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0579" y="2407334"/>
            <a:ext cx="228911" cy="269942"/>
          </a:xfrm>
          <a:prstGeom prst="rect">
            <a:avLst/>
          </a:prstGeom>
        </p:spPr>
      </p:pic>
      <p:pic>
        <p:nvPicPr>
          <p:cNvPr id="1340" name="Image 425">
            <a:extLst>
              <a:ext uri="{FF2B5EF4-FFF2-40B4-BE49-F238E27FC236}">
                <a16:creationId xmlns:a16="http://schemas.microsoft.com/office/drawing/2014/main" id="{F8ED326D-FCF4-451E-A979-E0C6A24C94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4164" y="2693857"/>
            <a:ext cx="228960" cy="270000"/>
          </a:xfrm>
          <a:prstGeom prst="rect">
            <a:avLst/>
          </a:prstGeom>
        </p:spPr>
      </p:pic>
      <p:pic>
        <p:nvPicPr>
          <p:cNvPr id="1341" name="Image 426">
            <a:extLst>
              <a:ext uri="{FF2B5EF4-FFF2-40B4-BE49-F238E27FC236}">
                <a16:creationId xmlns:a16="http://schemas.microsoft.com/office/drawing/2014/main" id="{ED3682FB-A263-4781-AE29-45D7147EA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385" y="2403925"/>
            <a:ext cx="161358" cy="162420"/>
          </a:xfrm>
          <a:prstGeom prst="rect">
            <a:avLst/>
          </a:prstGeom>
        </p:spPr>
      </p:pic>
      <p:pic>
        <p:nvPicPr>
          <p:cNvPr id="1342" name="Image 428">
            <a:extLst>
              <a:ext uri="{FF2B5EF4-FFF2-40B4-BE49-F238E27FC236}">
                <a16:creationId xmlns:a16="http://schemas.microsoft.com/office/drawing/2014/main" id="{1A039386-F332-4C68-8850-CD8FCA55F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165" y="2405252"/>
            <a:ext cx="160941" cy="162000"/>
          </a:xfrm>
          <a:prstGeom prst="rect">
            <a:avLst/>
          </a:prstGeom>
        </p:spPr>
      </p:pic>
      <p:pic>
        <p:nvPicPr>
          <p:cNvPr id="1343" name="Graphique 430" descr="Flèche en cercle avec un remplissage uni">
            <a:extLst>
              <a:ext uri="{FF2B5EF4-FFF2-40B4-BE49-F238E27FC236}">
                <a16:creationId xmlns:a16="http://schemas.microsoft.com/office/drawing/2014/main" id="{F97EEF51-1827-4C32-B272-366E175866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3555" y="2591694"/>
            <a:ext cx="293692" cy="293692"/>
          </a:xfrm>
          <a:prstGeom prst="rect">
            <a:avLst/>
          </a:prstGeom>
        </p:spPr>
      </p:pic>
      <p:pic>
        <p:nvPicPr>
          <p:cNvPr id="1344" name="Graphique 431" descr="Flèche en cercle avec un remplissage uni">
            <a:extLst>
              <a:ext uri="{FF2B5EF4-FFF2-40B4-BE49-F238E27FC236}">
                <a16:creationId xmlns:a16="http://schemas.microsoft.com/office/drawing/2014/main" id="{4C58AAAC-D36F-43B5-BA61-D88F38120F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90767" y="4850786"/>
            <a:ext cx="293692" cy="293692"/>
          </a:xfrm>
          <a:prstGeom prst="rect">
            <a:avLst/>
          </a:prstGeom>
        </p:spPr>
      </p:pic>
      <p:pic>
        <p:nvPicPr>
          <p:cNvPr id="1345" name="Image 433">
            <a:extLst>
              <a:ext uri="{FF2B5EF4-FFF2-40B4-BE49-F238E27FC236}">
                <a16:creationId xmlns:a16="http://schemas.microsoft.com/office/drawing/2014/main" id="{0C2122AB-0D40-421B-9207-E977721C1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640" y="5431821"/>
            <a:ext cx="161358" cy="162420"/>
          </a:xfrm>
          <a:prstGeom prst="rect">
            <a:avLst/>
          </a:prstGeom>
        </p:spPr>
      </p:pic>
      <p:pic>
        <p:nvPicPr>
          <p:cNvPr id="1346" name="Image 434">
            <a:extLst>
              <a:ext uri="{FF2B5EF4-FFF2-40B4-BE49-F238E27FC236}">
                <a16:creationId xmlns:a16="http://schemas.microsoft.com/office/drawing/2014/main" id="{74EEE3D6-2ED2-43FA-9A3B-687CCB770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359" y="5416994"/>
            <a:ext cx="160941" cy="162000"/>
          </a:xfrm>
          <a:prstGeom prst="rect">
            <a:avLst/>
          </a:prstGeom>
        </p:spPr>
      </p:pic>
      <p:pic>
        <p:nvPicPr>
          <p:cNvPr id="1347" name="Image 436">
            <a:extLst>
              <a:ext uri="{FF2B5EF4-FFF2-40B4-BE49-F238E27FC236}">
                <a16:creationId xmlns:a16="http://schemas.microsoft.com/office/drawing/2014/main" id="{3D941F45-9843-4926-8D43-22E9B79984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1789" y="5133431"/>
            <a:ext cx="228960" cy="270000"/>
          </a:xfrm>
          <a:prstGeom prst="rect">
            <a:avLst/>
          </a:prstGeom>
        </p:spPr>
      </p:pic>
      <p:pic>
        <p:nvPicPr>
          <p:cNvPr id="1348" name="Image 437">
            <a:extLst>
              <a:ext uri="{FF2B5EF4-FFF2-40B4-BE49-F238E27FC236}">
                <a16:creationId xmlns:a16="http://schemas.microsoft.com/office/drawing/2014/main" id="{DEBB858F-6F14-478B-B64F-235BCE5B8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4410" y="4852928"/>
            <a:ext cx="228960" cy="270000"/>
          </a:xfrm>
          <a:prstGeom prst="rect">
            <a:avLst/>
          </a:prstGeom>
        </p:spPr>
      </p:pic>
      <p:pic>
        <p:nvPicPr>
          <p:cNvPr id="1349" name="Image 438">
            <a:extLst>
              <a:ext uri="{FF2B5EF4-FFF2-40B4-BE49-F238E27FC236}">
                <a16:creationId xmlns:a16="http://schemas.microsoft.com/office/drawing/2014/main" id="{A9C540C5-B9E9-49BF-9948-683AE9F7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429" y="5521533"/>
            <a:ext cx="160941" cy="162000"/>
          </a:xfrm>
          <a:prstGeom prst="rect">
            <a:avLst/>
          </a:prstGeom>
        </p:spPr>
      </p:pic>
      <p:pic>
        <p:nvPicPr>
          <p:cNvPr id="1350" name="Image 439">
            <a:extLst>
              <a:ext uri="{FF2B5EF4-FFF2-40B4-BE49-F238E27FC236}">
                <a16:creationId xmlns:a16="http://schemas.microsoft.com/office/drawing/2014/main" id="{50CADE82-1999-48C2-A497-43B6E56672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7051273" y="2122072"/>
            <a:ext cx="228960" cy="270000"/>
          </a:xfrm>
          <a:prstGeom prst="rect">
            <a:avLst/>
          </a:prstGeom>
        </p:spPr>
      </p:pic>
      <p:pic>
        <p:nvPicPr>
          <p:cNvPr id="1351" name="Image 440">
            <a:extLst>
              <a:ext uri="{FF2B5EF4-FFF2-40B4-BE49-F238E27FC236}">
                <a16:creationId xmlns:a16="http://schemas.microsoft.com/office/drawing/2014/main" id="{5106C62C-B6F7-40F4-964B-EB08DDDEEE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6764445" y="2115810"/>
            <a:ext cx="228911" cy="269942"/>
          </a:xfrm>
          <a:prstGeom prst="rect">
            <a:avLst/>
          </a:prstGeom>
        </p:spPr>
      </p:pic>
      <p:pic>
        <p:nvPicPr>
          <p:cNvPr id="1352" name="Image 441">
            <a:extLst>
              <a:ext uri="{FF2B5EF4-FFF2-40B4-BE49-F238E27FC236}">
                <a16:creationId xmlns:a16="http://schemas.microsoft.com/office/drawing/2014/main" id="{D125BCE8-6910-4475-AF07-9728A70A07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462" y="2155270"/>
            <a:ext cx="269882" cy="159608"/>
          </a:xfrm>
          <a:prstGeom prst="rect">
            <a:avLst/>
          </a:prstGeom>
        </p:spPr>
      </p:pic>
      <p:pic>
        <p:nvPicPr>
          <p:cNvPr id="1353" name="Image 442">
            <a:extLst>
              <a:ext uri="{FF2B5EF4-FFF2-40B4-BE49-F238E27FC236}">
                <a16:creationId xmlns:a16="http://schemas.microsoft.com/office/drawing/2014/main" id="{1C955CDD-C009-411E-9CBD-0D40BFF62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833" y="5680352"/>
            <a:ext cx="161358" cy="162420"/>
          </a:xfrm>
          <a:prstGeom prst="rect">
            <a:avLst/>
          </a:prstGeom>
        </p:spPr>
      </p:pic>
      <p:pic>
        <p:nvPicPr>
          <p:cNvPr id="1354" name="Image 443">
            <a:extLst>
              <a:ext uri="{FF2B5EF4-FFF2-40B4-BE49-F238E27FC236}">
                <a16:creationId xmlns:a16="http://schemas.microsoft.com/office/drawing/2014/main" id="{43ADA608-7104-4CB9-96F2-E6EEDD8B4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865" y="5692385"/>
            <a:ext cx="160941" cy="162000"/>
          </a:xfrm>
          <a:prstGeom prst="rect">
            <a:avLst/>
          </a:prstGeom>
        </p:spPr>
      </p:pic>
      <p:sp>
        <p:nvSpPr>
          <p:cNvPr id="1374" name="Rechteck 38">
            <a:extLst>
              <a:ext uri="{FF2B5EF4-FFF2-40B4-BE49-F238E27FC236}">
                <a16:creationId xmlns:a16="http://schemas.microsoft.com/office/drawing/2014/main" id="{5C62E603-5A96-4B1A-B9D7-A4E32D016A02}"/>
              </a:ext>
            </a:extLst>
          </p:cNvPr>
          <p:cNvSpPr/>
          <p:nvPr/>
        </p:nvSpPr>
        <p:spPr>
          <a:xfrm>
            <a:off x="4300704" y="4203154"/>
            <a:ext cx="575066" cy="733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grpSp>
        <p:nvGrpSpPr>
          <p:cNvPr id="1406" name="Gruppieren 383">
            <a:extLst>
              <a:ext uri="{FF2B5EF4-FFF2-40B4-BE49-F238E27FC236}">
                <a16:creationId xmlns:a16="http://schemas.microsoft.com/office/drawing/2014/main" id="{3BF5B30A-1DC1-4270-A773-35C172DDDDB9}"/>
              </a:ext>
            </a:extLst>
          </p:cNvPr>
          <p:cNvGrpSpPr/>
          <p:nvPr/>
        </p:nvGrpSpPr>
        <p:grpSpPr>
          <a:xfrm rot="16200000">
            <a:off x="5683907" y="2687559"/>
            <a:ext cx="302178" cy="388934"/>
            <a:chOff x="6271766" y="3561386"/>
            <a:chExt cx="437198" cy="484707"/>
          </a:xfrm>
        </p:grpSpPr>
        <p:sp>
          <p:nvSpPr>
            <p:cNvPr id="1407" name="Bogen 384">
              <a:extLst>
                <a:ext uri="{FF2B5EF4-FFF2-40B4-BE49-F238E27FC236}">
                  <a16:creationId xmlns:a16="http://schemas.microsoft.com/office/drawing/2014/main" id="{A1184252-488F-4E19-AD6B-AF7460CA6565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08" name="Gerader Verbinder 385">
              <a:extLst>
                <a:ext uri="{FF2B5EF4-FFF2-40B4-BE49-F238E27FC236}">
                  <a16:creationId xmlns:a16="http://schemas.microsoft.com/office/drawing/2014/main" id="{50D04C4C-0DE7-44A0-BD12-9D37D3991F57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9" name="Gerader Verbinder 386">
              <a:extLst>
                <a:ext uri="{FF2B5EF4-FFF2-40B4-BE49-F238E27FC236}">
                  <a16:creationId xmlns:a16="http://schemas.microsoft.com/office/drawing/2014/main" id="{8F33EEB8-238D-4494-83DD-36A245E030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10" name="Gruppieren 387">
              <a:extLst>
                <a:ext uri="{FF2B5EF4-FFF2-40B4-BE49-F238E27FC236}">
                  <a16:creationId xmlns:a16="http://schemas.microsoft.com/office/drawing/2014/main" id="{923A8CD5-4AD7-47BE-8F5E-2BA887AA4726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11" name="Bogen 388">
                <a:extLst>
                  <a:ext uri="{FF2B5EF4-FFF2-40B4-BE49-F238E27FC236}">
                    <a16:creationId xmlns:a16="http://schemas.microsoft.com/office/drawing/2014/main" id="{CA377C9E-E875-4CBA-8F53-489034B37007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12" name="Gerader Verbinder 389">
                <a:extLst>
                  <a:ext uri="{FF2B5EF4-FFF2-40B4-BE49-F238E27FC236}">
                    <a16:creationId xmlns:a16="http://schemas.microsoft.com/office/drawing/2014/main" id="{56B4D4AB-0E2D-40E8-9443-8489FF6C2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3" name="Gerader Verbinder 390">
                <a:extLst>
                  <a:ext uri="{FF2B5EF4-FFF2-40B4-BE49-F238E27FC236}">
                    <a16:creationId xmlns:a16="http://schemas.microsoft.com/office/drawing/2014/main" id="{316957B1-16CA-4C86-B1C5-B574D29F33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14" name="Gerade Verbindung mit Pfeil 409">
            <a:extLst>
              <a:ext uri="{FF2B5EF4-FFF2-40B4-BE49-F238E27FC236}">
                <a16:creationId xmlns:a16="http://schemas.microsoft.com/office/drawing/2014/main" id="{1F6678F3-EDE4-492D-BC62-FABE45FFDC90}"/>
              </a:ext>
            </a:extLst>
          </p:cNvPr>
          <p:cNvCxnSpPr>
            <a:cxnSpLocks/>
          </p:cNvCxnSpPr>
          <p:nvPr/>
        </p:nvCxnSpPr>
        <p:spPr>
          <a:xfrm>
            <a:off x="5703650" y="2937720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Gerade Verbindung mit Pfeil 126">
            <a:extLst>
              <a:ext uri="{FF2B5EF4-FFF2-40B4-BE49-F238E27FC236}">
                <a16:creationId xmlns:a16="http://schemas.microsoft.com/office/drawing/2014/main" id="{42160F84-B367-494D-A530-F8AF2E14AC91}"/>
              </a:ext>
            </a:extLst>
          </p:cNvPr>
          <p:cNvCxnSpPr>
            <a:cxnSpLocks/>
          </p:cNvCxnSpPr>
          <p:nvPr/>
        </p:nvCxnSpPr>
        <p:spPr>
          <a:xfrm>
            <a:off x="5700506" y="2809091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6" name="Rechteck 95">
            <a:extLst>
              <a:ext uri="{FF2B5EF4-FFF2-40B4-BE49-F238E27FC236}">
                <a16:creationId xmlns:a16="http://schemas.microsoft.com/office/drawing/2014/main" id="{2E77C01F-5D6B-4439-B2C4-98F689DEC9ED}"/>
              </a:ext>
            </a:extLst>
          </p:cNvPr>
          <p:cNvSpPr/>
          <p:nvPr/>
        </p:nvSpPr>
        <p:spPr>
          <a:xfrm>
            <a:off x="4900829" y="4149089"/>
            <a:ext cx="532291" cy="4516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sp>
        <p:nvSpPr>
          <p:cNvPr id="1417" name="Rechteck 95">
            <a:extLst>
              <a:ext uri="{FF2B5EF4-FFF2-40B4-BE49-F238E27FC236}">
                <a16:creationId xmlns:a16="http://schemas.microsoft.com/office/drawing/2014/main" id="{9005311A-4A5B-4AD1-9ED6-CA47831420C0}"/>
              </a:ext>
            </a:extLst>
          </p:cNvPr>
          <p:cNvSpPr/>
          <p:nvPr/>
        </p:nvSpPr>
        <p:spPr>
          <a:xfrm>
            <a:off x="5429393" y="4144499"/>
            <a:ext cx="400081" cy="45383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grpSp>
        <p:nvGrpSpPr>
          <p:cNvPr id="1418" name="Gruppieren 383">
            <a:extLst>
              <a:ext uri="{FF2B5EF4-FFF2-40B4-BE49-F238E27FC236}">
                <a16:creationId xmlns:a16="http://schemas.microsoft.com/office/drawing/2014/main" id="{6884ED25-6232-4FCE-A3F6-FC59F9209B1A}"/>
              </a:ext>
            </a:extLst>
          </p:cNvPr>
          <p:cNvGrpSpPr/>
          <p:nvPr/>
        </p:nvGrpSpPr>
        <p:grpSpPr>
          <a:xfrm rot="16200000">
            <a:off x="5673608" y="4185894"/>
            <a:ext cx="302178" cy="388934"/>
            <a:chOff x="6271766" y="3561386"/>
            <a:chExt cx="437198" cy="484707"/>
          </a:xfrm>
        </p:grpSpPr>
        <p:sp>
          <p:nvSpPr>
            <p:cNvPr id="1419" name="Bogen 384">
              <a:extLst>
                <a:ext uri="{FF2B5EF4-FFF2-40B4-BE49-F238E27FC236}">
                  <a16:creationId xmlns:a16="http://schemas.microsoft.com/office/drawing/2014/main" id="{0527398E-79C2-4C78-8E22-8EA511D15B93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20" name="Gerader Verbinder 385">
              <a:extLst>
                <a:ext uri="{FF2B5EF4-FFF2-40B4-BE49-F238E27FC236}">
                  <a16:creationId xmlns:a16="http://schemas.microsoft.com/office/drawing/2014/main" id="{64A1ADBF-B0BA-4CCA-985C-652C6FB817F8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1" name="Gerader Verbinder 386">
              <a:extLst>
                <a:ext uri="{FF2B5EF4-FFF2-40B4-BE49-F238E27FC236}">
                  <a16:creationId xmlns:a16="http://schemas.microsoft.com/office/drawing/2014/main" id="{E91DD1B9-51FC-4943-9023-1E78950D1E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22" name="Gruppieren 387">
              <a:extLst>
                <a:ext uri="{FF2B5EF4-FFF2-40B4-BE49-F238E27FC236}">
                  <a16:creationId xmlns:a16="http://schemas.microsoft.com/office/drawing/2014/main" id="{B06716BC-5E8A-4C24-94E2-18FE83027124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23" name="Bogen 388">
                <a:extLst>
                  <a:ext uri="{FF2B5EF4-FFF2-40B4-BE49-F238E27FC236}">
                    <a16:creationId xmlns:a16="http://schemas.microsoft.com/office/drawing/2014/main" id="{0D9B57E5-AB9C-4AE2-98D7-4048594939B9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24" name="Gerader Verbinder 389">
                <a:extLst>
                  <a:ext uri="{FF2B5EF4-FFF2-40B4-BE49-F238E27FC236}">
                    <a16:creationId xmlns:a16="http://schemas.microsoft.com/office/drawing/2014/main" id="{9EB16BB2-D281-4B48-8DA0-65DEE96B7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5" name="Gerader Verbinder 390">
                <a:extLst>
                  <a:ext uri="{FF2B5EF4-FFF2-40B4-BE49-F238E27FC236}">
                    <a16:creationId xmlns:a16="http://schemas.microsoft.com/office/drawing/2014/main" id="{FA46B052-87D9-44D4-9D00-81111858E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26" name="Gerade Verbindung mit Pfeil 409">
            <a:extLst>
              <a:ext uri="{FF2B5EF4-FFF2-40B4-BE49-F238E27FC236}">
                <a16:creationId xmlns:a16="http://schemas.microsoft.com/office/drawing/2014/main" id="{37212623-C8C1-4E0F-ACD0-131ED23A2D3E}"/>
              </a:ext>
            </a:extLst>
          </p:cNvPr>
          <p:cNvCxnSpPr>
            <a:cxnSpLocks/>
          </p:cNvCxnSpPr>
          <p:nvPr/>
        </p:nvCxnSpPr>
        <p:spPr>
          <a:xfrm>
            <a:off x="5693351" y="4436055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Gerade Verbindung mit Pfeil 126">
            <a:extLst>
              <a:ext uri="{FF2B5EF4-FFF2-40B4-BE49-F238E27FC236}">
                <a16:creationId xmlns:a16="http://schemas.microsoft.com/office/drawing/2014/main" id="{20AFBB24-ADFB-486D-8062-3E5E9D861263}"/>
              </a:ext>
            </a:extLst>
          </p:cNvPr>
          <p:cNvCxnSpPr>
            <a:cxnSpLocks/>
          </p:cNvCxnSpPr>
          <p:nvPr/>
        </p:nvCxnSpPr>
        <p:spPr>
          <a:xfrm>
            <a:off x="5690207" y="4307426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8" name="Gruppieren 383">
            <a:extLst>
              <a:ext uri="{FF2B5EF4-FFF2-40B4-BE49-F238E27FC236}">
                <a16:creationId xmlns:a16="http://schemas.microsoft.com/office/drawing/2014/main" id="{DA339350-CF58-4B48-8C11-7E23748E30CA}"/>
              </a:ext>
            </a:extLst>
          </p:cNvPr>
          <p:cNvGrpSpPr/>
          <p:nvPr/>
        </p:nvGrpSpPr>
        <p:grpSpPr>
          <a:xfrm rot="16200000">
            <a:off x="5278684" y="4191241"/>
            <a:ext cx="302178" cy="388934"/>
            <a:chOff x="6271766" y="3561386"/>
            <a:chExt cx="437198" cy="484707"/>
          </a:xfrm>
        </p:grpSpPr>
        <p:sp>
          <p:nvSpPr>
            <p:cNvPr id="1429" name="Bogen 384">
              <a:extLst>
                <a:ext uri="{FF2B5EF4-FFF2-40B4-BE49-F238E27FC236}">
                  <a16:creationId xmlns:a16="http://schemas.microsoft.com/office/drawing/2014/main" id="{333D1A04-8CFF-416F-ACA3-5A9B7CC374C1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30" name="Gerader Verbinder 385">
              <a:extLst>
                <a:ext uri="{FF2B5EF4-FFF2-40B4-BE49-F238E27FC236}">
                  <a16:creationId xmlns:a16="http://schemas.microsoft.com/office/drawing/2014/main" id="{790BCD9E-438D-4E3E-8471-0996C5C9A93E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1" name="Gerader Verbinder 386">
              <a:extLst>
                <a:ext uri="{FF2B5EF4-FFF2-40B4-BE49-F238E27FC236}">
                  <a16:creationId xmlns:a16="http://schemas.microsoft.com/office/drawing/2014/main" id="{8E8046FD-0914-4673-8B08-5CEFD985E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32" name="Gruppieren 387">
              <a:extLst>
                <a:ext uri="{FF2B5EF4-FFF2-40B4-BE49-F238E27FC236}">
                  <a16:creationId xmlns:a16="http://schemas.microsoft.com/office/drawing/2014/main" id="{C4CCCB40-1963-47B5-B507-7E3EF43C68FA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33" name="Bogen 388">
                <a:extLst>
                  <a:ext uri="{FF2B5EF4-FFF2-40B4-BE49-F238E27FC236}">
                    <a16:creationId xmlns:a16="http://schemas.microsoft.com/office/drawing/2014/main" id="{8A6428CF-9574-4D39-AE19-8FF917B14658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34" name="Gerader Verbinder 389">
                <a:extLst>
                  <a:ext uri="{FF2B5EF4-FFF2-40B4-BE49-F238E27FC236}">
                    <a16:creationId xmlns:a16="http://schemas.microsoft.com/office/drawing/2014/main" id="{017B4F55-ABAA-4591-83ED-A1F26B290C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5" name="Gerader Verbinder 390">
                <a:extLst>
                  <a:ext uri="{FF2B5EF4-FFF2-40B4-BE49-F238E27FC236}">
                    <a16:creationId xmlns:a16="http://schemas.microsoft.com/office/drawing/2014/main" id="{05E6E9EE-FDB6-4738-9004-B931E81BEF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36" name="Gerade Verbindung mit Pfeil 409">
            <a:extLst>
              <a:ext uri="{FF2B5EF4-FFF2-40B4-BE49-F238E27FC236}">
                <a16:creationId xmlns:a16="http://schemas.microsoft.com/office/drawing/2014/main" id="{F9743AC7-EFC0-427B-AD1F-3E4EC2ADCBA8}"/>
              </a:ext>
            </a:extLst>
          </p:cNvPr>
          <p:cNvCxnSpPr>
            <a:cxnSpLocks/>
          </p:cNvCxnSpPr>
          <p:nvPr/>
        </p:nvCxnSpPr>
        <p:spPr>
          <a:xfrm>
            <a:off x="5298427" y="4441402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" name="Gerade Verbindung mit Pfeil 126">
            <a:extLst>
              <a:ext uri="{FF2B5EF4-FFF2-40B4-BE49-F238E27FC236}">
                <a16:creationId xmlns:a16="http://schemas.microsoft.com/office/drawing/2014/main" id="{9C147C04-7F74-4FB4-82EE-F2AB601D2FD9}"/>
              </a:ext>
            </a:extLst>
          </p:cNvPr>
          <p:cNvCxnSpPr>
            <a:cxnSpLocks/>
          </p:cNvCxnSpPr>
          <p:nvPr/>
        </p:nvCxnSpPr>
        <p:spPr>
          <a:xfrm>
            <a:off x="5295283" y="4312773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8" name="Gruppieren 383">
            <a:extLst>
              <a:ext uri="{FF2B5EF4-FFF2-40B4-BE49-F238E27FC236}">
                <a16:creationId xmlns:a16="http://schemas.microsoft.com/office/drawing/2014/main" id="{729C22BF-5403-4DEB-B658-49904F679923}"/>
              </a:ext>
            </a:extLst>
          </p:cNvPr>
          <p:cNvGrpSpPr/>
          <p:nvPr/>
        </p:nvGrpSpPr>
        <p:grpSpPr>
          <a:xfrm rot="16200000">
            <a:off x="4742921" y="4166505"/>
            <a:ext cx="302178" cy="388934"/>
            <a:chOff x="6271766" y="3561386"/>
            <a:chExt cx="437198" cy="484707"/>
          </a:xfrm>
        </p:grpSpPr>
        <p:sp>
          <p:nvSpPr>
            <p:cNvPr id="1439" name="Bogen 384">
              <a:extLst>
                <a:ext uri="{FF2B5EF4-FFF2-40B4-BE49-F238E27FC236}">
                  <a16:creationId xmlns:a16="http://schemas.microsoft.com/office/drawing/2014/main" id="{F035E66E-C14A-4461-BB46-1680760A4E4D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40" name="Gerader Verbinder 385">
              <a:extLst>
                <a:ext uri="{FF2B5EF4-FFF2-40B4-BE49-F238E27FC236}">
                  <a16:creationId xmlns:a16="http://schemas.microsoft.com/office/drawing/2014/main" id="{70AB3756-7B5E-4C3C-93FC-1252A3D6A705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1" name="Gerader Verbinder 386">
              <a:extLst>
                <a:ext uri="{FF2B5EF4-FFF2-40B4-BE49-F238E27FC236}">
                  <a16:creationId xmlns:a16="http://schemas.microsoft.com/office/drawing/2014/main" id="{55D5F790-9296-4D2F-B85D-D951E9C2F2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42" name="Gruppieren 387">
              <a:extLst>
                <a:ext uri="{FF2B5EF4-FFF2-40B4-BE49-F238E27FC236}">
                  <a16:creationId xmlns:a16="http://schemas.microsoft.com/office/drawing/2014/main" id="{1021F829-E91D-4170-BF86-FC30FF369649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43" name="Bogen 388">
                <a:extLst>
                  <a:ext uri="{FF2B5EF4-FFF2-40B4-BE49-F238E27FC236}">
                    <a16:creationId xmlns:a16="http://schemas.microsoft.com/office/drawing/2014/main" id="{DF2D18C8-DCE3-4985-BCDD-E997CE49B345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44" name="Gerader Verbinder 389">
                <a:extLst>
                  <a:ext uri="{FF2B5EF4-FFF2-40B4-BE49-F238E27FC236}">
                    <a16:creationId xmlns:a16="http://schemas.microsoft.com/office/drawing/2014/main" id="{BCCC9798-EA3D-43B8-889E-35C4C389A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5" name="Gerader Verbinder 390">
                <a:extLst>
                  <a:ext uri="{FF2B5EF4-FFF2-40B4-BE49-F238E27FC236}">
                    <a16:creationId xmlns:a16="http://schemas.microsoft.com/office/drawing/2014/main" id="{0EABC9FB-47F5-451E-9BDB-D9D881C4C9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46" name="Gerade Verbindung mit Pfeil 409">
            <a:extLst>
              <a:ext uri="{FF2B5EF4-FFF2-40B4-BE49-F238E27FC236}">
                <a16:creationId xmlns:a16="http://schemas.microsoft.com/office/drawing/2014/main" id="{A79900B8-6924-4D93-9990-3734C18EE1AF}"/>
              </a:ext>
            </a:extLst>
          </p:cNvPr>
          <p:cNvCxnSpPr>
            <a:cxnSpLocks/>
          </p:cNvCxnSpPr>
          <p:nvPr/>
        </p:nvCxnSpPr>
        <p:spPr>
          <a:xfrm>
            <a:off x="4762664" y="4416666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7" name="Gerade Verbindung mit Pfeil 126">
            <a:extLst>
              <a:ext uri="{FF2B5EF4-FFF2-40B4-BE49-F238E27FC236}">
                <a16:creationId xmlns:a16="http://schemas.microsoft.com/office/drawing/2014/main" id="{5123C3FC-717C-421B-AC1C-F9D506885FC4}"/>
              </a:ext>
            </a:extLst>
          </p:cNvPr>
          <p:cNvCxnSpPr>
            <a:cxnSpLocks/>
          </p:cNvCxnSpPr>
          <p:nvPr/>
        </p:nvCxnSpPr>
        <p:spPr>
          <a:xfrm>
            <a:off x="4759520" y="4288037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8" name="Gruppieren 301">
            <a:extLst>
              <a:ext uri="{FF2B5EF4-FFF2-40B4-BE49-F238E27FC236}">
                <a16:creationId xmlns:a16="http://schemas.microsoft.com/office/drawing/2014/main" id="{4546D331-9141-4A74-B363-B9E6D8B776AB}"/>
              </a:ext>
            </a:extLst>
          </p:cNvPr>
          <p:cNvGrpSpPr>
            <a:grpSpLocks noChangeAspect="1"/>
          </p:cNvGrpSpPr>
          <p:nvPr/>
        </p:nvGrpSpPr>
        <p:grpSpPr>
          <a:xfrm>
            <a:off x="4062286" y="1452942"/>
            <a:ext cx="303468" cy="322415"/>
            <a:chOff x="4567396" y="1757642"/>
            <a:chExt cx="437197" cy="517644"/>
          </a:xfrm>
        </p:grpSpPr>
        <p:sp>
          <p:nvSpPr>
            <p:cNvPr id="1449" name="Bogen 302">
              <a:extLst>
                <a:ext uri="{FF2B5EF4-FFF2-40B4-BE49-F238E27FC236}">
                  <a16:creationId xmlns:a16="http://schemas.microsoft.com/office/drawing/2014/main" id="{4990DC71-2995-4899-8D01-8974041A4ED7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50" name="Gerader Verbinder 303">
              <a:extLst>
                <a:ext uri="{FF2B5EF4-FFF2-40B4-BE49-F238E27FC236}">
                  <a16:creationId xmlns:a16="http://schemas.microsoft.com/office/drawing/2014/main" id="{832EC31F-DE0C-44BD-9AF3-E62E7B4AEFE7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1" name="Gerader Verbinder 304">
              <a:extLst>
                <a:ext uri="{FF2B5EF4-FFF2-40B4-BE49-F238E27FC236}">
                  <a16:creationId xmlns:a16="http://schemas.microsoft.com/office/drawing/2014/main" id="{57D237DD-9D84-4443-9125-0879BD07C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52" name="Rechteck 90">
            <a:extLst>
              <a:ext uri="{FF2B5EF4-FFF2-40B4-BE49-F238E27FC236}">
                <a16:creationId xmlns:a16="http://schemas.microsoft.com/office/drawing/2014/main" id="{394B3F15-6112-43A2-BF7B-39BC88200D16}"/>
              </a:ext>
            </a:extLst>
          </p:cNvPr>
          <p:cNvSpPr/>
          <p:nvPr/>
        </p:nvSpPr>
        <p:spPr>
          <a:xfrm>
            <a:off x="3697599" y="4356454"/>
            <a:ext cx="705951" cy="51568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Personnel Airlock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1453" name="Gruppieren 195">
            <a:extLst>
              <a:ext uri="{FF2B5EF4-FFF2-40B4-BE49-F238E27FC236}">
                <a16:creationId xmlns:a16="http://schemas.microsoft.com/office/drawing/2014/main" id="{6E2967B8-C7F7-4CD2-8726-C06049658F24}"/>
              </a:ext>
            </a:extLst>
          </p:cNvPr>
          <p:cNvGrpSpPr/>
          <p:nvPr/>
        </p:nvGrpSpPr>
        <p:grpSpPr>
          <a:xfrm rot="16200000">
            <a:off x="3525846" y="4438026"/>
            <a:ext cx="341175" cy="415096"/>
            <a:chOff x="6271766" y="3561386"/>
            <a:chExt cx="437198" cy="484707"/>
          </a:xfrm>
        </p:grpSpPr>
        <p:sp>
          <p:nvSpPr>
            <p:cNvPr id="1454" name="Bogen 196">
              <a:extLst>
                <a:ext uri="{FF2B5EF4-FFF2-40B4-BE49-F238E27FC236}">
                  <a16:creationId xmlns:a16="http://schemas.microsoft.com/office/drawing/2014/main" id="{308219BD-6A2E-4F81-B27F-AEBFF25E6B07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55" name="Gerader Verbinder 197">
              <a:extLst>
                <a:ext uri="{FF2B5EF4-FFF2-40B4-BE49-F238E27FC236}">
                  <a16:creationId xmlns:a16="http://schemas.microsoft.com/office/drawing/2014/main" id="{DAD1C679-96A0-4925-80D9-C69E92EAEA50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6" name="Gerader Verbinder 198">
              <a:extLst>
                <a:ext uri="{FF2B5EF4-FFF2-40B4-BE49-F238E27FC236}">
                  <a16:creationId xmlns:a16="http://schemas.microsoft.com/office/drawing/2014/main" id="{D1CF8200-3593-4FEF-871A-01FB504391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57" name="Gruppieren 199">
              <a:extLst>
                <a:ext uri="{FF2B5EF4-FFF2-40B4-BE49-F238E27FC236}">
                  <a16:creationId xmlns:a16="http://schemas.microsoft.com/office/drawing/2014/main" id="{F50FC27E-D8ED-4ECF-8CEC-EC4CCB73BE59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58" name="Bogen 200">
                <a:extLst>
                  <a:ext uri="{FF2B5EF4-FFF2-40B4-BE49-F238E27FC236}">
                    <a16:creationId xmlns:a16="http://schemas.microsoft.com/office/drawing/2014/main" id="{F942AE7E-4785-451E-9E06-FFA81F65E4D3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59" name="Gerader Verbinder 201">
                <a:extLst>
                  <a:ext uri="{FF2B5EF4-FFF2-40B4-BE49-F238E27FC236}">
                    <a16:creationId xmlns:a16="http://schemas.microsoft.com/office/drawing/2014/main" id="{065AAA46-F61A-4C42-9CD6-A4B75BD274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0" name="Gerader Verbinder 202">
                <a:extLst>
                  <a:ext uri="{FF2B5EF4-FFF2-40B4-BE49-F238E27FC236}">
                    <a16:creationId xmlns:a16="http://schemas.microsoft.com/office/drawing/2014/main" id="{4EE44F3A-2F1A-4EBE-A90A-8A61A12181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61" name="Gerade Verbindung mit Pfeil 330">
            <a:extLst>
              <a:ext uri="{FF2B5EF4-FFF2-40B4-BE49-F238E27FC236}">
                <a16:creationId xmlns:a16="http://schemas.microsoft.com/office/drawing/2014/main" id="{F0A8A32A-F78F-493B-869C-2B56F0770A95}"/>
              </a:ext>
            </a:extLst>
          </p:cNvPr>
          <p:cNvCxnSpPr>
            <a:cxnSpLocks/>
          </p:cNvCxnSpPr>
          <p:nvPr/>
        </p:nvCxnSpPr>
        <p:spPr>
          <a:xfrm flipH="1">
            <a:off x="3541686" y="4514507"/>
            <a:ext cx="25840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Gerade Verbindung mit Pfeil 392">
            <a:extLst>
              <a:ext uri="{FF2B5EF4-FFF2-40B4-BE49-F238E27FC236}">
                <a16:creationId xmlns:a16="http://schemas.microsoft.com/office/drawing/2014/main" id="{1EA0C6EF-5DF4-480B-B300-A7A8D4DF0532}"/>
              </a:ext>
            </a:extLst>
          </p:cNvPr>
          <p:cNvCxnSpPr>
            <a:cxnSpLocks/>
          </p:cNvCxnSpPr>
          <p:nvPr/>
        </p:nvCxnSpPr>
        <p:spPr>
          <a:xfrm>
            <a:off x="3588006" y="4707745"/>
            <a:ext cx="20314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3" name="Gruppieren 195">
            <a:extLst>
              <a:ext uri="{FF2B5EF4-FFF2-40B4-BE49-F238E27FC236}">
                <a16:creationId xmlns:a16="http://schemas.microsoft.com/office/drawing/2014/main" id="{E59E3249-280C-46AF-994C-3B6F23987E97}"/>
              </a:ext>
            </a:extLst>
          </p:cNvPr>
          <p:cNvGrpSpPr/>
          <p:nvPr/>
        </p:nvGrpSpPr>
        <p:grpSpPr>
          <a:xfrm rot="16200000">
            <a:off x="4246796" y="4421295"/>
            <a:ext cx="302178" cy="388934"/>
            <a:chOff x="6271766" y="3561386"/>
            <a:chExt cx="437198" cy="484707"/>
          </a:xfrm>
        </p:grpSpPr>
        <p:sp>
          <p:nvSpPr>
            <p:cNvPr id="1464" name="Bogen 196">
              <a:extLst>
                <a:ext uri="{FF2B5EF4-FFF2-40B4-BE49-F238E27FC236}">
                  <a16:creationId xmlns:a16="http://schemas.microsoft.com/office/drawing/2014/main" id="{06F3F507-ECC2-422A-887C-B126E9AACE2C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65" name="Gerader Verbinder 197">
              <a:extLst>
                <a:ext uri="{FF2B5EF4-FFF2-40B4-BE49-F238E27FC236}">
                  <a16:creationId xmlns:a16="http://schemas.microsoft.com/office/drawing/2014/main" id="{67DC536A-F531-4D28-B227-A425B6DBB6EA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6" name="Gerader Verbinder 198">
              <a:extLst>
                <a:ext uri="{FF2B5EF4-FFF2-40B4-BE49-F238E27FC236}">
                  <a16:creationId xmlns:a16="http://schemas.microsoft.com/office/drawing/2014/main" id="{543ECF36-B878-41BD-B334-619EEBA87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67" name="Gruppieren 199">
              <a:extLst>
                <a:ext uri="{FF2B5EF4-FFF2-40B4-BE49-F238E27FC236}">
                  <a16:creationId xmlns:a16="http://schemas.microsoft.com/office/drawing/2014/main" id="{14F65BD9-03CC-4E30-AC1C-905039D8D3F0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68" name="Bogen 200">
                <a:extLst>
                  <a:ext uri="{FF2B5EF4-FFF2-40B4-BE49-F238E27FC236}">
                    <a16:creationId xmlns:a16="http://schemas.microsoft.com/office/drawing/2014/main" id="{7B2B46DA-4A63-42C1-9BF2-FB66FDE20A53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69" name="Gerader Verbinder 201">
                <a:extLst>
                  <a:ext uri="{FF2B5EF4-FFF2-40B4-BE49-F238E27FC236}">
                    <a16:creationId xmlns:a16="http://schemas.microsoft.com/office/drawing/2014/main" id="{5352A126-C363-4A60-8367-E0067C464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0" name="Gerader Verbinder 202">
                <a:extLst>
                  <a:ext uri="{FF2B5EF4-FFF2-40B4-BE49-F238E27FC236}">
                    <a16:creationId xmlns:a16="http://schemas.microsoft.com/office/drawing/2014/main" id="{1477D71C-E06B-4D6D-BA23-BB59F7EF49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71" name="Gerade Verbindung mit Pfeil 330">
            <a:extLst>
              <a:ext uri="{FF2B5EF4-FFF2-40B4-BE49-F238E27FC236}">
                <a16:creationId xmlns:a16="http://schemas.microsoft.com/office/drawing/2014/main" id="{E1129687-F35C-491A-8371-1FCD45132D0B}"/>
              </a:ext>
            </a:extLst>
          </p:cNvPr>
          <p:cNvCxnSpPr>
            <a:cxnSpLocks/>
          </p:cNvCxnSpPr>
          <p:nvPr/>
        </p:nvCxnSpPr>
        <p:spPr>
          <a:xfrm flipH="1">
            <a:off x="4255178" y="4496916"/>
            <a:ext cx="25840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Gerade Verbindung mit Pfeil 392">
            <a:extLst>
              <a:ext uri="{FF2B5EF4-FFF2-40B4-BE49-F238E27FC236}">
                <a16:creationId xmlns:a16="http://schemas.microsoft.com/office/drawing/2014/main" id="{F8ED3D4D-34BD-4B9E-8006-EDC2B4364C1F}"/>
              </a:ext>
            </a:extLst>
          </p:cNvPr>
          <p:cNvCxnSpPr>
            <a:cxnSpLocks/>
          </p:cNvCxnSpPr>
          <p:nvPr/>
        </p:nvCxnSpPr>
        <p:spPr>
          <a:xfrm>
            <a:off x="4301498" y="4690154"/>
            <a:ext cx="20314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Gerade Verbindung mit Pfeil 139">
            <a:extLst>
              <a:ext uri="{FF2B5EF4-FFF2-40B4-BE49-F238E27FC236}">
                <a16:creationId xmlns:a16="http://schemas.microsoft.com/office/drawing/2014/main" id="{2E404791-D255-47BA-8448-495CB3F56D58}"/>
              </a:ext>
            </a:extLst>
          </p:cNvPr>
          <p:cNvCxnSpPr>
            <a:cxnSpLocks/>
          </p:cNvCxnSpPr>
          <p:nvPr/>
        </p:nvCxnSpPr>
        <p:spPr>
          <a:xfrm>
            <a:off x="4241007" y="4613251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Gerade Verbindung mit Pfeil 139">
            <a:extLst>
              <a:ext uri="{FF2B5EF4-FFF2-40B4-BE49-F238E27FC236}">
                <a16:creationId xmlns:a16="http://schemas.microsoft.com/office/drawing/2014/main" id="{75E49F18-B4E7-4BD3-A5B5-8508E4601147}"/>
              </a:ext>
            </a:extLst>
          </p:cNvPr>
          <p:cNvCxnSpPr>
            <a:cxnSpLocks/>
          </p:cNvCxnSpPr>
          <p:nvPr/>
        </p:nvCxnSpPr>
        <p:spPr>
          <a:xfrm>
            <a:off x="3550106" y="4617482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5" name="Rechteck 95">
            <a:extLst>
              <a:ext uri="{FF2B5EF4-FFF2-40B4-BE49-F238E27FC236}">
                <a16:creationId xmlns:a16="http://schemas.microsoft.com/office/drawing/2014/main" id="{27C83B78-00FF-405A-B401-793D1BDF7051}"/>
              </a:ext>
            </a:extLst>
          </p:cNvPr>
          <p:cNvSpPr/>
          <p:nvPr/>
        </p:nvSpPr>
        <p:spPr>
          <a:xfrm>
            <a:off x="5485295" y="4603513"/>
            <a:ext cx="532291" cy="34552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MA</a:t>
            </a:r>
          </a:p>
        </p:txBody>
      </p:sp>
      <p:grpSp>
        <p:nvGrpSpPr>
          <p:cNvPr id="1476" name="Gruppieren 383">
            <a:extLst>
              <a:ext uri="{FF2B5EF4-FFF2-40B4-BE49-F238E27FC236}">
                <a16:creationId xmlns:a16="http://schemas.microsoft.com/office/drawing/2014/main" id="{C066858E-5E97-49E5-9181-9C0013178A0B}"/>
              </a:ext>
            </a:extLst>
          </p:cNvPr>
          <p:cNvGrpSpPr/>
          <p:nvPr/>
        </p:nvGrpSpPr>
        <p:grpSpPr>
          <a:xfrm rot="16200000">
            <a:off x="5875825" y="4574659"/>
            <a:ext cx="302178" cy="388934"/>
            <a:chOff x="6271766" y="3561386"/>
            <a:chExt cx="437198" cy="484707"/>
          </a:xfrm>
        </p:grpSpPr>
        <p:sp>
          <p:nvSpPr>
            <p:cNvPr id="1477" name="Bogen 384">
              <a:extLst>
                <a:ext uri="{FF2B5EF4-FFF2-40B4-BE49-F238E27FC236}">
                  <a16:creationId xmlns:a16="http://schemas.microsoft.com/office/drawing/2014/main" id="{47634CE3-D028-4469-863C-8C28A417511F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78" name="Gerader Verbinder 385">
              <a:extLst>
                <a:ext uri="{FF2B5EF4-FFF2-40B4-BE49-F238E27FC236}">
                  <a16:creationId xmlns:a16="http://schemas.microsoft.com/office/drawing/2014/main" id="{67168C0C-F719-483F-A3CB-1FE39A40B872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9" name="Gerader Verbinder 386">
              <a:extLst>
                <a:ext uri="{FF2B5EF4-FFF2-40B4-BE49-F238E27FC236}">
                  <a16:creationId xmlns:a16="http://schemas.microsoft.com/office/drawing/2014/main" id="{754A4BCD-3E4F-4C5A-9DAF-5A7B171622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80" name="Gruppieren 387">
              <a:extLst>
                <a:ext uri="{FF2B5EF4-FFF2-40B4-BE49-F238E27FC236}">
                  <a16:creationId xmlns:a16="http://schemas.microsoft.com/office/drawing/2014/main" id="{03569260-F420-4B58-B036-E93FA813510E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81" name="Bogen 388">
                <a:extLst>
                  <a:ext uri="{FF2B5EF4-FFF2-40B4-BE49-F238E27FC236}">
                    <a16:creationId xmlns:a16="http://schemas.microsoft.com/office/drawing/2014/main" id="{B35AD97B-EF10-4D01-9FA8-9A7533FC7E3C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82" name="Gerader Verbinder 389">
                <a:extLst>
                  <a:ext uri="{FF2B5EF4-FFF2-40B4-BE49-F238E27FC236}">
                    <a16:creationId xmlns:a16="http://schemas.microsoft.com/office/drawing/2014/main" id="{ED37E970-B482-4337-BB22-8505649924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3" name="Gerader Verbinder 390">
                <a:extLst>
                  <a:ext uri="{FF2B5EF4-FFF2-40B4-BE49-F238E27FC236}">
                    <a16:creationId xmlns:a16="http://schemas.microsoft.com/office/drawing/2014/main" id="{39B7B9B0-C00B-4F45-9452-6200D8B699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4" name="Gerade Verbindung mit Pfeil 409">
            <a:extLst>
              <a:ext uri="{FF2B5EF4-FFF2-40B4-BE49-F238E27FC236}">
                <a16:creationId xmlns:a16="http://schemas.microsoft.com/office/drawing/2014/main" id="{220B02B6-DDA1-4049-8E9D-0E7EE5D41450}"/>
              </a:ext>
            </a:extLst>
          </p:cNvPr>
          <p:cNvCxnSpPr>
            <a:cxnSpLocks/>
          </p:cNvCxnSpPr>
          <p:nvPr/>
        </p:nvCxnSpPr>
        <p:spPr>
          <a:xfrm>
            <a:off x="5869750" y="4892634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Gerade Verbindung mit Pfeil 126">
            <a:extLst>
              <a:ext uri="{FF2B5EF4-FFF2-40B4-BE49-F238E27FC236}">
                <a16:creationId xmlns:a16="http://schemas.microsoft.com/office/drawing/2014/main" id="{659E70E3-863C-4523-9870-8E92DBCE215A}"/>
              </a:ext>
            </a:extLst>
          </p:cNvPr>
          <p:cNvCxnSpPr>
            <a:cxnSpLocks/>
          </p:cNvCxnSpPr>
          <p:nvPr/>
        </p:nvCxnSpPr>
        <p:spPr>
          <a:xfrm>
            <a:off x="5866606" y="4764005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6" name="Gruppieren 383">
            <a:extLst>
              <a:ext uri="{FF2B5EF4-FFF2-40B4-BE49-F238E27FC236}">
                <a16:creationId xmlns:a16="http://schemas.microsoft.com/office/drawing/2014/main" id="{5F5144FD-961A-416E-8165-2306FAC1045E}"/>
              </a:ext>
            </a:extLst>
          </p:cNvPr>
          <p:cNvGrpSpPr/>
          <p:nvPr/>
        </p:nvGrpSpPr>
        <p:grpSpPr>
          <a:xfrm rot="16200000">
            <a:off x="5330669" y="4595722"/>
            <a:ext cx="302178" cy="388934"/>
            <a:chOff x="6271766" y="3561386"/>
            <a:chExt cx="437198" cy="484707"/>
          </a:xfrm>
        </p:grpSpPr>
        <p:sp>
          <p:nvSpPr>
            <p:cNvPr id="1487" name="Bogen 384">
              <a:extLst>
                <a:ext uri="{FF2B5EF4-FFF2-40B4-BE49-F238E27FC236}">
                  <a16:creationId xmlns:a16="http://schemas.microsoft.com/office/drawing/2014/main" id="{16C898AC-9DF7-493C-89A9-8600610F73DF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88" name="Gerader Verbinder 385">
              <a:extLst>
                <a:ext uri="{FF2B5EF4-FFF2-40B4-BE49-F238E27FC236}">
                  <a16:creationId xmlns:a16="http://schemas.microsoft.com/office/drawing/2014/main" id="{A6CA6499-3048-40C0-AF66-CA89AB6528F7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9" name="Gerader Verbinder 386">
              <a:extLst>
                <a:ext uri="{FF2B5EF4-FFF2-40B4-BE49-F238E27FC236}">
                  <a16:creationId xmlns:a16="http://schemas.microsoft.com/office/drawing/2014/main" id="{A8BD394E-AE0E-40AF-AF26-B7F275A10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90" name="Gruppieren 387">
              <a:extLst>
                <a:ext uri="{FF2B5EF4-FFF2-40B4-BE49-F238E27FC236}">
                  <a16:creationId xmlns:a16="http://schemas.microsoft.com/office/drawing/2014/main" id="{35F50602-6A77-4A7B-A1C4-C143D31516B4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91" name="Bogen 388">
                <a:extLst>
                  <a:ext uri="{FF2B5EF4-FFF2-40B4-BE49-F238E27FC236}">
                    <a16:creationId xmlns:a16="http://schemas.microsoft.com/office/drawing/2014/main" id="{BDD203F8-917D-403E-A8A3-A520FFB77FAF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92" name="Gerader Verbinder 389">
                <a:extLst>
                  <a:ext uri="{FF2B5EF4-FFF2-40B4-BE49-F238E27FC236}">
                    <a16:creationId xmlns:a16="http://schemas.microsoft.com/office/drawing/2014/main" id="{8886170D-CEE9-482F-A29D-062256C87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3" name="Gerader Verbinder 390">
                <a:extLst>
                  <a:ext uri="{FF2B5EF4-FFF2-40B4-BE49-F238E27FC236}">
                    <a16:creationId xmlns:a16="http://schemas.microsoft.com/office/drawing/2014/main" id="{1F7EB41E-27CC-4E22-80DD-B4643EC462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94" name="Gerade Verbindung mit Pfeil 409">
            <a:extLst>
              <a:ext uri="{FF2B5EF4-FFF2-40B4-BE49-F238E27FC236}">
                <a16:creationId xmlns:a16="http://schemas.microsoft.com/office/drawing/2014/main" id="{8D36D4BB-5F52-4CD2-89C0-063A9A4260D1}"/>
              </a:ext>
            </a:extLst>
          </p:cNvPr>
          <p:cNvCxnSpPr>
            <a:cxnSpLocks/>
          </p:cNvCxnSpPr>
          <p:nvPr/>
        </p:nvCxnSpPr>
        <p:spPr>
          <a:xfrm>
            <a:off x="5333987" y="4867898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Gerade Verbindung mit Pfeil 126">
            <a:extLst>
              <a:ext uri="{FF2B5EF4-FFF2-40B4-BE49-F238E27FC236}">
                <a16:creationId xmlns:a16="http://schemas.microsoft.com/office/drawing/2014/main" id="{905C9F4F-C4AB-4B8E-9B5E-8D74A4EB1F2C}"/>
              </a:ext>
            </a:extLst>
          </p:cNvPr>
          <p:cNvCxnSpPr>
            <a:cxnSpLocks/>
          </p:cNvCxnSpPr>
          <p:nvPr/>
        </p:nvCxnSpPr>
        <p:spPr>
          <a:xfrm>
            <a:off x="5330843" y="4739269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6" name="Rechteck 95">
            <a:extLst>
              <a:ext uri="{FF2B5EF4-FFF2-40B4-BE49-F238E27FC236}">
                <a16:creationId xmlns:a16="http://schemas.microsoft.com/office/drawing/2014/main" id="{3A21470F-C0B3-4148-8A00-497B86D4567A}"/>
              </a:ext>
            </a:extLst>
          </p:cNvPr>
          <p:cNvSpPr/>
          <p:nvPr/>
        </p:nvSpPr>
        <p:spPr>
          <a:xfrm>
            <a:off x="5566833" y="4950693"/>
            <a:ext cx="445206" cy="18827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grpSp>
        <p:nvGrpSpPr>
          <p:cNvPr id="1497" name="Gruppieren 427">
            <a:extLst>
              <a:ext uri="{FF2B5EF4-FFF2-40B4-BE49-F238E27FC236}">
                <a16:creationId xmlns:a16="http://schemas.microsoft.com/office/drawing/2014/main" id="{E6D3241D-5DB4-4626-BBDE-390757E27A46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5830856" y="4758384"/>
            <a:ext cx="365813" cy="388653"/>
            <a:chOff x="4567396" y="1757642"/>
            <a:chExt cx="437197" cy="517644"/>
          </a:xfrm>
        </p:grpSpPr>
        <p:sp>
          <p:nvSpPr>
            <p:cNvPr id="1498" name="Bogen 428">
              <a:extLst>
                <a:ext uri="{FF2B5EF4-FFF2-40B4-BE49-F238E27FC236}">
                  <a16:creationId xmlns:a16="http://schemas.microsoft.com/office/drawing/2014/main" id="{D985568E-5269-435E-B92D-5E12CAA9EB82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99" name="Gerader Verbinder 429">
              <a:extLst>
                <a:ext uri="{FF2B5EF4-FFF2-40B4-BE49-F238E27FC236}">
                  <a16:creationId xmlns:a16="http://schemas.microsoft.com/office/drawing/2014/main" id="{C78714AC-7614-4004-8275-2CCF0077B9F3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0" name="Gerader Verbinder 430">
              <a:extLst>
                <a:ext uri="{FF2B5EF4-FFF2-40B4-BE49-F238E27FC236}">
                  <a16:creationId xmlns:a16="http://schemas.microsoft.com/office/drawing/2014/main" id="{4807C1F8-D2BE-4344-A3CF-40ACD308D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01" name="Gruppieren 427">
            <a:extLst>
              <a:ext uri="{FF2B5EF4-FFF2-40B4-BE49-F238E27FC236}">
                <a16:creationId xmlns:a16="http://schemas.microsoft.com/office/drawing/2014/main" id="{77CDA3D5-9DF3-40B1-AC99-31B20117CA04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5397240" y="4765250"/>
            <a:ext cx="365813" cy="388653"/>
            <a:chOff x="4567396" y="1757642"/>
            <a:chExt cx="437197" cy="517644"/>
          </a:xfrm>
        </p:grpSpPr>
        <p:sp>
          <p:nvSpPr>
            <p:cNvPr id="1502" name="Bogen 428">
              <a:extLst>
                <a:ext uri="{FF2B5EF4-FFF2-40B4-BE49-F238E27FC236}">
                  <a16:creationId xmlns:a16="http://schemas.microsoft.com/office/drawing/2014/main" id="{CD2A4DCD-CF60-4DBC-A64F-E0E92D0C7DD1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503" name="Gerader Verbinder 429">
              <a:extLst>
                <a:ext uri="{FF2B5EF4-FFF2-40B4-BE49-F238E27FC236}">
                  <a16:creationId xmlns:a16="http://schemas.microsoft.com/office/drawing/2014/main" id="{63E65F9C-7314-404A-A376-59B45880BAD1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4" name="Gerader Verbinder 430">
              <a:extLst>
                <a:ext uri="{FF2B5EF4-FFF2-40B4-BE49-F238E27FC236}">
                  <a16:creationId xmlns:a16="http://schemas.microsoft.com/office/drawing/2014/main" id="{F526938D-A62B-43AA-8E21-EC8CF889FE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05" name="Gerade Verbindung mit Pfeil 126">
            <a:extLst>
              <a:ext uri="{FF2B5EF4-FFF2-40B4-BE49-F238E27FC236}">
                <a16:creationId xmlns:a16="http://schemas.microsoft.com/office/drawing/2014/main" id="{EBB40B7A-94EC-4863-B42E-FC4071AA671A}"/>
              </a:ext>
            </a:extLst>
          </p:cNvPr>
          <p:cNvCxnSpPr>
            <a:cxnSpLocks/>
          </p:cNvCxnSpPr>
          <p:nvPr/>
        </p:nvCxnSpPr>
        <p:spPr>
          <a:xfrm>
            <a:off x="5431808" y="5038921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6" name="Gerade Verbindung mit Pfeil 126">
            <a:extLst>
              <a:ext uri="{FF2B5EF4-FFF2-40B4-BE49-F238E27FC236}">
                <a16:creationId xmlns:a16="http://schemas.microsoft.com/office/drawing/2014/main" id="{8265CA9E-C8BC-4896-BBBA-10E8DDE4EC88}"/>
              </a:ext>
            </a:extLst>
          </p:cNvPr>
          <p:cNvCxnSpPr>
            <a:cxnSpLocks/>
          </p:cNvCxnSpPr>
          <p:nvPr/>
        </p:nvCxnSpPr>
        <p:spPr>
          <a:xfrm>
            <a:off x="5906886" y="5037466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2" name="Gruppieren 1511">
            <a:extLst>
              <a:ext uri="{FF2B5EF4-FFF2-40B4-BE49-F238E27FC236}">
                <a16:creationId xmlns:a16="http://schemas.microsoft.com/office/drawing/2014/main" id="{BD5F6BD8-8EB6-49D8-8E69-701991D48446}"/>
              </a:ext>
            </a:extLst>
          </p:cNvPr>
          <p:cNvGrpSpPr/>
          <p:nvPr/>
        </p:nvGrpSpPr>
        <p:grpSpPr>
          <a:xfrm>
            <a:off x="5465747" y="292700"/>
            <a:ext cx="302178" cy="388934"/>
            <a:chOff x="6271766" y="3561386"/>
            <a:chExt cx="437198" cy="484707"/>
          </a:xfrm>
        </p:grpSpPr>
        <p:sp>
          <p:nvSpPr>
            <p:cNvPr id="1513" name="Bogen 1512">
              <a:extLst>
                <a:ext uri="{FF2B5EF4-FFF2-40B4-BE49-F238E27FC236}">
                  <a16:creationId xmlns:a16="http://schemas.microsoft.com/office/drawing/2014/main" id="{980B4CBD-9177-40BB-B0FA-152091CD2D5D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514" name="Gerader Verbinder 1513">
              <a:extLst>
                <a:ext uri="{FF2B5EF4-FFF2-40B4-BE49-F238E27FC236}">
                  <a16:creationId xmlns:a16="http://schemas.microsoft.com/office/drawing/2014/main" id="{2A3B83C3-E397-46CB-840A-1A08247CB2D0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5" name="Gerader Verbinder 1514">
              <a:extLst>
                <a:ext uri="{FF2B5EF4-FFF2-40B4-BE49-F238E27FC236}">
                  <a16:creationId xmlns:a16="http://schemas.microsoft.com/office/drawing/2014/main" id="{325D8CEA-BBFD-4C2A-92F9-0602A4F9F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16" name="Gruppieren 1515">
              <a:extLst>
                <a:ext uri="{FF2B5EF4-FFF2-40B4-BE49-F238E27FC236}">
                  <a16:creationId xmlns:a16="http://schemas.microsoft.com/office/drawing/2014/main" id="{7F63B04B-8FE6-4FCF-BEBC-AA9C1951F989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517" name="Bogen 1516">
                <a:extLst>
                  <a:ext uri="{FF2B5EF4-FFF2-40B4-BE49-F238E27FC236}">
                    <a16:creationId xmlns:a16="http://schemas.microsoft.com/office/drawing/2014/main" id="{D06FA89C-A409-4705-A7D4-081010D06E75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518" name="Gerader Verbinder 1517">
                <a:extLst>
                  <a:ext uri="{FF2B5EF4-FFF2-40B4-BE49-F238E27FC236}">
                    <a16:creationId xmlns:a16="http://schemas.microsoft.com/office/drawing/2014/main" id="{505A2D36-4D74-494F-BD51-C761F4C97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9" name="Gerader Verbinder 1518">
                <a:extLst>
                  <a:ext uri="{FF2B5EF4-FFF2-40B4-BE49-F238E27FC236}">
                    <a16:creationId xmlns:a16="http://schemas.microsoft.com/office/drawing/2014/main" id="{711B5740-9D70-49BB-8EFC-B0817F833C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21" name="Gruppieren 1520">
            <a:extLst>
              <a:ext uri="{FF2B5EF4-FFF2-40B4-BE49-F238E27FC236}">
                <a16:creationId xmlns:a16="http://schemas.microsoft.com/office/drawing/2014/main" id="{5F656D28-FE59-4E6C-92F2-D524E0B512CE}"/>
              </a:ext>
            </a:extLst>
          </p:cNvPr>
          <p:cNvGrpSpPr/>
          <p:nvPr/>
        </p:nvGrpSpPr>
        <p:grpSpPr>
          <a:xfrm>
            <a:off x="4196825" y="6644874"/>
            <a:ext cx="302178" cy="388934"/>
            <a:chOff x="6271766" y="3561386"/>
            <a:chExt cx="437198" cy="484707"/>
          </a:xfrm>
        </p:grpSpPr>
        <p:sp>
          <p:nvSpPr>
            <p:cNvPr id="1522" name="Bogen 1521">
              <a:extLst>
                <a:ext uri="{FF2B5EF4-FFF2-40B4-BE49-F238E27FC236}">
                  <a16:creationId xmlns:a16="http://schemas.microsoft.com/office/drawing/2014/main" id="{BB605DEF-142E-4BD5-84C7-A5F363810910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523" name="Gerader Verbinder 1522">
              <a:extLst>
                <a:ext uri="{FF2B5EF4-FFF2-40B4-BE49-F238E27FC236}">
                  <a16:creationId xmlns:a16="http://schemas.microsoft.com/office/drawing/2014/main" id="{31D44D53-23CA-433D-AC8E-22205267DF65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4" name="Gerader Verbinder 1523">
              <a:extLst>
                <a:ext uri="{FF2B5EF4-FFF2-40B4-BE49-F238E27FC236}">
                  <a16:creationId xmlns:a16="http://schemas.microsoft.com/office/drawing/2014/main" id="{C2633208-6A8C-46A0-A1BA-9D72686AD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25" name="Gruppieren 1524">
              <a:extLst>
                <a:ext uri="{FF2B5EF4-FFF2-40B4-BE49-F238E27FC236}">
                  <a16:creationId xmlns:a16="http://schemas.microsoft.com/office/drawing/2014/main" id="{6F5B0FAF-6930-4D29-B914-1166E1D4F275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526" name="Bogen 1525">
                <a:extLst>
                  <a:ext uri="{FF2B5EF4-FFF2-40B4-BE49-F238E27FC236}">
                    <a16:creationId xmlns:a16="http://schemas.microsoft.com/office/drawing/2014/main" id="{781208BD-1D1A-44EC-A514-430A7F020098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527" name="Gerader Verbinder 1526">
                <a:extLst>
                  <a:ext uri="{FF2B5EF4-FFF2-40B4-BE49-F238E27FC236}">
                    <a16:creationId xmlns:a16="http://schemas.microsoft.com/office/drawing/2014/main" id="{5FDC4CF7-2061-4960-8732-0B6BCC4F6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8" name="Gerader Verbinder 1527">
                <a:extLst>
                  <a:ext uri="{FF2B5EF4-FFF2-40B4-BE49-F238E27FC236}">
                    <a16:creationId xmlns:a16="http://schemas.microsoft.com/office/drawing/2014/main" id="{0C8EA740-3FDB-4B6A-B794-47BC0BDADB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42" name="Textfeld 1541">
            <a:extLst>
              <a:ext uri="{FF2B5EF4-FFF2-40B4-BE49-F238E27FC236}">
                <a16:creationId xmlns:a16="http://schemas.microsoft.com/office/drawing/2014/main" id="{05899888-C3D0-45D1-AA0D-55710A7F241C}"/>
              </a:ext>
            </a:extLst>
          </p:cNvPr>
          <p:cNvSpPr txBox="1"/>
          <p:nvPr/>
        </p:nvSpPr>
        <p:spPr>
          <a:xfrm>
            <a:off x="232913" y="244670"/>
            <a:ext cx="126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of use</a:t>
            </a:r>
          </a:p>
        </p:txBody>
      </p:sp>
      <p:sp>
        <p:nvSpPr>
          <p:cNvPr id="496" name="Rechteck 15">
            <a:extLst>
              <a:ext uri="{FF2B5EF4-FFF2-40B4-BE49-F238E27FC236}">
                <a16:creationId xmlns:a16="http://schemas.microsoft.com/office/drawing/2014/main" id="{E69DE146-6D10-4ABA-95C7-0C79162A1C79}"/>
              </a:ext>
            </a:extLst>
          </p:cNvPr>
          <p:cNvSpPr/>
          <p:nvPr/>
        </p:nvSpPr>
        <p:spPr>
          <a:xfrm>
            <a:off x="3177029" y="834494"/>
            <a:ext cx="717082" cy="78682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Personnel Airlock (male)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97" name="Gerade Verbindung mit Pfeil 112">
            <a:extLst>
              <a:ext uri="{FF2B5EF4-FFF2-40B4-BE49-F238E27FC236}">
                <a16:creationId xmlns:a16="http://schemas.microsoft.com/office/drawing/2014/main" id="{54D474F5-B87E-41E9-9DA9-ABF4F1925AF7}"/>
              </a:ext>
            </a:extLst>
          </p:cNvPr>
          <p:cNvCxnSpPr>
            <a:cxnSpLocks/>
          </p:cNvCxnSpPr>
          <p:nvPr/>
        </p:nvCxnSpPr>
        <p:spPr>
          <a:xfrm flipV="1">
            <a:off x="3566479" y="691861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Gerade Verbindung mit Pfeil 120">
            <a:extLst>
              <a:ext uri="{FF2B5EF4-FFF2-40B4-BE49-F238E27FC236}">
                <a16:creationId xmlns:a16="http://schemas.microsoft.com/office/drawing/2014/main" id="{A773BEFD-738C-48B6-AD63-87615143E76D}"/>
              </a:ext>
            </a:extLst>
          </p:cNvPr>
          <p:cNvCxnSpPr>
            <a:cxnSpLocks/>
          </p:cNvCxnSpPr>
          <p:nvPr/>
        </p:nvCxnSpPr>
        <p:spPr>
          <a:xfrm flipV="1">
            <a:off x="3561077" y="1475566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9" name="Gruppieren 301">
            <a:extLst>
              <a:ext uri="{FF2B5EF4-FFF2-40B4-BE49-F238E27FC236}">
                <a16:creationId xmlns:a16="http://schemas.microsoft.com/office/drawing/2014/main" id="{CAD3095A-BCB4-4311-9CEB-8BB97DD537F8}"/>
              </a:ext>
            </a:extLst>
          </p:cNvPr>
          <p:cNvGrpSpPr>
            <a:grpSpLocks noChangeAspect="1"/>
          </p:cNvGrpSpPr>
          <p:nvPr/>
        </p:nvGrpSpPr>
        <p:grpSpPr>
          <a:xfrm>
            <a:off x="3338775" y="672348"/>
            <a:ext cx="303468" cy="322415"/>
            <a:chOff x="4567396" y="1757642"/>
            <a:chExt cx="437197" cy="517644"/>
          </a:xfrm>
        </p:grpSpPr>
        <p:sp>
          <p:nvSpPr>
            <p:cNvPr id="500" name="Bogen 302">
              <a:extLst>
                <a:ext uri="{FF2B5EF4-FFF2-40B4-BE49-F238E27FC236}">
                  <a16:creationId xmlns:a16="http://schemas.microsoft.com/office/drawing/2014/main" id="{4B716A1A-6324-4B21-B4DA-B78358E34026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01" name="Gerader Verbinder 303">
              <a:extLst>
                <a:ext uri="{FF2B5EF4-FFF2-40B4-BE49-F238E27FC236}">
                  <a16:creationId xmlns:a16="http://schemas.microsoft.com/office/drawing/2014/main" id="{6307C7B5-E6EB-4B34-AA41-C08D860A90C6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2" name="Gerader Verbinder 304">
              <a:extLst>
                <a:ext uri="{FF2B5EF4-FFF2-40B4-BE49-F238E27FC236}">
                  <a16:creationId xmlns:a16="http://schemas.microsoft.com/office/drawing/2014/main" id="{D2156AEE-52D8-4AE0-8C70-5E40BC949C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3" name="Gruppieren 301">
            <a:extLst>
              <a:ext uri="{FF2B5EF4-FFF2-40B4-BE49-F238E27FC236}">
                <a16:creationId xmlns:a16="http://schemas.microsoft.com/office/drawing/2014/main" id="{3C8C0F93-9A0B-45F2-839F-D757869509C2}"/>
              </a:ext>
            </a:extLst>
          </p:cNvPr>
          <p:cNvGrpSpPr>
            <a:grpSpLocks noChangeAspect="1"/>
          </p:cNvGrpSpPr>
          <p:nvPr/>
        </p:nvGrpSpPr>
        <p:grpSpPr>
          <a:xfrm>
            <a:off x="3343261" y="1456591"/>
            <a:ext cx="303468" cy="322415"/>
            <a:chOff x="4567396" y="1757642"/>
            <a:chExt cx="437197" cy="517644"/>
          </a:xfrm>
        </p:grpSpPr>
        <p:sp>
          <p:nvSpPr>
            <p:cNvPr id="504" name="Bogen 302">
              <a:extLst>
                <a:ext uri="{FF2B5EF4-FFF2-40B4-BE49-F238E27FC236}">
                  <a16:creationId xmlns:a16="http://schemas.microsoft.com/office/drawing/2014/main" id="{B0A3AD41-334E-4FF3-8E0D-B36A764555EC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05" name="Gerader Verbinder 303">
              <a:extLst>
                <a:ext uri="{FF2B5EF4-FFF2-40B4-BE49-F238E27FC236}">
                  <a16:creationId xmlns:a16="http://schemas.microsoft.com/office/drawing/2014/main" id="{D6666D6A-EBC3-4996-AB4D-FC33D1F56122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6" name="Gerader Verbinder 304">
              <a:extLst>
                <a:ext uri="{FF2B5EF4-FFF2-40B4-BE49-F238E27FC236}">
                  <a16:creationId xmlns:a16="http://schemas.microsoft.com/office/drawing/2014/main" id="{FB8365A2-E2B4-4A57-B20B-8C0977043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1" name="Rechteck 26">
            <a:extLst>
              <a:ext uri="{FF2B5EF4-FFF2-40B4-BE49-F238E27FC236}">
                <a16:creationId xmlns:a16="http://schemas.microsoft.com/office/drawing/2014/main" id="{EC7410FD-2696-48FF-9630-B0F0898AF251}"/>
              </a:ext>
            </a:extLst>
          </p:cNvPr>
          <p:cNvSpPr/>
          <p:nvPr/>
        </p:nvSpPr>
        <p:spPr>
          <a:xfrm>
            <a:off x="6770926" y="4606657"/>
            <a:ext cx="573484" cy="14808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DSP Storage</a:t>
            </a:r>
            <a:endParaRPr lang="de-DE" sz="1200" dirty="0">
              <a:solidFill>
                <a:schemeClr val="tx1"/>
              </a:solidFill>
            </a:endParaRPr>
          </a:p>
        </p:txBody>
      </p:sp>
      <p:pic>
        <p:nvPicPr>
          <p:cNvPr id="1403" name="Image 485">
            <a:extLst>
              <a:ext uri="{FF2B5EF4-FFF2-40B4-BE49-F238E27FC236}">
                <a16:creationId xmlns:a16="http://schemas.microsoft.com/office/drawing/2014/main" id="{52EA0143-0AB1-4862-9D2C-5B8C85A4A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607" y="5611385"/>
            <a:ext cx="160941" cy="162000"/>
          </a:xfrm>
          <a:prstGeom prst="rect">
            <a:avLst/>
          </a:prstGeom>
        </p:spPr>
      </p:pic>
      <p:pic>
        <p:nvPicPr>
          <p:cNvPr id="1404" name="Image 486">
            <a:extLst>
              <a:ext uri="{FF2B5EF4-FFF2-40B4-BE49-F238E27FC236}">
                <a16:creationId xmlns:a16="http://schemas.microsoft.com/office/drawing/2014/main" id="{B93F890D-45C8-402F-8D11-4B8B0062F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7045" y="5817965"/>
            <a:ext cx="161358" cy="162420"/>
          </a:xfrm>
          <a:prstGeom prst="rect">
            <a:avLst/>
          </a:prstGeom>
        </p:spPr>
      </p:pic>
      <p:pic>
        <p:nvPicPr>
          <p:cNvPr id="1405" name="Image 487">
            <a:extLst>
              <a:ext uri="{FF2B5EF4-FFF2-40B4-BE49-F238E27FC236}">
                <a16:creationId xmlns:a16="http://schemas.microsoft.com/office/drawing/2014/main" id="{7ED1BABD-4380-4817-8BD6-AE50099F0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951" y="5813869"/>
            <a:ext cx="160941" cy="162000"/>
          </a:xfrm>
          <a:prstGeom prst="rect">
            <a:avLst/>
          </a:prstGeom>
        </p:spPr>
      </p:pic>
      <p:grpSp>
        <p:nvGrpSpPr>
          <p:cNvPr id="1356" name="Gruppieren 187">
            <a:extLst>
              <a:ext uri="{FF2B5EF4-FFF2-40B4-BE49-F238E27FC236}">
                <a16:creationId xmlns:a16="http://schemas.microsoft.com/office/drawing/2014/main" id="{539598A8-6F96-4E11-BA95-7D635766EB8A}"/>
              </a:ext>
            </a:extLst>
          </p:cNvPr>
          <p:cNvGrpSpPr/>
          <p:nvPr/>
        </p:nvGrpSpPr>
        <p:grpSpPr>
          <a:xfrm>
            <a:off x="6915784" y="4408078"/>
            <a:ext cx="302178" cy="388934"/>
            <a:chOff x="6271766" y="3561386"/>
            <a:chExt cx="437198" cy="484707"/>
          </a:xfrm>
        </p:grpSpPr>
        <p:sp>
          <p:nvSpPr>
            <p:cNvPr id="1357" name="Bogen 188">
              <a:extLst>
                <a:ext uri="{FF2B5EF4-FFF2-40B4-BE49-F238E27FC236}">
                  <a16:creationId xmlns:a16="http://schemas.microsoft.com/office/drawing/2014/main" id="{74B72E52-C2FD-4C69-88EE-EF4D407A0D2C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58" name="Gerader Verbinder 189">
              <a:extLst>
                <a:ext uri="{FF2B5EF4-FFF2-40B4-BE49-F238E27FC236}">
                  <a16:creationId xmlns:a16="http://schemas.microsoft.com/office/drawing/2014/main" id="{02ADDCAC-C6C7-4188-9D80-B537A3B8FD20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9" name="Gerader Verbinder 190">
              <a:extLst>
                <a:ext uri="{FF2B5EF4-FFF2-40B4-BE49-F238E27FC236}">
                  <a16:creationId xmlns:a16="http://schemas.microsoft.com/office/drawing/2014/main" id="{EB323372-E577-498D-B93B-DE88D0F20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60" name="Gruppieren 191">
              <a:extLst>
                <a:ext uri="{FF2B5EF4-FFF2-40B4-BE49-F238E27FC236}">
                  <a16:creationId xmlns:a16="http://schemas.microsoft.com/office/drawing/2014/main" id="{41E8231B-2D8C-4642-A016-31889EC967B6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361" name="Bogen 192">
                <a:extLst>
                  <a:ext uri="{FF2B5EF4-FFF2-40B4-BE49-F238E27FC236}">
                    <a16:creationId xmlns:a16="http://schemas.microsoft.com/office/drawing/2014/main" id="{31832823-710C-484B-8C3C-ABE69D08742A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362" name="Gerader Verbinder 193">
                <a:extLst>
                  <a:ext uri="{FF2B5EF4-FFF2-40B4-BE49-F238E27FC236}">
                    <a16:creationId xmlns:a16="http://schemas.microsoft.com/office/drawing/2014/main" id="{E3C350AD-2CFF-46DE-82EF-389AACF05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3" name="Gerader Verbinder 194">
                <a:extLst>
                  <a:ext uri="{FF2B5EF4-FFF2-40B4-BE49-F238E27FC236}">
                    <a16:creationId xmlns:a16="http://schemas.microsoft.com/office/drawing/2014/main" id="{F0FFB89C-9D4E-473F-88B5-448E913C4C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64" name="Gerade Verbindung mit Pfeil 396">
            <a:extLst>
              <a:ext uri="{FF2B5EF4-FFF2-40B4-BE49-F238E27FC236}">
                <a16:creationId xmlns:a16="http://schemas.microsoft.com/office/drawing/2014/main" id="{1EB33548-6E44-498C-BDF1-44810CB8B249}"/>
              </a:ext>
            </a:extLst>
          </p:cNvPr>
          <p:cNvCxnSpPr>
            <a:cxnSpLocks/>
          </p:cNvCxnSpPr>
          <p:nvPr/>
        </p:nvCxnSpPr>
        <p:spPr>
          <a:xfrm flipV="1">
            <a:off x="7165753" y="4408078"/>
            <a:ext cx="0" cy="237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5" name="Gerade Verbindung mit Pfeil 150">
            <a:extLst>
              <a:ext uri="{FF2B5EF4-FFF2-40B4-BE49-F238E27FC236}">
                <a16:creationId xmlns:a16="http://schemas.microsoft.com/office/drawing/2014/main" id="{E7C4236B-A63C-4F9F-B9F0-EAAADD6AAC65}"/>
              </a:ext>
            </a:extLst>
          </p:cNvPr>
          <p:cNvCxnSpPr>
            <a:cxnSpLocks/>
          </p:cNvCxnSpPr>
          <p:nvPr/>
        </p:nvCxnSpPr>
        <p:spPr>
          <a:xfrm flipV="1">
            <a:off x="7000756" y="4421458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Rechteck 95">
            <a:extLst>
              <a:ext uri="{FF2B5EF4-FFF2-40B4-BE49-F238E27FC236}">
                <a16:creationId xmlns:a16="http://schemas.microsoft.com/office/drawing/2014/main" id="{6370D74A-8F8B-4F69-9921-1226826B0EFF}"/>
              </a:ext>
            </a:extLst>
          </p:cNvPr>
          <p:cNvSpPr/>
          <p:nvPr/>
        </p:nvSpPr>
        <p:spPr>
          <a:xfrm>
            <a:off x="6011727" y="6255392"/>
            <a:ext cx="747651" cy="57963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PA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93" name="Gerade Verbindung mit Pfeil 136">
            <a:extLst>
              <a:ext uri="{FF2B5EF4-FFF2-40B4-BE49-F238E27FC236}">
                <a16:creationId xmlns:a16="http://schemas.microsoft.com/office/drawing/2014/main" id="{D01F1D46-872E-4B32-A9C3-D8FCBBCA6958}"/>
              </a:ext>
            </a:extLst>
          </p:cNvPr>
          <p:cNvCxnSpPr>
            <a:cxnSpLocks/>
          </p:cNvCxnSpPr>
          <p:nvPr/>
        </p:nvCxnSpPr>
        <p:spPr>
          <a:xfrm flipH="1" flipV="1">
            <a:off x="6238260" y="5721628"/>
            <a:ext cx="1745" cy="30839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Gerade Verbindung mit Pfeil 134">
            <a:extLst>
              <a:ext uri="{FF2B5EF4-FFF2-40B4-BE49-F238E27FC236}">
                <a16:creationId xmlns:a16="http://schemas.microsoft.com/office/drawing/2014/main" id="{6922650E-42F0-4206-A324-4153A6B0076C}"/>
              </a:ext>
            </a:extLst>
          </p:cNvPr>
          <p:cNvCxnSpPr>
            <a:cxnSpLocks/>
          </p:cNvCxnSpPr>
          <p:nvPr/>
        </p:nvCxnSpPr>
        <p:spPr>
          <a:xfrm>
            <a:off x="5858210" y="6723965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5" name="Gruppieren 427">
            <a:extLst>
              <a:ext uri="{FF2B5EF4-FFF2-40B4-BE49-F238E27FC236}">
                <a16:creationId xmlns:a16="http://schemas.microsoft.com/office/drawing/2014/main" id="{B41CF7A3-90E1-4672-B543-6164818ED488}"/>
              </a:ext>
            </a:extLst>
          </p:cNvPr>
          <p:cNvGrpSpPr>
            <a:grpSpLocks noChangeAspect="1"/>
          </p:cNvGrpSpPr>
          <p:nvPr/>
        </p:nvGrpSpPr>
        <p:grpSpPr>
          <a:xfrm>
            <a:off x="5949271" y="5762250"/>
            <a:ext cx="365813" cy="388653"/>
            <a:chOff x="4567396" y="1757642"/>
            <a:chExt cx="437197" cy="517644"/>
          </a:xfrm>
        </p:grpSpPr>
        <p:sp>
          <p:nvSpPr>
            <p:cNvPr id="508" name="Bogen 428">
              <a:extLst>
                <a:ext uri="{FF2B5EF4-FFF2-40B4-BE49-F238E27FC236}">
                  <a16:creationId xmlns:a16="http://schemas.microsoft.com/office/drawing/2014/main" id="{0449C3CC-971D-4320-821D-2E2387479B10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09" name="Gerader Verbinder 429">
              <a:extLst>
                <a:ext uri="{FF2B5EF4-FFF2-40B4-BE49-F238E27FC236}">
                  <a16:creationId xmlns:a16="http://schemas.microsoft.com/office/drawing/2014/main" id="{78B2E72F-9B6B-4077-AFC3-D620EA88E4B6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Gerader Verbinder 430">
              <a:extLst>
                <a:ext uri="{FF2B5EF4-FFF2-40B4-BE49-F238E27FC236}">
                  <a16:creationId xmlns:a16="http://schemas.microsoft.com/office/drawing/2014/main" id="{496BA35F-379C-437C-85B6-4833DAE21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1" name="Rechteck 95">
            <a:extLst>
              <a:ext uri="{FF2B5EF4-FFF2-40B4-BE49-F238E27FC236}">
                <a16:creationId xmlns:a16="http://schemas.microsoft.com/office/drawing/2014/main" id="{4967AD02-C417-4BFD-9BCC-457A6CD7F3AB}"/>
              </a:ext>
            </a:extLst>
          </p:cNvPr>
          <p:cNvSpPr/>
          <p:nvPr/>
        </p:nvSpPr>
        <p:spPr>
          <a:xfrm>
            <a:off x="6010114" y="6257691"/>
            <a:ext cx="382980" cy="34425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MA</a:t>
            </a:r>
          </a:p>
        </p:txBody>
      </p:sp>
      <p:grpSp>
        <p:nvGrpSpPr>
          <p:cNvPr id="512" name="Gruppieren 423">
            <a:extLst>
              <a:ext uri="{FF2B5EF4-FFF2-40B4-BE49-F238E27FC236}">
                <a16:creationId xmlns:a16="http://schemas.microsoft.com/office/drawing/2014/main" id="{CBF34F3B-1434-45D3-89C9-1DB2F993944F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5825938" y="6277935"/>
            <a:ext cx="365813" cy="388653"/>
            <a:chOff x="4567396" y="1757642"/>
            <a:chExt cx="437197" cy="517644"/>
          </a:xfrm>
        </p:grpSpPr>
        <p:sp>
          <p:nvSpPr>
            <p:cNvPr id="513" name="Bogen 424">
              <a:extLst>
                <a:ext uri="{FF2B5EF4-FFF2-40B4-BE49-F238E27FC236}">
                  <a16:creationId xmlns:a16="http://schemas.microsoft.com/office/drawing/2014/main" id="{07535394-8E0A-48D4-9564-DE6242494670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14" name="Gerader Verbinder 425">
              <a:extLst>
                <a:ext uri="{FF2B5EF4-FFF2-40B4-BE49-F238E27FC236}">
                  <a16:creationId xmlns:a16="http://schemas.microsoft.com/office/drawing/2014/main" id="{7E1986A5-8E01-4EFB-AD6E-C91C8D4B0096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5" name="Gerader Verbinder 426">
              <a:extLst>
                <a:ext uri="{FF2B5EF4-FFF2-40B4-BE49-F238E27FC236}">
                  <a16:creationId xmlns:a16="http://schemas.microsoft.com/office/drawing/2014/main" id="{26320D88-1C2F-4F31-AC1D-CA53C3FB8D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6" name="Gerade Verbindung mit Pfeil 134">
            <a:extLst>
              <a:ext uri="{FF2B5EF4-FFF2-40B4-BE49-F238E27FC236}">
                <a16:creationId xmlns:a16="http://schemas.microsoft.com/office/drawing/2014/main" id="{047BA707-9CFD-4069-91A0-BDB11090811F}"/>
              </a:ext>
            </a:extLst>
          </p:cNvPr>
          <p:cNvCxnSpPr>
            <a:cxnSpLocks/>
          </p:cNvCxnSpPr>
          <p:nvPr/>
        </p:nvCxnSpPr>
        <p:spPr>
          <a:xfrm flipH="1" flipV="1">
            <a:off x="6570524" y="5738325"/>
            <a:ext cx="16871" cy="31364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uppieren 427">
            <a:extLst>
              <a:ext uri="{FF2B5EF4-FFF2-40B4-BE49-F238E27FC236}">
                <a16:creationId xmlns:a16="http://schemas.microsoft.com/office/drawing/2014/main" id="{1EFE43EC-2DD9-4F65-944C-5294A027FA9C}"/>
              </a:ext>
            </a:extLst>
          </p:cNvPr>
          <p:cNvGrpSpPr>
            <a:grpSpLocks noChangeAspect="1"/>
          </p:cNvGrpSpPr>
          <p:nvPr/>
        </p:nvGrpSpPr>
        <p:grpSpPr>
          <a:xfrm>
            <a:off x="6294509" y="5755101"/>
            <a:ext cx="365813" cy="388653"/>
            <a:chOff x="4567396" y="1757642"/>
            <a:chExt cx="437197" cy="517644"/>
          </a:xfrm>
        </p:grpSpPr>
        <p:sp>
          <p:nvSpPr>
            <p:cNvPr id="518" name="Bogen 428">
              <a:extLst>
                <a:ext uri="{FF2B5EF4-FFF2-40B4-BE49-F238E27FC236}">
                  <a16:creationId xmlns:a16="http://schemas.microsoft.com/office/drawing/2014/main" id="{EEECF92B-052B-470D-9196-B89198B00D0F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19" name="Gerader Verbinder 429">
              <a:extLst>
                <a:ext uri="{FF2B5EF4-FFF2-40B4-BE49-F238E27FC236}">
                  <a16:creationId xmlns:a16="http://schemas.microsoft.com/office/drawing/2014/main" id="{D9D8C986-8EA0-4F9C-B5E7-E707F7C1FAD7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0" name="Gerader Verbinder 430">
              <a:extLst>
                <a:ext uri="{FF2B5EF4-FFF2-40B4-BE49-F238E27FC236}">
                  <a16:creationId xmlns:a16="http://schemas.microsoft.com/office/drawing/2014/main" id="{D6124D41-43E1-4E94-8661-BDEE51438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1" name="Gruppieren 427">
            <a:extLst>
              <a:ext uri="{FF2B5EF4-FFF2-40B4-BE49-F238E27FC236}">
                <a16:creationId xmlns:a16="http://schemas.microsoft.com/office/drawing/2014/main" id="{44B97E46-C3E4-4C38-BC6F-E1F0786F2A1F}"/>
              </a:ext>
            </a:extLst>
          </p:cNvPr>
          <p:cNvGrpSpPr>
            <a:grpSpLocks noChangeAspect="1"/>
          </p:cNvGrpSpPr>
          <p:nvPr/>
        </p:nvGrpSpPr>
        <p:grpSpPr>
          <a:xfrm>
            <a:off x="5945504" y="5537685"/>
            <a:ext cx="365813" cy="388653"/>
            <a:chOff x="4567396" y="1757642"/>
            <a:chExt cx="437197" cy="517644"/>
          </a:xfrm>
        </p:grpSpPr>
        <p:sp>
          <p:nvSpPr>
            <p:cNvPr id="522" name="Bogen 428">
              <a:extLst>
                <a:ext uri="{FF2B5EF4-FFF2-40B4-BE49-F238E27FC236}">
                  <a16:creationId xmlns:a16="http://schemas.microsoft.com/office/drawing/2014/main" id="{3FB82331-B176-4E3E-9172-39F77E51CCBD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23" name="Gerader Verbinder 429">
              <a:extLst>
                <a:ext uri="{FF2B5EF4-FFF2-40B4-BE49-F238E27FC236}">
                  <a16:creationId xmlns:a16="http://schemas.microsoft.com/office/drawing/2014/main" id="{2FB0CB34-628F-412C-9465-47268084EDAE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4" name="Gerader Verbinder 430">
              <a:extLst>
                <a:ext uri="{FF2B5EF4-FFF2-40B4-BE49-F238E27FC236}">
                  <a16:creationId xmlns:a16="http://schemas.microsoft.com/office/drawing/2014/main" id="{2CEE68C2-10AB-46FE-941F-7371AD88F9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5" name="Gerade Verbindung mit Pfeil 378">
            <a:extLst>
              <a:ext uri="{FF2B5EF4-FFF2-40B4-BE49-F238E27FC236}">
                <a16:creationId xmlns:a16="http://schemas.microsoft.com/office/drawing/2014/main" id="{2286B206-3536-4DE2-91A8-72C1F25B86AB}"/>
              </a:ext>
            </a:extLst>
          </p:cNvPr>
          <p:cNvCxnSpPr>
            <a:cxnSpLocks/>
          </p:cNvCxnSpPr>
          <p:nvPr/>
        </p:nvCxnSpPr>
        <p:spPr>
          <a:xfrm flipV="1">
            <a:off x="6197149" y="5751884"/>
            <a:ext cx="0" cy="22873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Gerade Verbindung mit Pfeil 378">
            <a:extLst>
              <a:ext uri="{FF2B5EF4-FFF2-40B4-BE49-F238E27FC236}">
                <a16:creationId xmlns:a16="http://schemas.microsoft.com/office/drawing/2014/main" id="{88454EA0-3FF1-49E9-9A0F-F9D322175BC6}"/>
              </a:ext>
            </a:extLst>
          </p:cNvPr>
          <p:cNvCxnSpPr>
            <a:cxnSpLocks/>
          </p:cNvCxnSpPr>
          <p:nvPr/>
        </p:nvCxnSpPr>
        <p:spPr>
          <a:xfrm>
            <a:off x="5955720" y="6414351"/>
            <a:ext cx="168973" cy="623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7" name="Gruppieren 427">
            <a:extLst>
              <a:ext uri="{FF2B5EF4-FFF2-40B4-BE49-F238E27FC236}">
                <a16:creationId xmlns:a16="http://schemas.microsoft.com/office/drawing/2014/main" id="{F57F699C-C92C-4228-8865-BBCEC365AB71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580646" y="5231468"/>
            <a:ext cx="365813" cy="388653"/>
            <a:chOff x="4567396" y="1757642"/>
            <a:chExt cx="437197" cy="517644"/>
          </a:xfrm>
        </p:grpSpPr>
        <p:sp>
          <p:nvSpPr>
            <p:cNvPr id="528" name="Bogen 428">
              <a:extLst>
                <a:ext uri="{FF2B5EF4-FFF2-40B4-BE49-F238E27FC236}">
                  <a16:creationId xmlns:a16="http://schemas.microsoft.com/office/drawing/2014/main" id="{BAD736F3-F1FF-4760-8ED3-97B8226BD290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29" name="Gerader Verbinder 429">
              <a:extLst>
                <a:ext uri="{FF2B5EF4-FFF2-40B4-BE49-F238E27FC236}">
                  <a16:creationId xmlns:a16="http://schemas.microsoft.com/office/drawing/2014/main" id="{2EB72ED4-92EB-4474-8106-6BC24CE7758E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0" name="Gerader Verbinder 430">
              <a:extLst>
                <a:ext uri="{FF2B5EF4-FFF2-40B4-BE49-F238E27FC236}">
                  <a16:creationId xmlns:a16="http://schemas.microsoft.com/office/drawing/2014/main" id="{31A5754E-EA55-4C78-A524-DA1F4F2A8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1" name="Gerade Verbindung mit Pfeil 134">
            <a:extLst>
              <a:ext uri="{FF2B5EF4-FFF2-40B4-BE49-F238E27FC236}">
                <a16:creationId xmlns:a16="http://schemas.microsoft.com/office/drawing/2014/main" id="{27AC05DF-FBA2-496E-9E08-CAB25311BB63}"/>
              </a:ext>
            </a:extLst>
          </p:cNvPr>
          <p:cNvCxnSpPr>
            <a:cxnSpLocks/>
          </p:cNvCxnSpPr>
          <p:nvPr/>
        </p:nvCxnSpPr>
        <p:spPr>
          <a:xfrm rot="5400000" flipV="1">
            <a:off x="6763454" y="5408510"/>
            <a:ext cx="0" cy="25930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Gerade Verbindung mit Pfeil 378">
            <a:extLst>
              <a:ext uri="{FF2B5EF4-FFF2-40B4-BE49-F238E27FC236}">
                <a16:creationId xmlns:a16="http://schemas.microsoft.com/office/drawing/2014/main" id="{0B8C3468-EC70-48ED-B18A-D4DAEDE0BA1F}"/>
              </a:ext>
            </a:extLst>
          </p:cNvPr>
          <p:cNvCxnSpPr>
            <a:cxnSpLocks/>
          </p:cNvCxnSpPr>
          <p:nvPr/>
        </p:nvCxnSpPr>
        <p:spPr>
          <a:xfrm rot="5400000" flipV="1">
            <a:off x="6778742" y="5355174"/>
            <a:ext cx="0" cy="22873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Rechteck 95">
            <a:extLst>
              <a:ext uri="{FF2B5EF4-FFF2-40B4-BE49-F238E27FC236}">
                <a16:creationId xmlns:a16="http://schemas.microsoft.com/office/drawing/2014/main" id="{62443417-0A05-419A-8BB7-21601B53FB39}"/>
              </a:ext>
            </a:extLst>
          </p:cNvPr>
          <p:cNvSpPr/>
          <p:nvPr/>
        </p:nvSpPr>
        <p:spPr>
          <a:xfrm>
            <a:off x="6010140" y="5731803"/>
            <a:ext cx="382980" cy="52446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MA</a:t>
            </a:r>
          </a:p>
        </p:txBody>
      </p:sp>
      <p:sp>
        <p:nvSpPr>
          <p:cNvPr id="534" name="Rechteck 95">
            <a:extLst>
              <a:ext uri="{FF2B5EF4-FFF2-40B4-BE49-F238E27FC236}">
                <a16:creationId xmlns:a16="http://schemas.microsoft.com/office/drawing/2014/main" id="{9E382D86-AE66-4BA3-B71D-81B477D90098}"/>
              </a:ext>
            </a:extLst>
          </p:cNvPr>
          <p:cNvSpPr/>
          <p:nvPr/>
        </p:nvSpPr>
        <p:spPr>
          <a:xfrm>
            <a:off x="6377541" y="5735392"/>
            <a:ext cx="382980" cy="51568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grpSp>
        <p:nvGrpSpPr>
          <p:cNvPr id="535" name="Gruppieren 427">
            <a:extLst>
              <a:ext uri="{FF2B5EF4-FFF2-40B4-BE49-F238E27FC236}">
                <a16:creationId xmlns:a16="http://schemas.microsoft.com/office/drawing/2014/main" id="{9687F031-07D5-4DDC-86AD-005EB5000DA2}"/>
              </a:ext>
            </a:extLst>
          </p:cNvPr>
          <p:cNvGrpSpPr>
            <a:grpSpLocks noChangeAspect="1"/>
          </p:cNvGrpSpPr>
          <p:nvPr/>
        </p:nvGrpSpPr>
        <p:grpSpPr>
          <a:xfrm>
            <a:off x="5945648" y="6072681"/>
            <a:ext cx="365813" cy="388653"/>
            <a:chOff x="4567396" y="1757642"/>
            <a:chExt cx="437197" cy="517644"/>
          </a:xfrm>
        </p:grpSpPr>
        <p:sp>
          <p:nvSpPr>
            <p:cNvPr id="536" name="Bogen 428">
              <a:extLst>
                <a:ext uri="{FF2B5EF4-FFF2-40B4-BE49-F238E27FC236}">
                  <a16:creationId xmlns:a16="http://schemas.microsoft.com/office/drawing/2014/main" id="{8DE8911F-7D66-4F21-9DB7-5733C87B32C6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37" name="Gerader Verbinder 429">
              <a:extLst>
                <a:ext uri="{FF2B5EF4-FFF2-40B4-BE49-F238E27FC236}">
                  <a16:creationId xmlns:a16="http://schemas.microsoft.com/office/drawing/2014/main" id="{11BF68B4-7360-4FE6-81A5-FCFF8CA1FA96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8" name="Gerader Verbinder 430">
              <a:extLst>
                <a:ext uri="{FF2B5EF4-FFF2-40B4-BE49-F238E27FC236}">
                  <a16:creationId xmlns:a16="http://schemas.microsoft.com/office/drawing/2014/main" id="{DDAA30BA-050C-4C0E-A714-79327D0F3D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9" name="Gerade Verbindung mit Pfeil 134">
            <a:extLst>
              <a:ext uri="{FF2B5EF4-FFF2-40B4-BE49-F238E27FC236}">
                <a16:creationId xmlns:a16="http://schemas.microsoft.com/office/drawing/2014/main" id="{ABA566B0-2436-4007-BD30-A34065F4825C}"/>
              </a:ext>
            </a:extLst>
          </p:cNvPr>
          <p:cNvCxnSpPr>
            <a:cxnSpLocks/>
          </p:cNvCxnSpPr>
          <p:nvPr/>
        </p:nvCxnSpPr>
        <p:spPr>
          <a:xfrm flipV="1">
            <a:off x="6534121" y="6099935"/>
            <a:ext cx="4258" cy="32248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0" name="Gruppieren 427">
            <a:extLst>
              <a:ext uri="{FF2B5EF4-FFF2-40B4-BE49-F238E27FC236}">
                <a16:creationId xmlns:a16="http://schemas.microsoft.com/office/drawing/2014/main" id="{DC6FB638-BFCD-4ADF-8C9B-4514DF401859}"/>
              </a:ext>
            </a:extLst>
          </p:cNvPr>
          <p:cNvGrpSpPr>
            <a:grpSpLocks noChangeAspect="1"/>
          </p:cNvGrpSpPr>
          <p:nvPr/>
        </p:nvGrpSpPr>
        <p:grpSpPr>
          <a:xfrm>
            <a:off x="6290886" y="6065532"/>
            <a:ext cx="365813" cy="388653"/>
            <a:chOff x="4567396" y="1757642"/>
            <a:chExt cx="437197" cy="517644"/>
          </a:xfrm>
        </p:grpSpPr>
        <p:sp>
          <p:nvSpPr>
            <p:cNvPr id="541" name="Bogen 428">
              <a:extLst>
                <a:ext uri="{FF2B5EF4-FFF2-40B4-BE49-F238E27FC236}">
                  <a16:creationId xmlns:a16="http://schemas.microsoft.com/office/drawing/2014/main" id="{8C7272F6-14D7-4A2C-9989-A5FEE05CAC86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42" name="Gerader Verbinder 429">
              <a:extLst>
                <a:ext uri="{FF2B5EF4-FFF2-40B4-BE49-F238E27FC236}">
                  <a16:creationId xmlns:a16="http://schemas.microsoft.com/office/drawing/2014/main" id="{BB63177E-9B50-41F2-93FB-167AD9B7B9F2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7" name="Gerader Verbinder 430">
              <a:extLst>
                <a:ext uri="{FF2B5EF4-FFF2-40B4-BE49-F238E27FC236}">
                  <a16:creationId xmlns:a16="http://schemas.microsoft.com/office/drawing/2014/main" id="{74C407FB-6686-4399-A7DA-7347438168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8" name="Gruppieren 427">
            <a:extLst>
              <a:ext uri="{FF2B5EF4-FFF2-40B4-BE49-F238E27FC236}">
                <a16:creationId xmlns:a16="http://schemas.microsoft.com/office/drawing/2014/main" id="{4D67DE6F-D119-4FC1-A30E-E2514209FAD9}"/>
              </a:ext>
            </a:extLst>
          </p:cNvPr>
          <p:cNvGrpSpPr>
            <a:grpSpLocks noChangeAspect="1"/>
          </p:cNvGrpSpPr>
          <p:nvPr/>
        </p:nvGrpSpPr>
        <p:grpSpPr>
          <a:xfrm>
            <a:off x="6293675" y="5544543"/>
            <a:ext cx="365813" cy="388653"/>
            <a:chOff x="4567396" y="1757642"/>
            <a:chExt cx="437197" cy="517644"/>
          </a:xfrm>
        </p:grpSpPr>
        <p:sp>
          <p:nvSpPr>
            <p:cNvPr id="549" name="Bogen 428">
              <a:extLst>
                <a:ext uri="{FF2B5EF4-FFF2-40B4-BE49-F238E27FC236}">
                  <a16:creationId xmlns:a16="http://schemas.microsoft.com/office/drawing/2014/main" id="{D319C81F-9184-4AE6-9CAC-16A46D11A85E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50" name="Gerader Verbinder 429">
              <a:extLst>
                <a:ext uri="{FF2B5EF4-FFF2-40B4-BE49-F238E27FC236}">
                  <a16:creationId xmlns:a16="http://schemas.microsoft.com/office/drawing/2014/main" id="{FEA3865D-262D-4EDD-8FF7-51B10B6BF3E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1" name="Gerader Verbinder 430">
              <a:extLst>
                <a:ext uri="{FF2B5EF4-FFF2-40B4-BE49-F238E27FC236}">
                  <a16:creationId xmlns:a16="http://schemas.microsoft.com/office/drawing/2014/main" id="{39F99399-DC3C-4C31-8DA0-5DAE609DFF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2" name="Gerade Verbindung mit Pfeil 134">
            <a:extLst>
              <a:ext uri="{FF2B5EF4-FFF2-40B4-BE49-F238E27FC236}">
                <a16:creationId xmlns:a16="http://schemas.microsoft.com/office/drawing/2014/main" id="{14969C1D-F204-437F-94D2-05CF01DBDE34}"/>
              </a:ext>
            </a:extLst>
          </p:cNvPr>
          <p:cNvCxnSpPr>
            <a:cxnSpLocks/>
          </p:cNvCxnSpPr>
          <p:nvPr/>
        </p:nvCxnSpPr>
        <p:spPr>
          <a:xfrm flipV="1">
            <a:off x="6566901" y="5571983"/>
            <a:ext cx="0" cy="25930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Gerade Verbindung mit Pfeil 378">
            <a:extLst>
              <a:ext uri="{FF2B5EF4-FFF2-40B4-BE49-F238E27FC236}">
                <a16:creationId xmlns:a16="http://schemas.microsoft.com/office/drawing/2014/main" id="{5034C18F-7B88-443B-BFD1-2E753591FF33}"/>
              </a:ext>
            </a:extLst>
          </p:cNvPr>
          <p:cNvCxnSpPr>
            <a:cxnSpLocks/>
          </p:cNvCxnSpPr>
          <p:nvPr/>
        </p:nvCxnSpPr>
        <p:spPr>
          <a:xfrm flipV="1">
            <a:off x="6211165" y="5553620"/>
            <a:ext cx="0" cy="22873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Gerade Verbindung mit Pfeil 378">
            <a:extLst>
              <a:ext uri="{FF2B5EF4-FFF2-40B4-BE49-F238E27FC236}">
                <a16:creationId xmlns:a16="http://schemas.microsoft.com/office/drawing/2014/main" id="{B6045FED-EF66-4501-9441-7164DF6818F8}"/>
              </a:ext>
            </a:extLst>
          </p:cNvPr>
          <p:cNvCxnSpPr>
            <a:cxnSpLocks/>
          </p:cNvCxnSpPr>
          <p:nvPr/>
        </p:nvCxnSpPr>
        <p:spPr>
          <a:xfrm flipV="1">
            <a:off x="6194793" y="6114245"/>
            <a:ext cx="0" cy="22873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5" name="Gruppieren 423">
            <a:extLst>
              <a:ext uri="{FF2B5EF4-FFF2-40B4-BE49-F238E27FC236}">
                <a16:creationId xmlns:a16="http://schemas.microsoft.com/office/drawing/2014/main" id="{5971F8CB-8EE3-47E5-964D-BB785C692437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5812333" y="6616568"/>
            <a:ext cx="365813" cy="388653"/>
            <a:chOff x="4567396" y="1757642"/>
            <a:chExt cx="437197" cy="517644"/>
          </a:xfrm>
        </p:grpSpPr>
        <p:sp>
          <p:nvSpPr>
            <p:cNvPr id="556" name="Bogen 424">
              <a:extLst>
                <a:ext uri="{FF2B5EF4-FFF2-40B4-BE49-F238E27FC236}">
                  <a16:creationId xmlns:a16="http://schemas.microsoft.com/office/drawing/2014/main" id="{BD796E00-E118-45F7-B9F1-90CAF30240E4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65" name="Gerader Verbinder 425">
              <a:extLst>
                <a:ext uri="{FF2B5EF4-FFF2-40B4-BE49-F238E27FC236}">
                  <a16:creationId xmlns:a16="http://schemas.microsoft.com/office/drawing/2014/main" id="{D0411A76-9D84-4478-AF8D-CBC338F598BE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3A767A2-DB83-334F-9B66-3ED2F9716831}"/>
              </a:ext>
            </a:extLst>
          </p:cNvPr>
          <p:cNvSpPr/>
          <p:nvPr/>
        </p:nvSpPr>
        <p:spPr>
          <a:xfrm>
            <a:off x="9090212" y="226883"/>
            <a:ext cx="2084294" cy="6087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Textfeld 459">
            <a:extLst>
              <a:ext uri="{FF2B5EF4-FFF2-40B4-BE49-F238E27FC236}">
                <a16:creationId xmlns:a16="http://schemas.microsoft.com/office/drawing/2014/main" id="{8A7FEEF0-530B-DD4D-8998-9415917EBC14}"/>
              </a:ext>
            </a:extLst>
          </p:cNvPr>
          <p:cNvSpPr txBox="1"/>
          <p:nvPr/>
        </p:nvSpPr>
        <p:spPr>
          <a:xfrm>
            <a:off x="9100505" y="258430"/>
            <a:ext cx="165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Description:</a:t>
            </a:r>
          </a:p>
        </p:txBody>
      </p:sp>
    </p:spTree>
    <p:extLst>
      <p:ext uri="{BB962C8B-B14F-4D97-AF65-F5344CB8AC3E}">
        <p14:creationId xmlns:p14="http://schemas.microsoft.com/office/powerpoint/2010/main" val="273796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Rechteck 15">
            <a:extLst>
              <a:ext uri="{FF2B5EF4-FFF2-40B4-BE49-F238E27FC236}">
                <a16:creationId xmlns:a16="http://schemas.microsoft.com/office/drawing/2014/main" id="{3E9DFA8A-DF25-4885-8267-79E9DB5B48B1}"/>
              </a:ext>
            </a:extLst>
          </p:cNvPr>
          <p:cNvSpPr/>
          <p:nvPr/>
        </p:nvSpPr>
        <p:spPr>
          <a:xfrm>
            <a:off x="3179868" y="1036342"/>
            <a:ext cx="717082" cy="57989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Personnel Airlock (male)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43" name="Rechteck 6">
            <a:extLst>
              <a:ext uri="{FF2B5EF4-FFF2-40B4-BE49-F238E27FC236}">
                <a16:creationId xmlns:a16="http://schemas.microsoft.com/office/drawing/2014/main" id="{29FB681B-DA1E-4990-909D-3B4125ACC0EF}"/>
              </a:ext>
            </a:extLst>
          </p:cNvPr>
          <p:cNvSpPr/>
          <p:nvPr/>
        </p:nvSpPr>
        <p:spPr>
          <a:xfrm>
            <a:off x="10029229" y="766824"/>
            <a:ext cx="914400" cy="2508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D Class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544" name="Rechteck 8">
            <a:extLst>
              <a:ext uri="{FF2B5EF4-FFF2-40B4-BE49-F238E27FC236}">
                <a16:creationId xmlns:a16="http://schemas.microsoft.com/office/drawing/2014/main" id="{6BB8F0B6-419D-4DD1-9F2F-E7F9659E976C}"/>
              </a:ext>
            </a:extLst>
          </p:cNvPr>
          <p:cNvSpPr/>
          <p:nvPr/>
        </p:nvSpPr>
        <p:spPr>
          <a:xfrm>
            <a:off x="10029229" y="1084819"/>
            <a:ext cx="914400" cy="2508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C Class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545" name="Rechteck 9">
            <a:extLst>
              <a:ext uri="{FF2B5EF4-FFF2-40B4-BE49-F238E27FC236}">
                <a16:creationId xmlns:a16="http://schemas.microsoft.com/office/drawing/2014/main" id="{333A09C5-0E30-4377-A365-BB8CB8AAC33C}"/>
              </a:ext>
            </a:extLst>
          </p:cNvPr>
          <p:cNvSpPr/>
          <p:nvPr/>
        </p:nvSpPr>
        <p:spPr>
          <a:xfrm>
            <a:off x="10029229" y="1393761"/>
            <a:ext cx="914400" cy="250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CNC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546" name="Rechteck 10">
            <a:extLst>
              <a:ext uri="{FF2B5EF4-FFF2-40B4-BE49-F238E27FC236}">
                <a16:creationId xmlns:a16="http://schemas.microsoft.com/office/drawing/2014/main" id="{CBD0A6C9-0E8D-4516-BED1-110D6BF156F2}"/>
              </a:ext>
            </a:extLst>
          </p:cNvPr>
          <p:cNvSpPr/>
          <p:nvPr/>
        </p:nvSpPr>
        <p:spPr>
          <a:xfrm>
            <a:off x="10029229" y="1702703"/>
            <a:ext cx="914400" cy="2508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NC</a:t>
            </a:r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557" name="Gerade Verbindung mit Pfeil 43">
            <a:extLst>
              <a:ext uri="{FF2B5EF4-FFF2-40B4-BE49-F238E27FC236}">
                <a16:creationId xmlns:a16="http://schemas.microsoft.com/office/drawing/2014/main" id="{94D9736E-6867-4ADB-AF1C-EC3372F7E874}"/>
              </a:ext>
            </a:extLst>
          </p:cNvPr>
          <p:cNvCxnSpPr>
            <a:cxnSpLocks/>
          </p:cNvCxnSpPr>
          <p:nvPr/>
        </p:nvCxnSpPr>
        <p:spPr>
          <a:xfrm>
            <a:off x="10349475" y="2130264"/>
            <a:ext cx="516332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mit Pfeil 53">
            <a:extLst>
              <a:ext uri="{FF2B5EF4-FFF2-40B4-BE49-F238E27FC236}">
                <a16:creationId xmlns:a16="http://schemas.microsoft.com/office/drawing/2014/main" id="{EA8B9170-CFA2-489B-A99B-7D7D4EC9D6AC}"/>
              </a:ext>
            </a:extLst>
          </p:cNvPr>
          <p:cNvCxnSpPr>
            <a:cxnSpLocks/>
          </p:cNvCxnSpPr>
          <p:nvPr/>
        </p:nvCxnSpPr>
        <p:spPr>
          <a:xfrm flipH="1">
            <a:off x="10349475" y="2495611"/>
            <a:ext cx="516332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mit Pfeil 55">
            <a:extLst>
              <a:ext uri="{FF2B5EF4-FFF2-40B4-BE49-F238E27FC236}">
                <a16:creationId xmlns:a16="http://schemas.microsoft.com/office/drawing/2014/main" id="{EE1E541A-CE3F-4440-89CF-B0908C63082D}"/>
              </a:ext>
            </a:extLst>
          </p:cNvPr>
          <p:cNvCxnSpPr>
            <a:cxnSpLocks/>
          </p:cNvCxnSpPr>
          <p:nvPr/>
        </p:nvCxnSpPr>
        <p:spPr>
          <a:xfrm flipH="1">
            <a:off x="10349475" y="2678649"/>
            <a:ext cx="51633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Rechteck 59">
            <a:extLst>
              <a:ext uri="{FF2B5EF4-FFF2-40B4-BE49-F238E27FC236}">
                <a16:creationId xmlns:a16="http://schemas.microsoft.com/office/drawing/2014/main" id="{D1181487-FD22-47CB-B952-D35C222676D2}"/>
              </a:ext>
            </a:extLst>
          </p:cNvPr>
          <p:cNvSpPr/>
          <p:nvPr/>
        </p:nvSpPr>
        <p:spPr>
          <a:xfrm>
            <a:off x="9353450" y="3112236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Liquid Waste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61" name="Rechteck 60">
            <a:extLst>
              <a:ext uri="{FF2B5EF4-FFF2-40B4-BE49-F238E27FC236}">
                <a16:creationId xmlns:a16="http://schemas.microsoft.com/office/drawing/2014/main" id="{A48CBCC9-6EA8-4596-A333-46FBCD428B20}"/>
              </a:ext>
            </a:extLst>
          </p:cNvPr>
          <p:cNvSpPr/>
          <p:nvPr/>
        </p:nvSpPr>
        <p:spPr>
          <a:xfrm>
            <a:off x="9356007" y="2235769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Product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62" name="Rechteck 61">
            <a:extLst>
              <a:ext uri="{FF2B5EF4-FFF2-40B4-BE49-F238E27FC236}">
                <a16:creationId xmlns:a16="http://schemas.microsoft.com/office/drawing/2014/main" id="{A39F62A1-5E63-4664-8BAF-60194889BA30}"/>
              </a:ext>
            </a:extLst>
          </p:cNvPr>
          <p:cNvSpPr/>
          <p:nvPr/>
        </p:nvSpPr>
        <p:spPr>
          <a:xfrm>
            <a:off x="9356007" y="2414752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Waste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63" name="Rechteck 62">
            <a:extLst>
              <a:ext uri="{FF2B5EF4-FFF2-40B4-BE49-F238E27FC236}">
                <a16:creationId xmlns:a16="http://schemas.microsoft.com/office/drawing/2014/main" id="{02E107AB-A2D1-4778-9834-DF007BDD9F6D}"/>
              </a:ext>
            </a:extLst>
          </p:cNvPr>
          <p:cNvSpPr/>
          <p:nvPr/>
        </p:nvSpPr>
        <p:spPr>
          <a:xfrm>
            <a:off x="9356007" y="2612821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Material</a:t>
            </a:r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564" name="Gerade Verbindung mit Pfeil 66">
            <a:extLst>
              <a:ext uri="{FF2B5EF4-FFF2-40B4-BE49-F238E27FC236}">
                <a16:creationId xmlns:a16="http://schemas.microsoft.com/office/drawing/2014/main" id="{30DD1B54-A2FA-42C8-91B2-B030787EFAE7}"/>
              </a:ext>
            </a:extLst>
          </p:cNvPr>
          <p:cNvCxnSpPr>
            <a:cxnSpLocks/>
          </p:cNvCxnSpPr>
          <p:nvPr/>
        </p:nvCxnSpPr>
        <p:spPr>
          <a:xfrm flipH="1">
            <a:off x="10349475" y="2311980"/>
            <a:ext cx="516332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5" name="Image 347">
            <a:extLst>
              <a:ext uri="{FF2B5EF4-FFF2-40B4-BE49-F238E27FC236}">
                <a16:creationId xmlns:a16="http://schemas.microsoft.com/office/drawing/2014/main" id="{3BD12B2B-775E-4831-92C6-DA61FFBE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620" y="4427450"/>
            <a:ext cx="212098" cy="205814"/>
          </a:xfrm>
          <a:prstGeom prst="rect">
            <a:avLst/>
          </a:prstGeom>
        </p:spPr>
      </p:pic>
      <p:pic>
        <p:nvPicPr>
          <p:cNvPr id="796" name="Image 350">
            <a:extLst>
              <a:ext uri="{FF2B5EF4-FFF2-40B4-BE49-F238E27FC236}">
                <a16:creationId xmlns:a16="http://schemas.microsoft.com/office/drawing/2014/main" id="{BCA265AA-DAE9-4D17-9737-E5C762C2F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421" y="3777939"/>
            <a:ext cx="160941" cy="162000"/>
          </a:xfrm>
          <a:prstGeom prst="rect">
            <a:avLst/>
          </a:prstGeom>
        </p:spPr>
      </p:pic>
      <p:pic>
        <p:nvPicPr>
          <p:cNvPr id="797" name="Image 352">
            <a:extLst>
              <a:ext uri="{FF2B5EF4-FFF2-40B4-BE49-F238E27FC236}">
                <a16:creationId xmlns:a16="http://schemas.microsoft.com/office/drawing/2014/main" id="{EA5675CF-29F5-4C8B-9A27-A91D8BA94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8421" y="3450637"/>
            <a:ext cx="160941" cy="162000"/>
          </a:xfrm>
          <a:prstGeom prst="rect">
            <a:avLst/>
          </a:prstGeom>
        </p:spPr>
      </p:pic>
      <p:pic>
        <p:nvPicPr>
          <p:cNvPr id="798" name="Image 355">
            <a:extLst>
              <a:ext uri="{FF2B5EF4-FFF2-40B4-BE49-F238E27FC236}">
                <a16:creationId xmlns:a16="http://schemas.microsoft.com/office/drawing/2014/main" id="{398C9970-A9D6-4D7C-8A5D-7E8A3126E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691" y="3125217"/>
            <a:ext cx="161358" cy="162420"/>
          </a:xfrm>
          <a:prstGeom prst="rect">
            <a:avLst/>
          </a:prstGeom>
        </p:spPr>
      </p:pic>
      <p:pic>
        <p:nvPicPr>
          <p:cNvPr id="799" name="Image 369">
            <a:extLst>
              <a:ext uri="{FF2B5EF4-FFF2-40B4-BE49-F238E27FC236}">
                <a16:creationId xmlns:a16="http://schemas.microsoft.com/office/drawing/2014/main" id="{73346190-A0AD-4389-A847-3F4A64018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6429" y="2854023"/>
            <a:ext cx="269882" cy="159608"/>
          </a:xfrm>
          <a:prstGeom prst="rect">
            <a:avLst/>
          </a:prstGeom>
        </p:spPr>
      </p:pic>
      <p:pic>
        <p:nvPicPr>
          <p:cNvPr id="800" name="Image 375">
            <a:extLst>
              <a:ext uri="{FF2B5EF4-FFF2-40B4-BE49-F238E27FC236}">
                <a16:creationId xmlns:a16="http://schemas.microsoft.com/office/drawing/2014/main" id="{0A7D0EA3-6869-4FF7-96B1-8E3A1CAC75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4620" y="5137736"/>
            <a:ext cx="228960" cy="270000"/>
          </a:xfrm>
          <a:prstGeom prst="rect">
            <a:avLst/>
          </a:prstGeom>
        </p:spPr>
      </p:pic>
      <p:pic>
        <p:nvPicPr>
          <p:cNvPr id="801" name="Image 380">
            <a:extLst>
              <a:ext uri="{FF2B5EF4-FFF2-40B4-BE49-F238E27FC236}">
                <a16:creationId xmlns:a16="http://schemas.microsoft.com/office/drawing/2014/main" id="{99444891-F3A7-4A58-942D-B5E77BFC7D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27351" y="5523993"/>
            <a:ext cx="228960" cy="270000"/>
          </a:xfrm>
          <a:prstGeom prst="rect">
            <a:avLst/>
          </a:prstGeom>
        </p:spPr>
      </p:pic>
      <p:pic>
        <p:nvPicPr>
          <p:cNvPr id="802" name="Image 383">
            <a:extLst>
              <a:ext uri="{FF2B5EF4-FFF2-40B4-BE49-F238E27FC236}">
                <a16:creationId xmlns:a16="http://schemas.microsoft.com/office/drawing/2014/main" id="{2BD8B220-2D71-416A-AD8E-1670ADAC8F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6458" y="4751537"/>
            <a:ext cx="228911" cy="269942"/>
          </a:xfrm>
          <a:prstGeom prst="rect">
            <a:avLst/>
          </a:prstGeom>
        </p:spPr>
      </p:pic>
      <p:pic>
        <p:nvPicPr>
          <p:cNvPr id="803" name="Image 385">
            <a:extLst>
              <a:ext uri="{FF2B5EF4-FFF2-40B4-BE49-F238E27FC236}">
                <a16:creationId xmlns:a16="http://schemas.microsoft.com/office/drawing/2014/main" id="{AB230719-BCF1-45F4-86CD-F3BCD92DF9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99595" y="4101867"/>
            <a:ext cx="238591" cy="165387"/>
          </a:xfrm>
          <a:prstGeom prst="rect">
            <a:avLst/>
          </a:prstGeom>
        </p:spPr>
      </p:pic>
      <p:sp>
        <p:nvSpPr>
          <p:cNvPr id="804" name="Rechteck 59">
            <a:extLst>
              <a:ext uri="{FF2B5EF4-FFF2-40B4-BE49-F238E27FC236}">
                <a16:creationId xmlns:a16="http://schemas.microsoft.com/office/drawing/2014/main" id="{320F5D80-CE08-4748-A231-CA0D202B4009}"/>
              </a:ext>
            </a:extLst>
          </p:cNvPr>
          <p:cNvSpPr/>
          <p:nvPr/>
        </p:nvSpPr>
        <p:spPr>
          <a:xfrm>
            <a:off x="9353450" y="2803131"/>
            <a:ext cx="914400" cy="261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Process Gases (N</a:t>
            </a:r>
            <a:r>
              <a:rPr lang="de-DE" sz="1000" baseline="-25000" dirty="0">
                <a:solidFill>
                  <a:schemeClr val="tx1"/>
                </a:solidFill>
              </a:rPr>
              <a:t>2</a:t>
            </a:r>
            <a:r>
              <a:rPr lang="de-DE" sz="1000" dirty="0">
                <a:solidFill>
                  <a:schemeClr val="tx1"/>
                </a:solidFill>
              </a:rPr>
              <a:t>, O</a:t>
            </a:r>
            <a:r>
              <a:rPr lang="de-DE" sz="1000" baseline="-25000" dirty="0">
                <a:solidFill>
                  <a:schemeClr val="tx1"/>
                </a:solidFill>
              </a:rPr>
              <a:t>2</a:t>
            </a:r>
            <a:r>
              <a:rPr lang="de-DE" sz="1000" dirty="0">
                <a:solidFill>
                  <a:schemeClr val="tx1"/>
                </a:solidFill>
              </a:rPr>
              <a:t>, CO</a:t>
            </a:r>
            <a:r>
              <a:rPr lang="de-DE" sz="1000" baseline="-25000" dirty="0">
                <a:solidFill>
                  <a:schemeClr val="tx1"/>
                </a:solidFill>
              </a:rPr>
              <a:t>2</a:t>
            </a:r>
            <a:r>
              <a:rPr lang="de-DE" sz="1000" dirty="0">
                <a:solidFill>
                  <a:schemeClr val="tx1"/>
                </a:solidFill>
              </a:rPr>
              <a:t>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05" name="Rechteck 59">
            <a:extLst>
              <a:ext uri="{FF2B5EF4-FFF2-40B4-BE49-F238E27FC236}">
                <a16:creationId xmlns:a16="http://schemas.microsoft.com/office/drawing/2014/main" id="{E74DA19C-2276-4741-BC31-063D0F1B397C}"/>
              </a:ext>
            </a:extLst>
          </p:cNvPr>
          <p:cNvSpPr/>
          <p:nvPr/>
        </p:nvSpPr>
        <p:spPr>
          <a:xfrm>
            <a:off x="9353450" y="2049815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Personal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06" name="Rechteck 59">
            <a:extLst>
              <a:ext uri="{FF2B5EF4-FFF2-40B4-BE49-F238E27FC236}">
                <a16:creationId xmlns:a16="http://schemas.microsoft.com/office/drawing/2014/main" id="{13614D22-84E8-41DD-BD0C-79A10D501CB7}"/>
              </a:ext>
            </a:extLst>
          </p:cNvPr>
          <p:cNvSpPr/>
          <p:nvPr/>
        </p:nvSpPr>
        <p:spPr>
          <a:xfrm>
            <a:off x="9353450" y="3447251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Solid Waste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07" name="Rechteck 59">
            <a:extLst>
              <a:ext uri="{FF2B5EF4-FFF2-40B4-BE49-F238E27FC236}">
                <a16:creationId xmlns:a16="http://schemas.microsoft.com/office/drawing/2014/main" id="{7EAB4B46-2BC4-460F-9AF1-81F44F2A7527}"/>
              </a:ext>
            </a:extLst>
          </p:cNvPr>
          <p:cNvSpPr/>
          <p:nvPr/>
        </p:nvSpPr>
        <p:spPr>
          <a:xfrm>
            <a:off x="9353450" y="3774551"/>
            <a:ext cx="1069357" cy="188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Biological Liquid Waste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08" name="Rechteck 59">
            <a:extLst>
              <a:ext uri="{FF2B5EF4-FFF2-40B4-BE49-F238E27FC236}">
                <a16:creationId xmlns:a16="http://schemas.microsoft.com/office/drawing/2014/main" id="{D54541CC-32EB-4695-A905-DA504617AC77}"/>
              </a:ext>
            </a:extLst>
          </p:cNvPr>
          <p:cNvSpPr/>
          <p:nvPr/>
        </p:nvSpPr>
        <p:spPr>
          <a:xfrm>
            <a:off x="9353450" y="4077731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Clean Steam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09" name="Rechteck 59">
            <a:extLst>
              <a:ext uri="{FF2B5EF4-FFF2-40B4-BE49-F238E27FC236}">
                <a16:creationId xmlns:a16="http://schemas.microsoft.com/office/drawing/2014/main" id="{E6B59950-D0EB-4358-9637-316798FCC5C5}"/>
              </a:ext>
            </a:extLst>
          </p:cNvPr>
          <p:cNvSpPr/>
          <p:nvPr/>
        </p:nvSpPr>
        <p:spPr>
          <a:xfrm>
            <a:off x="9353450" y="4438698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Process Air</a:t>
            </a:r>
            <a:endParaRPr lang="de-DE" sz="1200" dirty="0">
              <a:solidFill>
                <a:schemeClr val="tx1"/>
              </a:solidFill>
            </a:endParaRPr>
          </a:p>
        </p:txBody>
      </p:sp>
      <p:pic>
        <p:nvPicPr>
          <p:cNvPr id="810" name="Graphique 394" descr="Flèche en cercle avec un remplissage uni">
            <a:extLst>
              <a:ext uri="{FF2B5EF4-FFF2-40B4-BE49-F238E27FC236}">
                <a16:creationId xmlns:a16="http://schemas.microsoft.com/office/drawing/2014/main" id="{E02449C3-3ACB-4D32-9B3D-1C0888E656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50923" y="5899082"/>
            <a:ext cx="414884" cy="414884"/>
          </a:xfrm>
          <a:prstGeom prst="rect">
            <a:avLst/>
          </a:prstGeom>
        </p:spPr>
      </p:pic>
      <p:sp>
        <p:nvSpPr>
          <p:cNvPr id="811" name="Rechteck 59">
            <a:extLst>
              <a:ext uri="{FF2B5EF4-FFF2-40B4-BE49-F238E27FC236}">
                <a16:creationId xmlns:a16="http://schemas.microsoft.com/office/drawing/2014/main" id="{F3393454-106E-48D3-9621-82C09D7C2B4F}"/>
              </a:ext>
            </a:extLst>
          </p:cNvPr>
          <p:cNvSpPr/>
          <p:nvPr/>
        </p:nvSpPr>
        <p:spPr>
          <a:xfrm>
            <a:off x="9362903" y="4749971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WFI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12" name="Rechteck 59">
            <a:extLst>
              <a:ext uri="{FF2B5EF4-FFF2-40B4-BE49-F238E27FC236}">
                <a16:creationId xmlns:a16="http://schemas.microsoft.com/office/drawing/2014/main" id="{D68B3A7D-485D-48F3-8494-A0CC58E101B8}"/>
              </a:ext>
            </a:extLst>
          </p:cNvPr>
          <p:cNvSpPr/>
          <p:nvPr/>
        </p:nvSpPr>
        <p:spPr>
          <a:xfrm>
            <a:off x="9362903" y="5576300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PW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13" name="Rechteck 59">
            <a:extLst>
              <a:ext uri="{FF2B5EF4-FFF2-40B4-BE49-F238E27FC236}">
                <a16:creationId xmlns:a16="http://schemas.microsoft.com/office/drawing/2014/main" id="{34BD2520-6979-4505-B222-B511978E31E2}"/>
              </a:ext>
            </a:extLst>
          </p:cNvPr>
          <p:cNvSpPr/>
          <p:nvPr/>
        </p:nvSpPr>
        <p:spPr>
          <a:xfrm>
            <a:off x="9341173" y="5158806"/>
            <a:ext cx="1097473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Cooling Water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14" name="Rechteck 59">
            <a:extLst>
              <a:ext uri="{FF2B5EF4-FFF2-40B4-BE49-F238E27FC236}">
                <a16:creationId xmlns:a16="http://schemas.microsoft.com/office/drawing/2014/main" id="{931CC177-FF66-42CC-A995-4C6F40D64FCE}"/>
              </a:ext>
            </a:extLst>
          </p:cNvPr>
          <p:cNvSpPr/>
          <p:nvPr/>
        </p:nvSpPr>
        <p:spPr>
          <a:xfrm>
            <a:off x="9353450" y="6041267"/>
            <a:ext cx="1097473" cy="122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Clean Compressed Air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80" name="Rechteck 1079">
            <a:extLst>
              <a:ext uri="{FF2B5EF4-FFF2-40B4-BE49-F238E27FC236}">
                <a16:creationId xmlns:a16="http://schemas.microsoft.com/office/drawing/2014/main" id="{D4C41ECC-52A5-4376-A530-B73FFD712B81}"/>
              </a:ext>
            </a:extLst>
          </p:cNvPr>
          <p:cNvSpPr/>
          <p:nvPr/>
        </p:nvSpPr>
        <p:spPr>
          <a:xfrm>
            <a:off x="7110" y="1371366"/>
            <a:ext cx="2033830" cy="497160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Textfeld 1080">
            <a:extLst>
              <a:ext uri="{FF2B5EF4-FFF2-40B4-BE49-F238E27FC236}">
                <a16:creationId xmlns:a16="http://schemas.microsoft.com/office/drawing/2014/main" id="{A793B5C6-D1B5-4057-864E-B4985639D3A3}"/>
              </a:ext>
            </a:extLst>
          </p:cNvPr>
          <p:cNvSpPr txBox="1"/>
          <p:nvPr/>
        </p:nvSpPr>
        <p:spPr>
          <a:xfrm>
            <a:off x="-12313" y="1446936"/>
            <a:ext cx="15886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Warehouse</a:t>
            </a:r>
            <a:endParaRPr lang="en-US" sz="1000"/>
          </a:p>
        </p:txBody>
      </p:sp>
      <p:sp>
        <p:nvSpPr>
          <p:cNvPr id="1082" name="Rechteck 7">
            <a:extLst>
              <a:ext uri="{FF2B5EF4-FFF2-40B4-BE49-F238E27FC236}">
                <a16:creationId xmlns:a16="http://schemas.microsoft.com/office/drawing/2014/main" id="{C040462A-EC24-4D8A-AB2F-DBA344C66B2E}"/>
              </a:ext>
            </a:extLst>
          </p:cNvPr>
          <p:cNvSpPr/>
          <p:nvPr/>
        </p:nvSpPr>
        <p:spPr>
          <a:xfrm>
            <a:off x="2034665" y="-334682"/>
            <a:ext cx="6561381" cy="7172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>
              <a:solidFill>
                <a:schemeClr val="tx1"/>
              </a:solidFill>
            </a:endParaRPr>
          </a:p>
        </p:txBody>
      </p:sp>
      <p:sp>
        <p:nvSpPr>
          <p:cNvPr id="1083" name="Rechteck 12">
            <a:extLst>
              <a:ext uri="{FF2B5EF4-FFF2-40B4-BE49-F238E27FC236}">
                <a16:creationId xmlns:a16="http://schemas.microsoft.com/office/drawing/2014/main" id="{E6F0D404-32DF-4DD9-8A0A-E3A4ACD80CB3}"/>
              </a:ext>
            </a:extLst>
          </p:cNvPr>
          <p:cNvSpPr/>
          <p:nvPr/>
        </p:nvSpPr>
        <p:spPr>
          <a:xfrm>
            <a:off x="2032675" y="832817"/>
            <a:ext cx="1144788" cy="781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Administration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84" name="Rechteck 15">
            <a:extLst>
              <a:ext uri="{FF2B5EF4-FFF2-40B4-BE49-F238E27FC236}">
                <a16:creationId xmlns:a16="http://schemas.microsoft.com/office/drawing/2014/main" id="{7F970539-CDE2-462F-89B9-A1EB6231D80C}"/>
              </a:ext>
            </a:extLst>
          </p:cNvPr>
          <p:cNvSpPr/>
          <p:nvPr/>
        </p:nvSpPr>
        <p:spPr>
          <a:xfrm>
            <a:off x="3896054" y="837441"/>
            <a:ext cx="717082" cy="788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Personnel Airlock (female)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85" name="Rechteck 22">
            <a:extLst>
              <a:ext uri="{FF2B5EF4-FFF2-40B4-BE49-F238E27FC236}">
                <a16:creationId xmlns:a16="http://schemas.microsoft.com/office/drawing/2014/main" id="{8F9BFD7E-8EE0-408C-AA5A-8130B000B66A}"/>
              </a:ext>
            </a:extLst>
          </p:cNvPr>
          <p:cNvSpPr/>
          <p:nvPr/>
        </p:nvSpPr>
        <p:spPr>
          <a:xfrm>
            <a:off x="5840375" y="1457627"/>
            <a:ext cx="2072980" cy="7133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err="1">
                <a:solidFill>
                  <a:schemeClr val="tx1"/>
                </a:solidFill>
              </a:rPr>
              <a:t>Inoculum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86" name="Rechteck 24">
            <a:extLst>
              <a:ext uri="{FF2B5EF4-FFF2-40B4-BE49-F238E27FC236}">
                <a16:creationId xmlns:a16="http://schemas.microsoft.com/office/drawing/2014/main" id="{0749C96A-1DDB-4509-A75B-80B87849B01D}"/>
              </a:ext>
            </a:extLst>
          </p:cNvPr>
          <p:cNvSpPr/>
          <p:nvPr/>
        </p:nvSpPr>
        <p:spPr>
          <a:xfrm>
            <a:off x="7203525" y="1776620"/>
            <a:ext cx="702730" cy="36410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Personnel Airlock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87" name="Rechteck 25">
            <a:extLst>
              <a:ext uri="{FF2B5EF4-FFF2-40B4-BE49-F238E27FC236}">
                <a16:creationId xmlns:a16="http://schemas.microsoft.com/office/drawing/2014/main" id="{158C189C-A831-4C1D-B521-356E0356C530}"/>
              </a:ext>
            </a:extLst>
          </p:cNvPr>
          <p:cNvSpPr/>
          <p:nvPr/>
        </p:nvSpPr>
        <p:spPr>
          <a:xfrm>
            <a:off x="5845992" y="2143304"/>
            <a:ext cx="2743940" cy="20082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USP Production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88" name="Rechteck 26">
            <a:extLst>
              <a:ext uri="{FF2B5EF4-FFF2-40B4-BE49-F238E27FC236}">
                <a16:creationId xmlns:a16="http://schemas.microsoft.com/office/drawing/2014/main" id="{888FB3B9-0CF8-44F4-9E1F-DDEEED2B769A}"/>
              </a:ext>
            </a:extLst>
          </p:cNvPr>
          <p:cNvSpPr/>
          <p:nvPr/>
        </p:nvSpPr>
        <p:spPr>
          <a:xfrm>
            <a:off x="7346588" y="4576196"/>
            <a:ext cx="1230661" cy="1516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Quality Control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89" name="Rechteck 35">
            <a:extLst>
              <a:ext uri="{FF2B5EF4-FFF2-40B4-BE49-F238E27FC236}">
                <a16:creationId xmlns:a16="http://schemas.microsoft.com/office/drawing/2014/main" id="{B5DD625B-52F6-4270-BC5A-556090638F45}"/>
              </a:ext>
            </a:extLst>
          </p:cNvPr>
          <p:cNvSpPr/>
          <p:nvPr/>
        </p:nvSpPr>
        <p:spPr>
          <a:xfrm>
            <a:off x="6005698" y="4963587"/>
            <a:ext cx="764697" cy="456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DSP freezing</a:t>
            </a:r>
          </a:p>
        </p:txBody>
      </p:sp>
      <p:sp>
        <p:nvSpPr>
          <p:cNvPr id="1090" name="Rechteck 36">
            <a:extLst>
              <a:ext uri="{FF2B5EF4-FFF2-40B4-BE49-F238E27FC236}">
                <a16:creationId xmlns:a16="http://schemas.microsoft.com/office/drawing/2014/main" id="{014E54F1-C129-46C1-8A17-40B016A35A5F}"/>
              </a:ext>
            </a:extLst>
          </p:cNvPr>
          <p:cNvSpPr/>
          <p:nvPr/>
        </p:nvSpPr>
        <p:spPr>
          <a:xfrm>
            <a:off x="3707149" y="4605238"/>
            <a:ext cx="2309837" cy="1044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91" name="Rechteck 37">
            <a:extLst>
              <a:ext uri="{FF2B5EF4-FFF2-40B4-BE49-F238E27FC236}">
                <a16:creationId xmlns:a16="http://schemas.microsoft.com/office/drawing/2014/main" id="{97DCB461-49C8-4BDC-B59D-4800E054200A}"/>
              </a:ext>
            </a:extLst>
          </p:cNvPr>
          <p:cNvSpPr/>
          <p:nvPr/>
        </p:nvSpPr>
        <p:spPr>
          <a:xfrm>
            <a:off x="3699051" y="5655611"/>
            <a:ext cx="2317935" cy="11855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DSP V-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92" name="Rechteck 38">
            <a:extLst>
              <a:ext uri="{FF2B5EF4-FFF2-40B4-BE49-F238E27FC236}">
                <a16:creationId xmlns:a16="http://schemas.microsoft.com/office/drawing/2014/main" id="{478D1DE7-8063-413B-A224-7936A08F7191}"/>
              </a:ext>
            </a:extLst>
          </p:cNvPr>
          <p:cNvSpPr/>
          <p:nvPr/>
        </p:nvSpPr>
        <p:spPr>
          <a:xfrm>
            <a:off x="3681238" y="2366237"/>
            <a:ext cx="1208598" cy="2239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DSP V+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93" name="Rechteck 1">
            <a:extLst>
              <a:ext uri="{FF2B5EF4-FFF2-40B4-BE49-F238E27FC236}">
                <a16:creationId xmlns:a16="http://schemas.microsoft.com/office/drawing/2014/main" id="{0FDFDD61-D95C-4BAC-8E94-90AC6FAB3BCC}"/>
              </a:ext>
            </a:extLst>
          </p:cNvPr>
          <p:cNvSpPr/>
          <p:nvPr/>
        </p:nvSpPr>
        <p:spPr>
          <a:xfrm>
            <a:off x="5845993" y="501721"/>
            <a:ext cx="2067362" cy="9561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Media prep</a:t>
            </a:r>
          </a:p>
        </p:txBody>
      </p:sp>
      <p:sp>
        <p:nvSpPr>
          <p:cNvPr id="1094" name="Rechteck 87">
            <a:extLst>
              <a:ext uri="{FF2B5EF4-FFF2-40B4-BE49-F238E27FC236}">
                <a16:creationId xmlns:a16="http://schemas.microsoft.com/office/drawing/2014/main" id="{37BDE9F0-958F-4ECB-A71A-CBA5FD8A8AA2}"/>
              </a:ext>
            </a:extLst>
          </p:cNvPr>
          <p:cNvSpPr/>
          <p:nvPr/>
        </p:nvSpPr>
        <p:spPr>
          <a:xfrm>
            <a:off x="2040940" y="2355123"/>
            <a:ext cx="1658160" cy="4477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Buffer prep &amp; storage</a:t>
            </a:r>
          </a:p>
        </p:txBody>
      </p:sp>
      <p:sp>
        <p:nvSpPr>
          <p:cNvPr id="1095" name="Rechteck 104">
            <a:extLst>
              <a:ext uri="{FF2B5EF4-FFF2-40B4-BE49-F238E27FC236}">
                <a16:creationId xmlns:a16="http://schemas.microsoft.com/office/drawing/2014/main" id="{8C161E34-4591-4A70-9F33-C9961626F4E8}"/>
              </a:ext>
            </a:extLst>
          </p:cNvPr>
          <p:cNvSpPr/>
          <p:nvPr/>
        </p:nvSpPr>
        <p:spPr>
          <a:xfrm>
            <a:off x="2037554" y="1625358"/>
            <a:ext cx="3327528" cy="7301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Corridor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96" name="Rechteck 17">
            <a:extLst>
              <a:ext uri="{FF2B5EF4-FFF2-40B4-BE49-F238E27FC236}">
                <a16:creationId xmlns:a16="http://schemas.microsoft.com/office/drawing/2014/main" id="{CE55DD59-8E9B-41CF-B790-66B7B7E5D628}"/>
              </a:ext>
            </a:extLst>
          </p:cNvPr>
          <p:cNvSpPr/>
          <p:nvPr/>
        </p:nvSpPr>
        <p:spPr>
          <a:xfrm>
            <a:off x="4619483" y="837243"/>
            <a:ext cx="735713" cy="78088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Material Airlock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97" name="Rechteck 111">
            <a:extLst>
              <a:ext uri="{FF2B5EF4-FFF2-40B4-BE49-F238E27FC236}">
                <a16:creationId xmlns:a16="http://schemas.microsoft.com/office/drawing/2014/main" id="{FAC32940-6437-421F-B003-15B229CEEDD2}"/>
              </a:ext>
            </a:extLst>
          </p:cNvPr>
          <p:cNvSpPr/>
          <p:nvPr/>
        </p:nvSpPr>
        <p:spPr>
          <a:xfrm>
            <a:off x="5832952" y="3107799"/>
            <a:ext cx="851998" cy="10349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USP harvest</a:t>
            </a:r>
          </a:p>
        </p:txBody>
      </p:sp>
      <p:sp>
        <p:nvSpPr>
          <p:cNvPr id="1098" name="Rechteck 109">
            <a:extLst>
              <a:ext uri="{FF2B5EF4-FFF2-40B4-BE49-F238E27FC236}">
                <a16:creationId xmlns:a16="http://schemas.microsoft.com/office/drawing/2014/main" id="{E7682303-A014-40C1-AF36-2551619D8622}"/>
              </a:ext>
            </a:extLst>
          </p:cNvPr>
          <p:cNvSpPr/>
          <p:nvPr/>
        </p:nvSpPr>
        <p:spPr>
          <a:xfrm>
            <a:off x="7917795" y="493925"/>
            <a:ext cx="662255" cy="1648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Media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099" name="Rechteck 84">
            <a:extLst>
              <a:ext uri="{FF2B5EF4-FFF2-40B4-BE49-F238E27FC236}">
                <a16:creationId xmlns:a16="http://schemas.microsoft.com/office/drawing/2014/main" id="{A6B37579-D605-4773-A0DB-3C17002ADDA8}"/>
              </a:ext>
            </a:extLst>
          </p:cNvPr>
          <p:cNvSpPr/>
          <p:nvPr/>
        </p:nvSpPr>
        <p:spPr>
          <a:xfrm>
            <a:off x="4889234" y="4151506"/>
            <a:ext cx="3700396" cy="453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Corridor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00" name="Rechteck 85">
            <a:extLst>
              <a:ext uri="{FF2B5EF4-FFF2-40B4-BE49-F238E27FC236}">
                <a16:creationId xmlns:a16="http://schemas.microsoft.com/office/drawing/2014/main" id="{280255EF-F17A-4A33-87BE-1DF021EF2511}"/>
              </a:ext>
            </a:extLst>
          </p:cNvPr>
          <p:cNvSpPr/>
          <p:nvPr/>
        </p:nvSpPr>
        <p:spPr>
          <a:xfrm>
            <a:off x="4889534" y="3488291"/>
            <a:ext cx="943116" cy="66179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Personnel Airlock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02" name="Rechteck 95">
            <a:extLst>
              <a:ext uri="{FF2B5EF4-FFF2-40B4-BE49-F238E27FC236}">
                <a16:creationId xmlns:a16="http://schemas.microsoft.com/office/drawing/2014/main" id="{ED35A6D8-3E64-4D95-B2C7-F486DE0B2F36}"/>
              </a:ext>
            </a:extLst>
          </p:cNvPr>
          <p:cNvSpPr/>
          <p:nvPr/>
        </p:nvSpPr>
        <p:spPr>
          <a:xfrm>
            <a:off x="6011727" y="5951539"/>
            <a:ext cx="747651" cy="88348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Personnel Airlock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03" name="Rechteck 102">
            <a:extLst>
              <a:ext uri="{FF2B5EF4-FFF2-40B4-BE49-F238E27FC236}">
                <a16:creationId xmlns:a16="http://schemas.microsoft.com/office/drawing/2014/main" id="{4FFBB4AB-C343-4FD3-A9D3-410E3AF1E122}"/>
              </a:ext>
            </a:extLst>
          </p:cNvPr>
          <p:cNvSpPr/>
          <p:nvPr/>
        </p:nvSpPr>
        <p:spPr>
          <a:xfrm>
            <a:off x="4889836" y="2364324"/>
            <a:ext cx="948105" cy="112097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Material Airlock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04" name="Rechteck 101">
            <a:extLst>
              <a:ext uri="{FF2B5EF4-FFF2-40B4-BE49-F238E27FC236}">
                <a16:creationId xmlns:a16="http://schemas.microsoft.com/office/drawing/2014/main" id="{85425CBD-44F4-4DAE-8241-42FD913D4559}"/>
              </a:ext>
            </a:extLst>
          </p:cNvPr>
          <p:cNvSpPr/>
          <p:nvPr/>
        </p:nvSpPr>
        <p:spPr>
          <a:xfrm>
            <a:off x="5339550" y="501721"/>
            <a:ext cx="498391" cy="21683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Corridor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05" name="Gerade Verbindung mit Pfeil 112">
            <a:extLst>
              <a:ext uri="{FF2B5EF4-FFF2-40B4-BE49-F238E27FC236}">
                <a16:creationId xmlns:a16="http://schemas.microsoft.com/office/drawing/2014/main" id="{D17683F6-DB6D-49B7-B3E2-824BF05D7B0A}"/>
              </a:ext>
            </a:extLst>
          </p:cNvPr>
          <p:cNvCxnSpPr>
            <a:cxnSpLocks/>
          </p:cNvCxnSpPr>
          <p:nvPr/>
        </p:nvCxnSpPr>
        <p:spPr>
          <a:xfrm flipV="1">
            <a:off x="4270904" y="691861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Gerade Verbindung mit Pfeil 118">
            <a:extLst>
              <a:ext uri="{FF2B5EF4-FFF2-40B4-BE49-F238E27FC236}">
                <a16:creationId xmlns:a16="http://schemas.microsoft.com/office/drawing/2014/main" id="{EAD96C03-0D14-4C70-8EE9-0F666DF5F3A1}"/>
              </a:ext>
            </a:extLst>
          </p:cNvPr>
          <p:cNvCxnSpPr>
            <a:cxnSpLocks/>
          </p:cNvCxnSpPr>
          <p:nvPr/>
        </p:nvCxnSpPr>
        <p:spPr>
          <a:xfrm>
            <a:off x="4971029" y="741947"/>
            <a:ext cx="0" cy="2395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7" name="Grafik 11" descr="Beenden mit einfarbiger Füllung">
            <a:extLst>
              <a:ext uri="{FF2B5EF4-FFF2-40B4-BE49-F238E27FC236}">
                <a16:creationId xmlns:a16="http://schemas.microsoft.com/office/drawing/2014/main" id="{8E34CCD5-62BA-457B-A9BB-C59FA01304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54595" y="6364149"/>
            <a:ext cx="266968" cy="266968"/>
          </a:xfrm>
          <a:prstGeom prst="rect">
            <a:avLst/>
          </a:prstGeom>
        </p:spPr>
      </p:pic>
      <p:cxnSp>
        <p:nvCxnSpPr>
          <p:cNvPr id="1108" name="Gerade Verbindung mit Pfeil 119">
            <a:extLst>
              <a:ext uri="{FF2B5EF4-FFF2-40B4-BE49-F238E27FC236}">
                <a16:creationId xmlns:a16="http://schemas.microsoft.com/office/drawing/2014/main" id="{42CB2340-B4AC-4801-AA6F-7F77A192F118}"/>
              </a:ext>
            </a:extLst>
          </p:cNvPr>
          <p:cNvCxnSpPr>
            <a:cxnSpLocks/>
          </p:cNvCxnSpPr>
          <p:nvPr/>
        </p:nvCxnSpPr>
        <p:spPr>
          <a:xfrm flipV="1">
            <a:off x="5612710" y="368214"/>
            <a:ext cx="1" cy="237906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Gerade Verbindung mit Pfeil 120">
            <a:extLst>
              <a:ext uri="{FF2B5EF4-FFF2-40B4-BE49-F238E27FC236}">
                <a16:creationId xmlns:a16="http://schemas.microsoft.com/office/drawing/2014/main" id="{60EC4F55-9740-4403-9E5B-5F9D57F1A3BA}"/>
              </a:ext>
            </a:extLst>
          </p:cNvPr>
          <p:cNvCxnSpPr>
            <a:cxnSpLocks/>
          </p:cNvCxnSpPr>
          <p:nvPr/>
        </p:nvCxnSpPr>
        <p:spPr>
          <a:xfrm flipV="1">
            <a:off x="4280102" y="1471917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Gerade Verbindung mit Pfeil 121">
            <a:extLst>
              <a:ext uri="{FF2B5EF4-FFF2-40B4-BE49-F238E27FC236}">
                <a16:creationId xmlns:a16="http://schemas.microsoft.com/office/drawing/2014/main" id="{F2E98AD9-B48D-4E7E-BE31-74AFDC8286DF}"/>
              </a:ext>
            </a:extLst>
          </p:cNvPr>
          <p:cNvCxnSpPr>
            <a:cxnSpLocks/>
          </p:cNvCxnSpPr>
          <p:nvPr/>
        </p:nvCxnSpPr>
        <p:spPr>
          <a:xfrm>
            <a:off x="4966898" y="1494479"/>
            <a:ext cx="0" cy="2395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Gerade Verbindung mit Pfeil 122">
            <a:extLst>
              <a:ext uri="{FF2B5EF4-FFF2-40B4-BE49-F238E27FC236}">
                <a16:creationId xmlns:a16="http://schemas.microsoft.com/office/drawing/2014/main" id="{94B93F70-BB42-4559-800B-5FBF17C79743}"/>
              </a:ext>
            </a:extLst>
          </p:cNvPr>
          <p:cNvCxnSpPr>
            <a:cxnSpLocks/>
          </p:cNvCxnSpPr>
          <p:nvPr/>
        </p:nvCxnSpPr>
        <p:spPr>
          <a:xfrm flipV="1">
            <a:off x="2950255" y="695075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Gerade Verbindung mit Pfeil 126">
            <a:extLst>
              <a:ext uri="{FF2B5EF4-FFF2-40B4-BE49-F238E27FC236}">
                <a16:creationId xmlns:a16="http://schemas.microsoft.com/office/drawing/2014/main" id="{F6476C5D-2BC2-4107-A3D4-B4E302E05F5F}"/>
              </a:ext>
            </a:extLst>
          </p:cNvPr>
          <p:cNvCxnSpPr>
            <a:cxnSpLocks/>
          </p:cNvCxnSpPr>
          <p:nvPr/>
        </p:nvCxnSpPr>
        <p:spPr>
          <a:xfrm>
            <a:off x="5705377" y="2382995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Gerade Verbindung mit Pfeil 127">
            <a:extLst>
              <a:ext uri="{FF2B5EF4-FFF2-40B4-BE49-F238E27FC236}">
                <a16:creationId xmlns:a16="http://schemas.microsoft.com/office/drawing/2014/main" id="{C5057711-4BBD-4D0A-B54A-96F5847948AC}"/>
              </a:ext>
            </a:extLst>
          </p:cNvPr>
          <p:cNvCxnSpPr>
            <a:cxnSpLocks/>
          </p:cNvCxnSpPr>
          <p:nvPr/>
        </p:nvCxnSpPr>
        <p:spPr>
          <a:xfrm>
            <a:off x="6539913" y="3802735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Gerade Verbindung mit Pfeil 128">
            <a:extLst>
              <a:ext uri="{FF2B5EF4-FFF2-40B4-BE49-F238E27FC236}">
                <a16:creationId xmlns:a16="http://schemas.microsoft.com/office/drawing/2014/main" id="{411B5C42-61F5-43CD-BE2A-E92E79DE14FF}"/>
              </a:ext>
            </a:extLst>
          </p:cNvPr>
          <p:cNvCxnSpPr>
            <a:cxnSpLocks/>
          </p:cNvCxnSpPr>
          <p:nvPr/>
        </p:nvCxnSpPr>
        <p:spPr>
          <a:xfrm>
            <a:off x="5688356" y="3872872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Gerade Verbindung mit Pfeil 129">
            <a:extLst>
              <a:ext uri="{FF2B5EF4-FFF2-40B4-BE49-F238E27FC236}">
                <a16:creationId xmlns:a16="http://schemas.microsoft.com/office/drawing/2014/main" id="{BE4CFA43-5DF5-4DD2-8824-9E498CB188C6}"/>
              </a:ext>
            </a:extLst>
          </p:cNvPr>
          <p:cNvCxnSpPr>
            <a:cxnSpLocks/>
          </p:cNvCxnSpPr>
          <p:nvPr/>
        </p:nvCxnSpPr>
        <p:spPr>
          <a:xfrm flipV="1">
            <a:off x="7599772" y="2001375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Gerade Verbindung mit Pfeil 131">
            <a:extLst>
              <a:ext uri="{FF2B5EF4-FFF2-40B4-BE49-F238E27FC236}">
                <a16:creationId xmlns:a16="http://schemas.microsoft.com/office/drawing/2014/main" id="{ECF02D08-777E-4EF4-8E0C-68F111414633}"/>
              </a:ext>
            </a:extLst>
          </p:cNvPr>
          <p:cNvCxnSpPr>
            <a:cxnSpLocks/>
          </p:cNvCxnSpPr>
          <p:nvPr/>
        </p:nvCxnSpPr>
        <p:spPr>
          <a:xfrm>
            <a:off x="7063123" y="1980641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Gerade Verbindung mit Pfeil 133">
            <a:extLst>
              <a:ext uri="{FF2B5EF4-FFF2-40B4-BE49-F238E27FC236}">
                <a16:creationId xmlns:a16="http://schemas.microsoft.com/office/drawing/2014/main" id="{64F43C80-2015-4B92-A4F3-73186F883AB3}"/>
              </a:ext>
            </a:extLst>
          </p:cNvPr>
          <p:cNvCxnSpPr>
            <a:cxnSpLocks/>
          </p:cNvCxnSpPr>
          <p:nvPr/>
        </p:nvCxnSpPr>
        <p:spPr>
          <a:xfrm>
            <a:off x="7761279" y="1173286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Gerade Verbindung mit Pfeil 134">
            <a:extLst>
              <a:ext uri="{FF2B5EF4-FFF2-40B4-BE49-F238E27FC236}">
                <a16:creationId xmlns:a16="http://schemas.microsoft.com/office/drawing/2014/main" id="{94E3AEDF-A38A-4645-BA32-6561640E3B87}"/>
              </a:ext>
            </a:extLst>
          </p:cNvPr>
          <p:cNvCxnSpPr>
            <a:cxnSpLocks/>
          </p:cNvCxnSpPr>
          <p:nvPr/>
        </p:nvCxnSpPr>
        <p:spPr>
          <a:xfrm flipV="1">
            <a:off x="8179579" y="1998368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Gerade Verbindung mit Pfeil 136">
            <a:extLst>
              <a:ext uri="{FF2B5EF4-FFF2-40B4-BE49-F238E27FC236}">
                <a16:creationId xmlns:a16="http://schemas.microsoft.com/office/drawing/2014/main" id="{8A691169-449A-4D3A-AB76-38D8B4FC6732}"/>
              </a:ext>
            </a:extLst>
          </p:cNvPr>
          <p:cNvCxnSpPr>
            <a:cxnSpLocks/>
          </p:cNvCxnSpPr>
          <p:nvPr/>
        </p:nvCxnSpPr>
        <p:spPr>
          <a:xfrm flipH="1" flipV="1">
            <a:off x="6238260" y="5721628"/>
            <a:ext cx="1745" cy="30839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Gerade Verbindung mit Pfeil 134">
            <a:extLst>
              <a:ext uri="{FF2B5EF4-FFF2-40B4-BE49-F238E27FC236}">
                <a16:creationId xmlns:a16="http://schemas.microsoft.com/office/drawing/2014/main" id="{3A976A94-2FAA-4207-9935-E42C1DF15FC1}"/>
              </a:ext>
            </a:extLst>
          </p:cNvPr>
          <p:cNvCxnSpPr>
            <a:cxnSpLocks/>
          </p:cNvCxnSpPr>
          <p:nvPr/>
        </p:nvCxnSpPr>
        <p:spPr>
          <a:xfrm>
            <a:off x="5858633" y="6598370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Gerade Verbindung mit Pfeil 139">
            <a:extLst>
              <a:ext uri="{FF2B5EF4-FFF2-40B4-BE49-F238E27FC236}">
                <a16:creationId xmlns:a16="http://schemas.microsoft.com/office/drawing/2014/main" id="{D58B2331-6F01-4903-8159-57CD39E8739D}"/>
              </a:ext>
            </a:extLst>
          </p:cNvPr>
          <p:cNvCxnSpPr>
            <a:cxnSpLocks/>
          </p:cNvCxnSpPr>
          <p:nvPr/>
        </p:nvCxnSpPr>
        <p:spPr>
          <a:xfrm>
            <a:off x="4761264" y="3879496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Gerade Verbindung mit Pfeil 143">
            <a:extLst>
              <a:ext uri="{FF2B5EF4-FFF2-40B4-BE49-F238E27FC236}">
                <a16:creationId xmlns:a16="http://schemas.microsoft.com/office/drawing/2014/main" id="{A7FBC383-E1DA-4656-B13F-FA3F7F75D5D6}"/>
              </a:ext>
            </a:extLst>
          </p:cNvPr>
          <p:cNvCxnSpPr>
            <a:cxnSpLocks/>
          </p:cNvCxnSpPr>
          <p:nvPr/>
        </p:nvCxnSpPr>
        <p:spPr>
          <a:xfrm flipV="1">
            <a:off x="4690174" y="5503713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Gerade Verbindung mit Pfeil 147">
            <a:extLst>
              <a:ext uri="{FF2B5EF4-FFF2-40B4-BE49-F238E27FC236}">
                <a16:creationId xmlns:a16="http://schemas.microsoft.com/office/drawing/2014/main" id="{F9D5C062-0874-4DAC-BAE5-9A210308191D}"/>
              </a:ext>
            </a:extLst>
          </p:cNvPr>
          <p:cNvCxnSpPr>
            <a:cxnSpLocks/>
          </p:cNvCxnSpPr>
          <p:nvPr/>
        </p:nvCxnSpPr>
        <p:spPr>
          <a:xfrm>
            <a:off x="1894707" y="1993021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Gerade Verbindung mit Pfeil 150">
            <a:extLst>
              <a:ext uri="{FF2B5EF4-FFF2-40B4-BE49-F238E27FC236}">
                <a16:creationId xmlns:a16="http://schemas.microsoft.com/office/drawing/2014/main" id="{24D38904-8B73-4E13-8900-FBF422A5CD54}"/>
              </a:ext>
            </a:extLst>
          </p:cNvPr>
          <p:cNvCxnSpPr>
            <a:cxnSpLocks/>
          </p:cNvCxnSpPr>
          <p:nvPr/>
        </p:nvCxnSpPr>
        <p:spPr>
          <a:xfrm flipV="1">
            <a:off x="8257724" y="4431709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Gerade Verbindung mit Pfeil 152">
            <a:extLst>
              <a:ext uri="{FF2B5EF4-FFF2-40B4-BE49-F238E27FC236}">
                <a16:creationId xmlns:a16="http://schemas.microsoft.com/office/drawing/2014/main" id="{259FBE41-E01F-44CD-9298-51116AE65807}"/>
              </a:ext>
            </a:extLst>
          </p:cNvPr>
          <p:cNvCxnSpPr>
            <a:cxnSpLocks/>
          </p:cNvCxnSpPr>
          <p:nvPr/>
        </p:nvCxnSpPr>
        <p:spPr>
          <a:xfrm>
            <a:off x="8491076" y="4375129"/>
            <a:ext cx="245428" cy="2181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9" name="Grafik 153" descr="Beenden mit einfarbiger Füllung">
            <a:extLst>
              <a:ext uri="{FF2B5EF4-FFF2-40B4-BE49-F238E27FC236}">
                <a16:creationId xmlns:a16="http://schemas.microsoft.com/office/drawing/2014/main" id="{556C4936-A705-4092-B59E-E838A9B0C3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18024" y="4241645"/>
            <a:ext cx="266968" cy="266968"/>
          </a:xfrm>
          <a:prstGeom prst="rect">
            <a:avLst/>
          </a:prstGeom>
        </p:spPr>
      </p:pic>
      <p:grpSp>
        <p:nvGrpSpPr>
          <p:cNvPr id="1130" name="Gruppieren 155">
            <a:extLst>
              <a:ext uri="{FF2B5EF4-FFF2-40B4-BE49-F238E27FC236}">
                <a16:creationId xmlns:a16="http://schemas.microsoft.com/office/drawing/2014/main" id="{DD826AB8-3F9B-49D8-868A-13D99242ED8D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7445308" y="1923462"/>
            <a:ext cx="393419" cy="417770"/>
            <a:chOff x="4567396" y="1757904"/>
            <a:chExt cx="437197" cy="517382"/>
          </a:xfrm>
        </p:grpSpPr>
        <p:sp>
          <p:nvSpPr>
            <p:cNvPr id="1131" name="Bogen 156">
              <a:extLst>
                <a:ext uri="{FF2B5EF4-FFF2-40B4-BE49-F238E27FC236}">
                  <a16:creationId xmlns:a16="http://schemas.microsoft.com/office/drawing/2014/main" id="{D092599C-35AE-4342-9561-EA7D94526B2A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32" name="Gerader Verbinder 157">
              <a:extLst>
                <a:ext uri="{FF2B5EF4-FFF2-40B4-BE49-F238E27FC236}">
                  <a16:creationId xmlns:a16="http://schemas.microsoft.com/office/drawing/2014/main" id="{F2C8303E-913B-478F-905B-3936E005D3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1501" y="1763250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3" name="Gerader Verbinder 158">
              <a:extLst>
                <a:ext uri="{FF2B5EF4-FFF2-40B4-BE49-F238E27FC236}">
                  <a16:creationId xmlns:a16="http://schemas.microsoft.com/office/drawing/2014/main" id="{73AA5B1A-B765-49FF-97C8-2608BD5C61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4" name="Gruppieren 159">
            <a:extLst>
              <a:ext uri="{FF2B5EF4-FFF2-40B4-BE49-F238E27FC236}">
                <a16:creationId xmlns:a16="http://schemas.microsoft.com/office/drawing/2014/main" id="{D52ED4E2-3B6A-40D0-84C9-1D440BDD5205}"/>
              </a:ext>
            </a:extLst>
          </p:cNvPr>
          <p:cNvGrpSpPr/>
          <p:nvPr/>
        </p:nvGrpSpPr>
        <p:grpSpPr>
          <a:xfrm rot="5400000">
            <a:off x="1883839" y="1795987"/>
            <a:ext cx="302178" cy="388934"/>
            <a:chOff x="6271766" y="3561386"/>
            <a:chExt cx="437198" cy="484707"/>
          </a:xfrm>
        </p:grpSpPr>
        <p:sp>
          <p:nvSpPr>
            <p:cNvPr id="1135" name="Bogen 160">
              <a:extLst>
                <a:ext uri="{FF2B5EF4-FFF2-40B4-BE49-F238E27FC236}">
                  <a16:creationId xmlns:a16="http://schemas.microsoft.com/office/drawing/2014/main" id="{DBE966CB-C03F-44F2-BFF9-6D3F325EB2E6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36" name="Gerader Verbinder 161">
              <a:extLst>
                <a:ext uri="{FF2B5EF4-FFF2-40B4-BE49-F238E27FC236}">
                  <a16:creationId xmlns:a16="http://schemas.microsoft.com/office/drawing/2014/main" id="{20766141-24A1-4FCA-BCC1-FDE952C6F560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7" name="Gerader Verbinder 162">
              <a:extLst>
                <a:ext uri="{FF2B5EF4-FFF2-40B4-BE49-F238E27FC236}">
                  <a16:creationId xmlns:a16="http://schemas.microsoft.com/office/drawing/2014/main" id="{79031F8C-4A58-4D88-AD03-33FD264D7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8" name="Gruppieren 163">
              <a:extLst>
                <a:ext uri="{FF2B5EF4-FFF2-40B4-BE49-F238E27FC236}">
                  <a16:creationId xmlns:a16="http://schemas.microsoft.com/office/drawing/2014/main" id="{0684BD5B-E893-48FF-976A-2058736E5C54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139" name="Bogen 164">
                <a:extLst>
                  <a:ext uri="{FF2B5EF4-FFF2-40B4-BE49-F238E27FC236}">
                    <a16:creationId xmlns:a16="http://schemas.microsoft.com/office/drawing/2014/main" id="{B4CA4537-8D83-4775-BD47-C0214CEB878D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140" name="Gerader Verbinder 165">
                <a:extLst>
                  <a:ext uri="{FF2B5EF4-FFF2-40B4-BE49-F238E27FC236}">
                    <a16:creationId xmlns:a16="http://schemas.microsoft.com/office/drawing/2014/main" id="{B56B439E-1404-4A25-9962-37387151F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1" name="Gerader Verbinder 166">
                <a:extLst>
                  <a:ext uri="{FF2B5EF4-FFF2-40B4-BE49-F238E27FC236}">
                    <a16:creationId xmlns:a16="http://schemas.microsoft.com/office/drawing/2014/main" id="{39EA5AD4-DB72-46E0-9C67-941AB8CBF6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42" name="Gruppieren 187">
            <a:extLst>
              <a:ext uri="{FF2B5EF4-FFF2-40B4-BE49-F238E27FC236}">
                <a16:creationId xmlns:a16="http://schemas.microsoft.com/office/drawing/2014/main" id="{7C261013-E3B6-4AB9-8ED4-BDD6E39512BA}"/>
              </a:ext>
            </a:extLst>
          </p:cNvPr>
          <p:cNvGrpSpPr/>
          <p:nvPr/>
        </p:nvGrpSpPr>
        <p:grpSpPr>
          <a:xfrm>
            <a:off x="8180766" y="4424122"/>
            <a:ext cx="302178" cy="388934"/>
            <a:chOff x="6271766" y="3561386"/>
            <a:chExt cx="437198" cy="484707"/>
          </a:xfrm>
        </p:grpSpPr>
        <p:sp>
          <p:nvSpPr>
            <p:cNvPr id="1143" name="Bogen 188">
              <a:extLst>
                <a:ext uri="{FF2B5EF4-FFF2-40B4-BE49-F238E27FC236}">
                  <a16:creationId xmlns:a16="http://schemas.microsoft.com/office/drawing/2014/main" id="{9D3F1434-1D13-4214-AAFE-D764BEC113CB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44" name="Gerader Verbinder 189">
              <a:extLst>
                <a:ext uri="{FF2B5EF4-FFF2-40B4-BE49-F238E27FC236}">
                  <a16:creationId xmlns:a16="http://schemas.microsoft.com/office/drawing/2014/main" id="{E46DF10D-CF07-4492-A6D0-6898D9B8A9DA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5" name="Gerader Verbinder 190">
              <a:extLst>
                <a:ext uri="{FF2B5EF4-FFF2-40B4-BE49-F238E27FC236}">
                  <a16:creationId xmlns:a16="http://schemas.microsoft.com/office/drawing/2014/main" id="{83AE6B3E-D2E4-4224-AFB0-67EDA888DB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46" name="Gruppieren 191">
              <a:extLst>
                <a:ext uri="{FF2B5EF4-FFF2-40B4-BE49-F238E27FC236}">
                  <a16:creationId xmlns:a16="http://schemas.microsoft.com/office/drawing/2014/main" id="{AA74C6B7-F593-4460-86D1-AC49D4315D9B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147" name="Bogen 192">
                <a:extLst>
                  <a:ext uri="{FF2B5EF4-FFF2-40B4-BE49-F238E27FC236}">
                    <a16:creationId xmlns:a16="http://schemas.microsoft.com/office/drawing/2014/main" id="{588ED603-C67B-4762-A245-308F8F2DBF65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148" name="Gerader Verbinder 193">
                <a:extLst>
                  <a:ext uri="{FF2B5EF4-FFF2-40B4-BE49-F238E27FC236}">
                    <a16:creationId xmlns:a16="http://schemas.microsoft.com/office/drawing/2014/main" id="{24C858E0-0605-40CD-9C61-A7903F80D2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9" name="Gerader Verbinder 194">
                <a:extLst>
                  <a:ext uri="{FF2B5EF4-FFF2-40B4-BE49-F238E27FC236}">
                    <a16:creationId xmlns:a16="http://schemas.microsoft.com/office/drawing/2014/main" id="{545BB522-2686-4584-BBD8-9C01D604A1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0" name="Gruppieren 195">
            <a:extLst>
              <a:ext uri="{FF2B5EF4-FFF2-40B4-BE49-F238E27FC236}">
                <a16:creationId xmlns:a16="http://schemas.microsoft.com/office/drawing/2014/main" id="{7EE57241-48EE-431E-877A-1AFD551ECBEE}"/>
              </a:ext>
            </a:extLst>
          </p:cNvPr>
          <p:cNvGrpSpPr/>
          <p:nvPr/>
        </p:nvGrpSpPr>
        <p:grpSpPr>
          <a:xfrm rot="16200000">
            <a:off x="4731707" y="3072206"/>
            <a:ext cx="302178" cy="388934"/>
            <a:chOff x="6271766" y="3561386"/>
            <a:chExt cx="437198" cy="484707"/>
          </a:xfrm>
        </p:grpSpPr>
        <p:sp>
          <p:nvSpPr>
            <p:cNvPr id="1151" name="Bogen 196">
              <a:extLst>
                <a:ext uri="{FF2B5EF4-FFF2-40B4-BE49-F238E27FC236}">
                  <a16:creationId xmlns:a16="http://schemas.microsoft.com/office/drawing/2014/main" id="{EDD89227-9A48-49AD-8BC2-DF9FC5318394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52" name="Gerader Verbinder 197">
              <a:extLst>
                <a:ext uri="{FF2B5EF4-FFF2-40B4-BE49-F238E27FC236}">
                  <a16:creationId xmlns:a16="http://schemas.microsoft.com/office/drawing/2014/main" id="{8E82A9AF-CD30-41A7-A4CA-ADE5D91FA81C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3" name="Gerader Verbinder 198">
              <a:extLst>
                <a:ext uri="{FF2B5EF4-FFF2-40B4-BE49-F238E27FC236}">
                  <a16:creationId xmlns:a16="http://schemas.microsoft.com/office/drawing/2014/main" id="{16E2DDAF-C5D7-46ED-95D9-FDD336095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54" name="Gruppieren 199">
              <a:extLst>
                <a:ext uri="{FF2B5EF4-FFF2-40B4-BE49-F238E27FC236}">
                  <a16:creationId xmlns:a16="http://schemas.microsoft.com/office/drawing/2014/main" id="{E3E3DDF4-D0FC-444D-A500-61C529612550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155" name="Bogen 200">
                <a:extLst>
                  <a:ext uri="{FF2B5EF4-FFF2-40B4-BE49-F238E27FC236}">
                    <a16:creationId xmlns:a16="http://schemas.microsoft.com/office/drawing/2014/main" id="{1DACCC8F-F0E0-4148-81F3-FEB5887F69B9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156" name="Gerader Verbinder 201">
                <a:extLst>
                  <a:ext uri="{FF2B5EF4-FFF2-40B4-BE49-F238E27FC236}">
                    <a16:creationId xmlns:a16="http://schemas.microsoft.com/office/drawing/2014/main" id="{65E23A2D-1B07-4C1F-A810-FE2BC289C4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7" name="Gerader Verbinder 202">
                <a:extLst>
                  <a:ext uri="{FF2B5EF4-FFF2-40B4-BE49-F238E27FC236}">
                    <a16:creationId xmlns:a16="http://schemas.microsoft.com/office/drawing/2014/main" id="{A0E072BF-D611-4CDE-805D-C29334A9BD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8" name="Gruppieren 203">
            <a:extLst>
              <a:ext uri="{FF2B5EF4-FFF2-40B4-BE49-F238E27FC236}">
                <a16:creationId xmlns:a16="http://schemas.microsoft.com/office/drawing/2014/main" id="{0F8DC1B7-7B96-4015-9641-5307BF609F72}"/>
              </a:ext>
            </a:extLst>
          </p:cNvPr>
          <p:cNvGrpSpPr/>
          <p:nvPr/>
        </p:nvGrpSpPr>
        <p:grpSpPr>
          <a:xfrm rot="16200000">
            <a:off x="5689518" y="3071056"/>
            <a:ext cx="302178" cy="388934"/>
            <a:chOff x="6271766" y="3561386"/>
            <a:chExt cx="437198" cy="484707"/>
          </a:xfrm>
        </p:grpSpPr>
        <p:sp>
          <p:nvSpPr>
            <p:cNvPr id="1159" name="Bogen 204">
              <a:extLst>
                <a:ext uri="{FF2B5EF4-FFF2-40B4-BE49-F238E27FC236}">
                  <a16:creationId xmlns:a16="http://schemas.microsoft.com/office/drawing/2014/main" id="{7AA1396F-8D0D-4D3D-A352-69F3FEEEB0D5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60" name="Gerader Verbinder 205">
              <a:extLst>
                <a:ext uri="{FF2B5EF4-FFF2-40B4-BE49-F238E27FC236}">
                  <a16:creationId xmlns:a16="http://schemas.microsoft.com/office/drawing/2014/main" id="{642A75A2-3FFF-47C9-9A56-30E7885A9727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1" name="Gerader Verbinder 206">
              <a:extLst>
                <a:ext uri="{FF2B5EF4-FFF2-40B4-BE49-F238E27FC236}">
                  <a16:creationId xmlns:a16="http://schemas.microsoft.com/office/drawing/2014/main" id="{DB57DDC6-2384-4E85-AEBF-0AC527D16E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62" name="Gruppieren 207">
              <a:extLst>
                <a:ext uri="{FF2B5EF4-FFF2-40B4-BE49-F238E27FC236}">
                  <a16:creationId xmlns:a16="http://schemas.microsoft.com/office/drawing/2014/main" id="{B211BC66-8E28-4FFE-8A0D-D5840EE03027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163" name="Bogen 208">
                <a:extLst>
                  <a:ext uri="{FF2B5EF4-FFF2-40B4-BE49-F238E27FC236}">
                    <a16:creationId xmlns:a16="http://schemas.microsoft.com/office/drawing/2014/main" id="{39993892-A8E7-4CFA-9B02-DAD69DC3D01D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164" name="Gerader Verbinder 209">
                <a:extLst>
                  <a:ext uri="{FF2B5EF4-FFF2-40B4-BE49-F238E27FC236}">
                    <a16:creationId xmlns:a16="http://schemas.microsoft.com/office/drawing/2014/main" id="{6DE47642-FAC8-4B51-84F8-B3A483E23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5" name="Gerader Verbinder 210">
                <a:extLst>
                  <a:ext uri="{FF2B5EF4-FFF2-40B4-BE49-F238E27FC236}">
                    <a16:creationId xmlns:a16="http://schemas.microsoft.com/office/drawing/2014/main" id="{ABC42190-8804-4BCD-BCD9-1E81A5FCB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6" name="Gruppieren 211">
            <a:extLst>
              <a:ext uri="{FF2B5EF4-FFF2-40B4-BE49-F238E27FC236}">
                <a16:creationId xmlns:a16="http://schemas.microsoft.com/office/drawing/2014/main" id="{9CF5BBB2-6F0D-4DD9-900A-16F48570C65D}"/>
              </a:ext>
            </a:extLst>
          </p:cNvPr>
          <p:cNvGrpSpPr/>
          <p:nvPr/>
        </p:nvGrpSpPr>
        <p:grpSpPr>
          <a:xfrm rot="10800000">
            <a:off x="4819941" y="1430524"/>
            <a:ext cx="302179" cy="388934"/>
            <a:chOff x="6271764" y="3561386"/>
            <a:chExt cx="437200" cy="484707"/>
          </a:xfrm>
        </p:grpSpPr>
        <p:sp>
          <p:nvSpPr>
            <p:cNvPr id="1167" name="Bogen 212">
              <a:extLst>
                <a:ext uri="{FF2B5EF4-FFF2-40B4-BE49-F238E27FC236}">
                  <a16:creationId xmlns:a16="http://schemas.microsoft.com/office/drawing/2014/main" id="{2062D438-1DA1-4BDA-9448-73A6974B7316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68" name="Gerader Verbinder 213">
              <a:extLst>
                <a:ext uri="{FF2B5EF4-FFF2-40B4-BE49-F238E27FC236}">
                  <a16:creationId xmlns:a16="http://schemas.microsoft.com/office/drawing/2014/main" id="{768F15CF-0346-4197-9058-FFC8B6009F8A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9" name="Gerader Verbinder 214">
              <a:extLst>
                <a:ext uri="{FF2B5EF4-FFF2-40B4-BE49-F238E27FC236}">
                  <a16:creationId xmlns:a16="http://schemas.microsoft.com/office/drawing/2014/main" id="{ECDB209F-9E19-4FBD-B0CE-01143C63F7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70" name="Gruppieren 215">
              <a:extLst>
                <a:ext uri="{FF2B5EF4-FFF2-40B4-BE49-F238E27FC236}">
                  <a16:creationId xmlns:a16="http://schemas.microsoft.com/office/drawing/2014/main" id="{1AF0CE8C-41C8-4837-9BD1-6D4EE29F581C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4" y="3561386"/>
              <a:ext cx="437197" cy="484707"/>
              <a:chOff x="3956058" y="1950522"/>
              <a:chExt cx="1174751" cy="1302412"/>
            </a:xfrm>
          </p:grpSpPr>
          <p:sp>
            <p:nvSpPr>
              <p:cNvPr id="1171" name="Bogen 216">
                <a:extLst>
                  <a:ext uri="{FF2B5EF4-FFF2-40B4-BE49-F238E27FC236}">
                    <a16:creationId xmlns:a16="http://schemas.microsoft.com/office/drawing/2014/main" id="{CC4B60BC-B487-4E07-8331-10A469100577}"/>
                  </a:ext>
                </a:extLst>
              </p:cNvPr>
              <p:cNvSpPr/>
              <p:nvPr/>
            </p:nvSpPr>
            <p:spPr>
              <a:xfrm>
                <a:off x="3956058" y="1951185"/>
                <a:ext cx="1174751" cy="1301749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172" name="Gerader Verbinder 217">
                <a:extLst>
                  <a:ext uri="{FF2B5EF4-FFF2-40B4-BE49-F238E27FC236}">
                    <a16:creationId xmlns:a16="http://schemas.microsoft.com/office/drawing/2014/main" id="{17C7A036-21DA-40C2-8FF6-987437615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3" name="Gerader Verbinder 218">
                <a:extLst>
                  <a:ext uri="{FF2B5EF4-FFF2-40B4-BE49-F238E27FC236}">
                    <a16:creationId xmlns:a16="http://schemas.microsoft.com/office/drawing/2014/main" id="{422CC168-FC07-4D1B-9749-3C07A29151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74" name="Gerade Verbindung mit Pfeil 243">
            <a:extLst>
              <a:ext uri="{FF2B5EF4-FFF2-40B4-BE49-F238E27FC236}">
                <a16:creationId xmlns:a16="http://schemas.microsoft.com/office/drawing/2014/main" id="{28526602-593B-403F-9764-E41A1326C52C}"/>
              </a:ext>
            </a:extLst>
          </p:cNvPr>
          <p:cNvCxnSpPr>
            <a:cxnSpLocks/>
          </p:cNvCxnSpPr>
          <p:nvPr/>
        </p:nvCxnSpPr>
        <p:spPr>
          <a:xfrm>
            <a:off x="2434401" y="2314878"/>
            <a:ext cx="0" cy="2395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5" name="Gruppieren 244">
            <a:extLst>
              <a:ext uri="{FF2B5EF4-FFF2-40B4-BE49-F238E27FC236}">
                <a16:creationId xmlns:a16="http://schemas.microsoft.com/office/drawing/2014/main" id="{AFFF7060-D243-4ECB-9A77-7E9F733A7BD1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4700031" y="3760923"/>
            <a:ext cx="365813" cy="388653"/>
            <a:chOff x="4567396" y="1757642"/>
            <a:chExt cx="437197" cy="517644"/>
          </a:xfrm>
        </p:grpSpPr>
        <p:sp>
          <p:nvSpPr>
            <p:cNvPr id="1176" name="Bogen 245">
              <a:extLst>
                <a:ext uri="{FF2B5EF4-FFF2-40B4-BE49-F238E27FC236}">
                  <a16:creationId xmlns:a16="http://schemas.microsoft.com/office/drawing/2014/main" id="{DA27E37A-039F-48F5-B41D-9A18F8928768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77" name="Gerader Verbinder 246">
              <a:extLst>
                <a:ext uri="{FF2B5EF4-FFF2-40B4-BE49-F238E27FC236}">
                  <a16:creationId xmlns:a16="http://schemas.microsoft.com/office/drawing/2014/main" id="{AEE017DB-71E2-4742-8716-1E4D3D98F778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8" name="Gerader Verbinder 247">
              <a:extLst>
                <a:ext uri="{FF2B5EF4-FFF2-40B4-BE49-F238E27FC236}">
                  <a16:creationId xmlns:a16="http://schemas.microsoft.com/office/drawing/2014/main" id="{6F93290F-A519-45B3-A7F6-C777393511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9" name="Gruppieren 248">
            <a:extLst>
              <a:ext uri="{FF2B5EF4-FFF2-40B4-BE49-F238E27FC236}">
                <a16:creationId xmlns:a16="http://schemas.microsoft.com/office/drawing/2014/main" id="{0D8CB001-098C-4D38-9E06-A0916EDD57BE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5648077" y="3767384"/>
            <a:ext cx="365813" cy="388653"/>
            <a:chOff x="4567396" y="1757642"/>
            <a:chExt cx="437197" cy="517644"/>
          </a:xfrm>
        </p:grpSpPr>
        <p:sp>
          <p:nvSpPr>
            <p:cNvPr id="1180" name="Bogen 249">
              <a:extLst>
                <a:ext uri="{FF2B5EF4-FFF2-40B4-BE49-F238E27FC236}">
                  <a16:creationId xmlns:a16="http://schemas.microsoft.com/office/drawing/2014/main" id="{BD086B1D-5D47-404A-8CD0-7A108FC7EBCE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81" name="Gerader Verbinder 250">
              <a:extLst>
                <a:ext uri="{FF2B5EF4-FFF2-40B4-BE49-F238E27FC236}">
                  <a16:creationId xmlns:a16="http://schemas.microsoft.com/office/drawing/2014/main" id="{ED2268B4-7543-4479-8405-188396FC4404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2" name="Gerader Verbinder 251">
              <a:extLst>
                <a:ext uri="{FF2B5EF4-FFF2-40B4-BE49-F238E27FC236}">
                  <a16:creationId xmlns:a16="http://schemas.microsoft.com/office/drawing/2014/main" id="{B4D3EB62-C753-46B5-8B9F-D9CF67DA4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3" name="Gruppieren 256">
            <a:extLst>
              <a:ext uri="{FF2B5EF4-FFF2-40B4-BE49-F238E27FC236}">
                <a16:creationId xmlns:a16="http://schemas.microsoft.com/office/drawing/2014/main" id="{8155E63C-36AF-4B78-AB41-6E7730876C03}"/>
              </a:ext>
            </a:extLst>
          </p:cNvPr>
          <p:cNvGrpSpPr/>
          <p:nvPr/>
        </p:nvGrpSpPr>
        <p:grpSpPr>
          <a:xfrm>
            <a:off x="7334884" y="3951755"/>
            <a:ext cx="302178" cy="388934"/>
            <a:chOff x="6271766" y="3561386"/>
            <a:chExt cx="437198" cy="484707"/>
          </a:xfrm>
        </p:grpSpPr>
        <p:sp>
          <p:nvSpPr>
            <p:cNvPr id="1184" name="Bogen 257">
              <a:extLst>
                <a:ext uri="{FF2B5EF4-FFF2-40B4-BE49-F238E27FC236}">
                  <a16:creationId xmlns:a16="http://schemas.microsoft.com/office/drawing/2014/main" id="{A6D58D0F-C96D-4BA5-98CD-189733662A40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85" name="Gerader Verbinder 258">
              <a:extLst>
                <a:ext uri="{FF2B5EF4-FFF2-40B4-BE49-F238E27FC236}">
                  <a16:creationId xmlns:a16="http://schemas.microsoft.com/office/drawing/2014/main" id="{F91FAA29-1535-43E7-94E2-372BAA564736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6" name="Gerader Verbinder 259">
              <a:extLst>
                <a:ext uri="{FF2B5EF4-FFF2-40B4-BE49-F238E27FC236}">
                  <a16:creationId xmlns:a16="http://schemas.microsoft.com/office/drawing/2014/main" id="{5264292A-286D-41A2-BB6A-195BA8A592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87" name="Gruppieren 260">
              <a:extLst>
                <a:ext uri="{FF2B5EF4-FFF2-40B4-BE49-F238E27FC236}">
                  <a16:creationId xmlns:a16="http://schemas.microsoft.com/office/drawing/2014/main" id="{146E73B3-4B89-47AA-A42A-0FED21772EFD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188" name="Bogen 261">
                <a:extLst>
                  <a:ext uri="{FF2B5EF4-FFF2-40B4-BE49-F238E27FC236}">
                    <a16:creationId xmlns:a16="http://schemas.microsoft.com/office/drawing/2014/main" id="{02335F67-87AA-41C5-A3C3-B1AE374B870B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189" name="Gerader Verbinder 262">
                <a:extLst>
                  <a:ext uri="{FF2B5EF4-FFF2-40B4-BE49-F238E27FC236}">
                    <a16:creationId xmlns:a16="http://schemas.microsoft.com/office/drawing/2014/main" id="{12FB2E06-4B10-4925-BB8D-B076DBA73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0" name="Gerader Verbinder 263">
                <a:extLst>
                  <a:ext uri="{FF2B5EF4-FFF2-40B4-BE49-F238E27FC236}">
                    <a16:creationId xmlns:a16="http://schemas.microsoft.com/office/drawing/2014/main" id="{ECA22C2D-76EA-4984-B014-8CE4C77813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1" name="Gruppieren 235">
            <a:extLst>
              <a:ext uri="{FF2B5EF4-FFF2-40B4-BE49-F238E27FC236}">
                <a16:creationId xmlns:a16="http://schemas.microsoft.com/office/drawing/2014/main" id="{84F867E2-9A21-459C-9085-9CBD2D073E8E}"/>
              </a:ext>
            </a:extLst>
          </p:cNvPr>
          <p:cNvGrpSpPr/>
          <p:nvPr/>
        </p:nvGrpSpPr>
        <p:grpSpPr>
          <a:xfrm rot="10800000">
            <a:off x="2286454" y="2164083"/>
            <a:ext cx="302178" cy="388939"/>
            <a:chOff x="6271766" y="3561384"/>
            <a:chExt cx="437198" cy="484709"/>
          </a:xfrm>
        </p:grpSpPr>
        <p:sp>
          <p:nvSpPr>
            <p:cNvPr id="1192" name="Bogen 236">
              <a:extLst>
                <a:ext uri="{FF2B5EF4-FFF2-40B4-BE49-F238E27FC236}">
                  <a16:creationId xmlns:a16="http://schemas.microsoft.com/office/drawing/2014/main" id="{22CFC6A7-3810-47BC-A6B4-48833F5968C9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93" name="Gerader Verbinder 237">
              <a:extLst>
                <a:ext uri="{FF2B5EF4-FFF2-40B4-BE49-F238E27FC236}">
                  <a16:creationId xmlns:a16="http://schemas.microsoft.com/office/drawing/2014/main" id="{6494F0FD-5B9B-4AEC-90B2-4D756158A5CE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4" name="Gerader Verbinder 238">
              <a:extLst>
                <a:ext uri="{FF2B5EF4-FFF2-40B4-BE49-F238E27FC236}">
                  <a16:creationId xmlns:a16="http://schemas.microsoft.com/office/drawing/2014/main" id="{962A2418-96EE-41C0-97E3-4933880F16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95" name="Gruppieren 239">
              <a:extLst>
                <a:ext uri="{FF2B5EF4-FFF2-40B4-BE49-F238E27FC236}">
                  <a16:creationId xmlns:a16="http://schemas.microsoft.com/office/drawing/2014/main" id="{717F34E6-D56B-4E4A-9C8A-FC2AFAD06198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4"/>
              <a:ext cx="437197" cy="484706"/>
              <a:chOff x="3956050" y="1950520"/>
              <a:chExt cx="1174751" cy="1302411"/>
            </a:xfrm>
          </p:grpSpPr>
          <p:sp>
            <p:nvSpPr>
              <p:cNvPr id="1196" name="Bogen 240">
                <a:extLst>
                  <a:ext uri="{FF2B5EF4-FFF2-40B4-BE49-F238E27FC236}">
                    <a16:creationId xmlns:a16="http://schemas.microsoft.com/office/drawing/2014/main" id="{1D246CF0-D9E1-456A-AF54-8A5E7FB18AF2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197" name="Gerader Verbinder 241">
                <a:extLst>
                  <a:ext uri="{FF2B5EF4-FFF2-40B4-BE49-F238E27FC236}">
                    <a16:creationId xmlns:a16="http://schemas.microsoft.com/office/drawing/2014/main" id="{5AF307D8-4F7F-44B0-AE6D-7F3CCD89C9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4" y="1950520"/>
                <a:ext cx="0" cy="651537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8" name="Gerader Verbinder 242">
                <a:extLst>
                  <a:ext uri="{FF2B5EF4-FFF2-40B4-BE49-F238E27FC236}">
                    <a16:creationId xmlns:a16="http://schemas.microsoft.com/office/drawing/2014/main" id="{FEC3FADE-1924-4EE2-BBF9-3A5BA5B018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9" name="Gruppieren 276">
            <a:extLst>
              <a:ext uri="{FF2B5EF4-FFF2-40B4-BE49-F238E27FC236}">
                <a16:creationId xmlns:a16="http://schemas.microsoft.com/office/drawing/2014/main" id="{40094A97-4B40-4A54-A310-DA2D918F81FD}"/>
              </a:ext>
            </a:extLst>
          </p:cNvPr>
          <p:cNvGrpSpPr/>
          <p:nvPr/>
        </p:nvGrpSpPr>
        <p:grpSpPr>
          <a:xfrm rot="5400000">
            <a:off x="8445257" y="4176907"/>
            <a:ext cx="302178" cy="388934"/>
            <a:chOff x="6271766" y="3561386"/>
            <a:chExt cx="437198" cy="484707"/>
          </a:xfrm>
        </p:grpSpPr>
        <p:sp>
          <p:nvSpPr>
            <p:cNvPr id="1200" name="Bogen 277">
              <a:extLst>
                <a:ext uri="{FF2B5EF4-FFF2-40B4-BE49-F238E27FC236}">
                  <a16:creationId xmlns:a16="http://schemas.microsoft.com/office/drawing/2014/main" id="{0D50A6FC-1BDA-40EC-BB9A-02316E731626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01" name="Gerader Verbinder 278">
              <a:extLst>
                <a:ext uri="{FF2B5EF4-FFF2-40B4-BE49-F238E27FC236}">
                  <a16:creationId xmlns:a16="http://schemas.microsoft.com/office/drawing/2014/main" id="{44CAF77A-0FCD-4A2D-A10E-5B456A117733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2" name="Gerader Verbinder 279">
              <a:extLst>
                <a:ext uri="{FF2B5EF4-FFF2-40B4-BE49-F238E27FC236}">
                  <a16:creationId xmlns:a16="http://schemas.microsoft.com/office/drawing/2014/main" id="{DD2067A9-DA66-43B7-BED4-79FBF89B16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03" name="Gruppieren 280">
              <a:extLst>
                <a:ext uri="{FF2B5EF4-FFF2-40B4-BE49-F238E27FC236}">
                  <a16:creationId xmlns:a16="http://schemas.microsoft.com/office/drawing/2014/main" id="{C7C01911-2D7A-460D-BBBE-F7C98672CEF4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04" name="Bogen 281">
                <a:extLst>
                  <a:ext uri="{FF2B5EF4-FFF2-40B4-BE49-F238E27FC236}">
                    <a16:creationId xmlns:a16="http://schemas.microsoft.com/office/drawing/2014/main" id="{9C2B8970-E52A-4A22-B3F2-73480B6C12BD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05" name="Gerader Verbinder 282">
                <a:extLst>
                  <a:ext uri="{FF2B5EF4-FFF2-40B4-BE49-F238E27FC236}">
                    <a16:creationId xmlns:a16="http://schemas.microsoft.com/office/drawing/2014/main" id="{F20A6079-25A7-4A9A-896A-DB8E76722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6" name="Gerader Verbinder 283">
                <a:extLst>
                  <a:ext uri="{FF2B5EF4-FFF2-40B4-BE49-F238E27FC236}">
                    <a16:creationId xmlns:a16="http://schemas.microsoft.com/office/drawing/2014/main" id="{9BDAE60E-31D2-4D4C-AFF1-3221B95619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07" name="Gerade Verbindung mit Pfeil 292">
            <a:extLst>
              <a:ext uri="{FF2B5EF4-FFF2-40B4-BE49-F238E27FC236}">
                <a16:creationId xmlns:a16="http://schemas.microsoft.com/office/drawing/2014/main" id="{33CBB71B-4332-4C04-9447-839427892653}"/>
              </a:ext>
            </a:extLst>
          </p:cNvPr>
          <p:cNvCxnSpPr>
            <a:cxnSpLocks/>
          </p:cNvCxnSpPr>
          <p:nvPr/>
        </p:nvCxnSpPr>
        <p:spPr>
          <a:xfrm>
            <a:off x="7410429" y="4061560"/>
            <a:ext cx="0" cy="22068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8" name="Gruppieren 293">
            <a:extLst>
              <a:ext uri="{FF2B5EF4-FFF2-40B4-BE49-F238E27FC236}">
                <a16:creationId xmlns:a16="http://schemas.microsoft.com/office/drawing/2014/main" id="{4332E278-C4D4-4827-B7A4-85B387EED22F}"/>
              </a:ext>
            </a:extLst>
          </p:cNvPr>
          <p:cNvGrpSpPr/>
          <p:nvPr/>
        </p:nvGrpSpPr>
        <p:grpSpPr>
          <a:xfrm>
            <a:off x="6235736" y="4413227"/>
            <a:ext cx="302178" cy="388934"/>
            <a:chOff x="6271766" y="3561386"/>
            <a:chExt cx="437198" cy="484707"/>
          </a:xfrm>
        </p:grpSpPr>
        <p:sp>
          <p:nvSpPr>
            <p:cNvPr id="1209" name="Bogen 294">
              <a:extLst>
                <a:ext uri="{FF2B5EF4-FFF2-40B4-BE49-F238E27FC236}">
                  <a16:creationId xmlns:a16="http://schemas.microsoft.com/office/drawing/2014/main" id="{187BA5ED-B86B-43C0-B4CA-A3D16BDF7884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10" name="Gerader Verbinder 295">
              <a:extLst>
                <a:ext uri="{FF2B5EF4-FFF2-40B4-BE49-F238E27FC236}">
                  <a16:creationId xmlns:a16="http://schemas.microsoft.com/office/drawing/2014/main" id="{FEDEFD83-04B9-4ABF-A1B2-F24B43CED7CD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1" name="Gerader Verbinder 296">
              <a:extLst>
                <a:ext uri="{FF2B5EF4-FFF2-40B4-BE49-F238E27FC236}">
                  <a16:creationId xmlns:a16="http://schemas.microsoft.com/office/drawing/2014/main" id="{55AC44EB-579F-4304-9CEA-5AC62406D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12" name="Gruppieren 297">
              <a:extLst>
                <a:ext uri="{FF2B5EF4-FFF2-40B4-BE49-F238E27FC236}">
                  <a16:creationId xmlns:a16="http://schemas.microsoft.com/office/drawing/2014/main" id="{A4D71A08-FC1D-4082-87D3-98995AF06B83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13" name="Bogen 298">
                <a:extLst>
                  <a:ext uri="{FF2B5EF4-FFF2-40B4-BE49-F238E27FC236}">
                    <a16:creationId xmlns:a16="http://schemas.microsoft.com/office/drawing/2014/main" id="{C3B868BE-C57B-4ADE-AFEB-BA443A61D761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14" name="Gerader Verbinder 299">
                <a:extLst>
                  <a:ext uri="{FF2B5EF4-FFF2-40B4-BE49-F238E27FC236}">
                    <a16:creationId xmlns:a16="http://schemas.microsoft.com/office/drawing/2014/main" id="{0C22413A-2810-44F8-A4A0-ABB71A00D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5" name="Gerader Verbinder 300">
                <a:extLst>
                  <a:ext uri="{FF2B5EF4-FFF2-40B4-BE49-F238E27FC236}">
                    <a16:creationId xmlns:a16="http://schemas.microsoft.com/office/drawing/2014/main" id="{9708B6D4-D395-4A9A-96AF-23912074F0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6" name="Gruppieren 301">
            <a:extLst>
              <a:ext uri="{FF2B5EF4-FFF2-40B4-BE49-F238E27FC236}">
                <a16:creationId xmlns:a16="http://schemas.microsoft.com/office/drawing/2014/main" id="{DF090EE2-473C-4DAF-8ADE-3C4628604C05}"/>
              </a:ext>
            </a:extLst>
          </p:cNvPr>
          <p:cNvGrpSpPr>
            <a:grpSpLocks noChangeAspect="1"/>
          </p:cNvGrpSpPr>
          <p:nvPr/>
        </p:nvGrpSpPr>
        <p:grpSpPr>
          <a:xfrm>
            <a:off x="2749965" y="668090"/>
            <a:ext cx="303468" cy="322415"/>
            <a:chOff x="4567396" y="1757642"/>
            <a:chExt cx="437197" cy="517644"/>
          </a:xfrm>
        </p:grpSpPr>
        <p:sp>
          <p:nvSpPr>
            <p:cNvPr id="1217" name="Bogen 302">
              <a:extLst>
                <a:ext uri="{FF2B5EF4-FFF2-40B4-BE49-F238E27FC236}">
                  <a16:creationId xmlns:a16="http://schemas.microsoft.com/office/drawing/2014/main" id="{EB8645E7-C620-4161-8E65-A5BFEAAEBD22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18" name="Gerader Verbinder 303">
              <a:extLst>
                <a:ext uri="{FF2B5EF4-FFF2-40B4-BE49-F238E27FC236}">
                  <a16:creationId xmlns:a16="http://schemas.microsoft.com/office/drawing/2014/main" id="{B9BFCC23-A7C6-455D-8E81-C67A5414A2BA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9" name="Gerader Verbinder 304">
              <a:extLst>
                <a:ext uri="{FF2B5EF4-FFF2-40B4-BE49-F238E27FC236}">
                  <a16:creationId xmlns:a16="http://schemas.microsoft.com/office/drawing/2014/main" id="{D30DA26C-579C-4422-A705-F71629B5D5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20" name="Gruppieren 301">
            <a:extLst>
              <a:ext uri="{FF2B5EF4-FFF2-40B4-BE49-F238E27FC236}">
                <a16:creationId xmlns:a16="http://schemas.microsoft.com/office/drawing/2014/main" id="{08C46CE3-BF6E-4D44-B490-B58C27ED6B26}"/>
              </a:ext>
            </a:extLst>
          </p:cNvPr>
          <p:cNvGrpSpPr>
            <a:grpSpLocks noChangeAspect="1"/>
          </p:cNvGrpSpPr>
          <p:nvPr/>
        </p:nvGrpSpPr>
        <p:grpSpPr>
          <a:xfrm>
            <a:off x="4043200" y="672348"/>
            <a:ext cx="303468" cy="322415"/>
            <a:chOff x="4567396" y="1757642"/>
            <a:chExt cx="437197" cy="517644"/>
          </a:xfrm>
        </p:grpSpPr>
        <p:sp>
          <p:nvSpPr>
            <p:cNvPr id="1221" name="Bogen 302">
              <a:extLst>
                <a:ext uri="{FF2B5EF4-FFF2-40B4-BE49-F238E27FC236}">
                  <a16:creationId xmlns:a16="http://schemas.microsoft.com/office/drawing/2014/main" id="{CDEE4EFF-32A1-4B4E-879F-C6427FD4778B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22" name="Gerader Verbinder 303">
              <a:extLst>
                <a:ext uri="{FF2B5EF4-FFF2-40B4-BE49-F238E27FC236}">
                  <a16:creationId xmlns:a16="http://schemas.microsoft.com/office/drawing/2014/main" id="{633C8BC5-6248-46CB-A1D1-D457CA22DDB9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3" name="Gerader Verbinder 304">
              <a:extLst>
                <a:ext uri="{FF2B5EF4-FFF2-40B4-BE49-F238E27FC236}">
                  <a16:creationId xmlns:a16="http://schemas.microsoft.com/office/drawing/2014/main" id="{44D2A97E-C671-4F5A-8C3B-8A6A1B6C1E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24" name="Gruppieren 321">
            <a:extLst>
              <a:ext uri="{FF2B5EF4-FFF2-40B4-BE49-F238E27FC236}">
                <a16:creationId xmlns:a16="http://schemas.microsoft.com/office/drawing/2014/main" id="{952AC775-E625-47BD-9F37-E2CFFCA10A48}"/>
              </a:ext>
            </a:extLst>
          </p:cNvPr>
          <p:cNvGrpSpPr/>
          <p:nvPr/>
        </p:nvGrpSpPr>
        <p:grpSpPr>
          <a:xfrm>
            <a:off x="4542116" y="5451503"/>
            <a:ext cx="302178" cy="388934"/>
            <a:chOff x="6271766" y="3561386"/>
            <a:chExt cx="437198" cy="484707"/>
          </a:xfrm>
        </p:grpSpPr>
        <p:sp>
          <p:nvSpPr>
            <p:cNvPr id="1225" name="Bogen 322">
              <a:extLst>
                <a:ext uri="{FF2B5EF4-FFF2-40B4-BE49-F238E27FC236}">
                  <a16:creationId xmlns:a16="http://schemas.microsoft.com/office/drawing/2014/main" id="{A09FBD94-0936-474A-9322-02E7102F9C90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26" name="Gerader Verbinder 323">
              <a:extLst>
                <a:ext uri="{FF2B5EF4-FFF2-40B4-BE49-F238E27FC236}">
                  <a16:creationId xmlns:a16="http://schemas.microsoft.com/office/drawing/2014/main" id="{514442D7-48A8-44BB-B3CF-9BE18E4AF617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7" name="Gerader Verbinder 324">
              <a:extLst>
                <a:ext uri="{FF2B5EF4-FFF2-40B4-BE49-F238E27FC236}">
                  <a16:creationId xmlns:a16="http://schemas.microsoft.com/office/drawing/2014/main" id="{5AA0D740-3872-4569-B9AD-34E003B32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28" name="Gruppieren 325">
              <a:extLst>
                <a:ext uri="{FF2B5EF4-FFF2-40B4-BE49-F238E27FC236}">
                  <a16:creationId xmlns:a16="http://schemas.microsoft.com/office/drawing/2014/main" id="{11FDACD4-8D00-4DC7-A831-F891CC238FCF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29" name="Bogen 326">
                <a:extLst>
                  <a:ext uri="{FF2B5EF4-FFF2-40B4-BE49-F238E27FC236}">
                    <a16:creationId xmlns:a16="http://schemas.microsoft.com/office/drawing/2014/main" id="{58C31621-A4AC-4394-A380-7052A28A0FB6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30" name="Gerader Verbinder 327">
                <a:extLst>
                  <a:ext uri="{FF2B5EF4-FFF2-40B4-BE49-F238E27FC236}">
                    <a16:creationId xmlns:a16="http://schemas.microsoft.com/office/drawing/2014/main" id="{DC37E654-5865-447E-ACD6-B9967D9A4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1" name="Gerader Verbinder 328">
                <a:extLst>
                  <a:ext uri="{FF2B5EF4-FFF2-40B4-BE49-F238E27FC236}">
                    <a16:creationId xmlns:a16="http://schemas.microsoft.com/office/drawing/2014/main" id="{F01BBE64-2788-454E-A240-D53BD98A3A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2" name="Gruppieren 313">
            <a:extLst>
              <a:ext uri="{FF2B5EF4-FFF2-40B4-BE49-F238E27FC236}">
                <a16:creationId xmlns:a16="http://schemas.microsoft.com/office/drawing/2014/main" id="{9801A15B-7883-4478-AD54-611CEEABD21D}"/>
              </a:ext>
            </a:extLst>
          </p:cNvPr>
          <p:cNvGrpSpPr/>
          <p:nvPr/>
        </p:nvGrpSpPr>
        <p:grpSpPr>
          <a:xfrm rot="10800000">
            <a:off x="4826606" y="643797"/>
            <a:ext cx="302178" cy="388934"/>
            <a:chOff x="6271766" y="3561386"/>
            <a:chExt cx="437198" cy="484707"/>
          </a:xfrm>
        </p:grpSpPr>
        <p:sp>
          <p:nvSpPr>
            <p:cNvPr id="1233" name="Bogen 314">
              <a:extLst>
                <a:ext uri="{FF2B5EF4-FFF2-40B4-BE49-F238E27FC236}">
                  <a16:creationId xmlns:a16="http://schemas.microsoft.com/office/drawing/2014/main" id="{31019859-5A28-4880-85F7-D3C505B89150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34" name="Gerader Verbinder 315">
              <a:extLst>
                <a:ext uri="{FF2B5EF4-FFF2-40B4-BE49-F238E27FC236}">
                  <a16:creationId xmlns:a16="http://schemas.microsoft.com/office/drawing/2014/main" id="{1A4A5C5B-C7CB-4A68-8472-2C952B04DBD1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5" name="Gerader Verbinder 316">
              <a:extLst>
                <a:ext uri="{FF2B5EF4-FFF2-40B4-BE49-F238E27FC236}">
                  <a16:creationId xmlns:a16="http://schemas.microsoft.com/office/drawing/2014/main" id="{91F055CB-160A-4FA6-A837-E33C8B359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36" name="Gruppieren 317">
              <a:extLst>
                <a:ext uri="{FF2B5EF4-FFF2-40B4-BE49-F238E27FC236}">
                  <a16:creationId xmlns:a16="http://schemas.microsoft.com/office/drawing/2014/main" id="{C09A6F6A-24D5-4692-B199-CB6B9FDAC555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37" name="Bogen 318">
                <a:extLst>
                  <a:ext uri="{FF2B5EF4-FFF2-40B4-BE49-F238E27FC236}">
                    <a16:creationId xmlns:a16="http://schemas.microsoft.com/office/drawing/2014/main" id="{D667F609-2B24-4CF3-A488-FAA5B8F169EC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38" name="Gerader Verbinder 319">
                <a:extLst>
                  <a:ext uri="{FF2B5EF4-FFF2-40B4-BE49-F238E27FC236}">
                    <a16:creationId xmlns:a16="http://schemas.microsoft.com/office/drawing/2014/main" id="{0546162D-58FC-4035-9D98-D4748368B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9" name="Gerader Verbinder 320">
                <a:extLst>
                  <a:ext uri="{FF2B5EF4-FFF2-40B4-BE49-F238E27FC236}">
                    <a16:creationId xmlns:a16="http://schemas.microsoft.com/office/drawing/2014/main" id="{D793916E-5D2A-4AC5-B8FA-71F17C2C93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40" name="Gerade Verbindung mit Pfeil 329">
            <a:extLst>
              <a:ext uri="{FF2B5EF4-FFF2-40B4-BE49-F238E27FC236}">
                <a16:creationId xmlns:a16="http://schemas.microsoft.com/office/drawing/2014/main" id="{B8DC6F9C-353A-460F-B8CA-41A4FE06A28A}"/>
              </a:ext>
            </a:extLst>
          </p:cNvPr>
          <p:cNvCxnSpPr>
            <a:cxnSpLocks/>
          </p:cNvCxnSpPr>
          <p:nvPr/>
        </p:nvCxnSpPr>
        <p:spPr>
          <a:xfrm flipH="1">
            <a:off x="5158634" y="2194881"/>
            <a:ext cx="5191" cy="29325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1" name="Gruppieren 219">
            <a:extLst>
              <a:ext uri="{FF2B5EF4-FFF2-40B4-BE49-F238E27FC236}">
                <a16:creationId xmlns:a16="http://schemas.microsoft.com/office/drawing/2014/main" id="{465ECB3B-B3FF-4C17-B418-FBB32D34CF49}"/>
              </a:ext>
            </a:extLst>
          </p:cNvPr>
          <p:cNvGrpSpPr/>
          <p:nvPr/>
        </p:nvGrpSpPr>
        <p:grpSpPr>
          <a:xfrm rot="10800000">
            <a:off x="5018141" y="2164184"/>
            <a:ext cx="302178" cy="388934"/>
            <a:chOff x="6271766" y="3561386"/>
            <a:chExt cx="437198" cy="484707"/>
          </a:xfrm>
        </p:grpSpPr>
        <p:sp>
          <p:nvSpPr>
            <p:cNvPr id="1242" name="Bogen 220">
              <a:extLst>
                <a:ext uri="{FF2B5EF4-FFF2-40B4-BE49-F238E27FC236}">
                  <a16:creationId xmlns:a16="http://schemas.microsoft.com/office/drawing/2014/main" id="{7F20B866-F95F-4245-A383-1F3636763967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43" name="Gerader Verbinder 221">
              <a:extLst>
                <a:ext uri="{FF2B5EF4-FFF2-40B4-BE49-F238E27FC236}">
                  <a16:creationId xmlns:a16="http://schemas.microsoft.com/office/drawing/2014/main" id="{01BAE70E-5FAF-4100-9852-C32878D339B8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4" name="Gerader Verbinder 222">
              <a:extLst>
                <a:ext uri="{FF2B5EF4-FFF2-40B4-BE49-F238E27FC236}">
                  <a16:creationId xmlns:a16="http://schemas.microsoft.com/office/drawing/2014/main" id="{82D0F631-369C-47C1-9E89-748C6586E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45" name="Gruppieren 223">
              <a:extLst>
                <a:ext uri="{FF2B5EF4-FFF2-40B4-BE49-F238E27FC236}">
                  <a16:creationId xmlns:a16="http://schemas.microsoft.com/office/drawing/2014/main" id="{F7722608-2C29-48FD-AF96-BCD8314992EA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46" name="Bogen 224">
                <a:extLst>
                  <a:ext uri="{FF2B5EF4-FFF2-40B4-BE49-F238E27FC236}">
                    <a16:creationId xmlns:a16="http://schemas.microsoft.com/office/drawing/2014/main" id="{F5BAADBD-E567-4EAF-AEBB-E44F578B9AD8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47" name="Gerader Verbinder 225">
                <a:extLst>
                  <a:ext uri="{FF2B5EF4-FFF2-40B4-BE49-F238E27FC236}">
                    <a16:creationId xmlns:a16="http://schemas.microsoft.com/office/drawing/2014/main" id="{053EC520-00D9-4761-988D-45DB0EABF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8" name="Gerader Verbinder 226">
                <a:extLst>
                  <a:ext uri="{FF2B5EF4-FFF2-40B4-BE49-F238E27FC236}">
                    <a16:creationId xmlns:a16="http://schemas.microsoft.com/office/drawing/2014/main" id="{CAD9D66A-F2EB-4D48-8451-1D61F60BC1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49" name="Gerade Verbindung mit Pfeil 330">
            <a:extLst>
              <a:ext uri="{FF2B5EF4-FFF2-40B4-BE49-F238E27FC236}">
                <a16:creationId xmlns:a16="http://schemas.microsoft.com/office/drawing/2014/main" id="{B3666DB0-621D-482E-9327-8B087FF6326D}"/>
              </a:ext>
            </a:extLst>
          </p:cNvPr>
          <p:cNvCxnSpPr>
            <a:cxnSpLocks/>
          </p:cNvCxnSpPr>
          <p:nvPr/>
        </p:nvCxnSpPr>
        <p:spPr>
          <a:xfrm flipH="1">
            <a:off x="4740089" y="3147828"/>
            <a:ext cx="25840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0" name="Gerade Verbindung mit Pfeil 331">
            <a:extLst>
              <a:ext uri="{FF2B5EF4-FFF2-40B4-BE49-F238E27FC236}">
                <a16:creationId xmlns:a16="http://schemas.microsoft.com/office/drawing/2014/main" id="{A3DBAAAC-A7DA-42D0-8843-D1550EB6C4AD}"/>
              </a:ext>
            </a:extLst>
          </p:cNvPr>
          <p:cNvCxnSpPr>
            <a:cxnSpLocks/>
          </p:cNvCxnSpPr>
          <p:nvPr/>
        </p:nvCxnSpPr>
        <p:spPr>
          <a:xfrm flipH="1">
            <a:off x="5688356" y="3265521"/>
            <a:ext cx="25840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1" name="Gruppieren 332">
            <a:extLst>
              <a:ext uri="{FF2B5EF4-FFF2-40B4-BE49-F238E27FC236}">
                <a16:creationId xmlns:a16="http://schemas.microsoft.com/office/drawing/2014/main" id="{02AEB2F3-A069-4A73-8250-B71C611B4F43}"/>
              </a:ext>
            </a:extLst>
          </p:cNvPr>
          <p:cNvGrpSpPr/>
          <p:nvPr/>
        </p:nvGrpSpPr>
        <p:grpSpPr>
          <a:xfrm rot="16200000">
            <a:off x="6536994" y="3658041"/>
            <a:ext cx="302178" cy="388934"/>
            <a:chOff x="6271766" y="3561386"/>
            <a:chExt cx="437198" cy="484707"/>
          </a:xfrm>
        </p:grpSpPr>
        <p:sp>
          <p:nvSpPr>
            <p:cNvPr id="1252" name="Bogen 333">
              <a:extLst>
                <a:ext uri="{FF2B5EF4-FFF2-40B4-BE49-F238E27FC236}">
                  <a16:creationId xmlns:a16="http://schemas.microsoft.com/office/drawing/2014/main" id="{DD4C9461-CE2A-49D6-806C-E7E9B6A6B177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53" name="Gerader Verbinder 334">
              <a:extLst>
                <a:ext uri="{FF2B5EF4-FFF2-40B4-BE49-F238E27FC236}">
                  <a16:creationId xmlns:a16="http://schemas.microsoft.com/office/drawing/2014/main" id="{FC0E6450-6A17-4FAE-BF63-571E75690900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4" name="Gerader Verbinder 335">
              <a:extLst>
                <a:ext uri="{FF2B5EF4-FFF2-40B4-BE49-F238E27FC236}">
                  <a16:creationId xmlns:a16="http://schemas.microsoft.com/office/drawing/2014/main" id="{F5908712-01C4-4172-B1C7-77C526BD4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55" name="Gruppieren 336">
              <a:extLst>
                <a:ext uri="{FF2B5EF4-FFF2-40B4-BE49-F238E27FC236}">
                  <a16:creationId xmlns:a16="http://schemas.microsoft.com/office/drawing/2014/main" id="{D4C8044B-2ED3-4AD7-A4B8-A6E0BE6EDF2E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56" name="Bogen 337">
                <a:extLst>
                  <a:ext uri="{FF2B5EF4-FFF2-40B4-BE49-F238E27FC236}">
                    <a16:creationId xmlns:a16="http://schemas.microsoft.com/office/drawing/2014/main" id="{1C8E30FD-FD6D-46E0-8E56-834C0BC8B9D7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57" name="Gerader Verbinder 338">
                <a:extLst>
                  <a:ext uri="{FF2B5EF4-FFF2-40B4-BE49-F238E27FC236}">
                    <a16:creationId xmlns:a16="http://schemas.microsoft.com/office/drawing/2014/main" id="{F1A0F493-4AFA-4085-B9EA-4F47827F4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8" name="Gerader Verbinder 339">
                <a:extLst>
                  <a:ext uri="{FF2B5EF4-FFF2-40B4-BE49-F238E27FC236}">
                    <a16:creationId xmlns:a16="http://schemas.microsoft.com/office/drawing/2014/main" id="{C6E5242B-831C-4B36-94F3-B44AC4F7BC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9" name="Gruppieren 340">
            <a:extLst>
              <a:ext uri="{FF2B5EF4-FFF2-40B4-BE49-F238E27FC236}">
                <a16:creationId xmlns:a16="http://schemas.microsoft.com/office/drawing/2014/main" id="{0FC18FF2-4A98-4B75-9BBF-8ED873C42699}"/>
              </a:ext>
            </a:extLst>
          </p:cNvPr>
          <p:cNvGrpSpPr/>
          <p:nvPr/>
        </p:nvGrpSpPr>
        <p:grpSpPr>
          <a:xfrm rot="16200000">
            <a:off x="7755166" y="985667"/>
            <a:ext cx="302178" cy="388934"/>
            <a:chOff x="6271766" y="3561386"/>
            <a:chExt cx="437198" cy="484707"/>
          </a:xfrm>
        </p:grpSpPr>
        <p:sp>
          <p:nvSpPr>
            <p:cNvPr id="1260" name="Bogen 341">
              <a:extLst>
                <a:ext uri="{FF2B5EF4-FFF2-40B4-BE49-F238E27FC236}">
                  <a16:creationId xmlns:a16="http://schemas.microsoft.com/office/drawing/2014/main" id="{F3A76F82-553A-4A6E-88C4-41FC7D596335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61" name="Gerader Verbinder 342">
              <a:extLst>
                <a:ext uri="{FF2B5EF4-FFF2-40B4-BE49-F238E27FC236}">
                  <a16:creationId xmlns:a16="http://schemas.microsoft.com/office/drawing/2014/main" id="{FD1687EC-1923-4542-9835-5DBBB8FC721C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2" name="Gerader Verbinder 343">
              <a:extLst>
                <a:ext uri="{FF2B5EF4-FFF2-40B4-BE49-F238E27FC236}">
                  <a16:creationId xmlns:a16="http://schemas.microsoft.com/office/drawing/2014/main" id="{B99E4581-670D-4C34-AD47-14034D72E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63" name="Gruppieren 344">
              <a:extLst>
                <a:ext uri="{FF2B5EF4-FFF2-40B4-BE49-F238E27FC236}">
                  <a16:creationId xmlns:a16="http://schemas.microsoft.com/office/drawing/2014/main" id="{B1F7A4DB-98D1-48D4-9BAE-D2DAD5DD7A50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64" name="Bogen 345">
                <a:extLst>
                  <a:ext uri="{FF2B5EF4-FFF2-40B4-BE49-F238E27FC236}">
                    <a16:creationId xmlns:a16="http://schemas.microsoft.com/office/drawing/2014/main" id="{25B501D0-D0CC-420D-B0CE-273F0821FC3E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65" name="Gerader Verbinder 346">
                <a:extLst>
                  <a:ext uri="{FF2B5EF4-FFF2-40B4-BE49-F238E27FC236}">
                    <a16:creationId xmlns:a16="http://schemas.microsoft.com/office/drawing/2014/main" id="{B74019D9-BF98-4CB3-9BDD-3F0A85B6D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6" name="Gerader Verbinder 347">
                <a:extLst>
                  <a:ext uri="{FF2B5EF4-FFF2-40B4-BE49-F238E27FC236}">
                    <a16:creationId xmlns:a16="http://schemas.microsoft.com/office/drawing/2014/main" id="{1CCE93AB-5AB1-4A6E-8651-1E84DD861F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7" name="Gruppieren 348">
            <a:extLst>
              <a:ext uri="{FF2B5EF4-FFF2-40B4-BE49-F238E27FC236}">
                <a16:creationId xmlns:a16="http://schemas.microsoft.com/office/drawing/2014/main" id="{519A4EFF-97A4-4000-B489-5E9BD59541AC}"/>
              </a:ext>
            </a:extLst>
          </p:cNvPr>
          <p:cNvGrpSpPr/>
          <p:nvPr/>
        </p:nvGrpSpPr>
        <p:grpSpPr>
          <a:xfrm rot="10800000">
            <a:off x="8104035" y="1948177"/>
            <a:ext cx="302178" cy="388934"/>
            <a:chOff x="6271766" y="3561386"/>
            <a:chExt cx="437198" cy="484707"/>
          </a:xfrm>
        </p:grpSpPr>
        <p:sp>
          <p:nvSpPr>
            <p:cNvPr id="1268" name="Bogen 349">
              <a:extLst>
                <a:ext uri="{FF2B5EF4-FFF2-40B4-BE49-F238E27FC236}">
                  <a16:creationId xmlns:a16="http://schemas.microsoft.com/office/drawing/2014/main" id="{50DCD0DF-021A-40E0-8FAC-239319FEFB10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69" name="Gerader Verbinder 350">
              <a:extLst>
                <a:ext uri="{FF2B5EF4-FFF2-40B4-BE49-F238E27FC236}">
                  <a16:creationId xmlns:a16="http://schemas.microsoft.com/office/drawing/2014/main" id="{88AA71FE-3090-47C9-9B1C-90A68F2577C9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0" name="Gerader Verbinder 351">
              <a:extLst>
                <a:ext uri="{FF2B5EF4-FFF2-40B4-BE49-F238E27FC236}">
                  <a16:creationId xmlns:a16="http://schemas.microsoft.com/office/drawing/2014/main" id="{BE479376-31D3-48F3-9C45-10624FF0C6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71" name="Gruppieren 352">
              <a:extLst>
                <a:ext uri="{FF2B5EF4-FFF2-40B4-BE49-F238E27FC236}">
                  <a16:creationId xmlns:a16="http://schemas.microsoft.com/office/drawing/2014/main" id="{749E575F-269C-4D44-BFDB-F828BDF4E82B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72" name="Bogen 353">
                <a:extLst>
                  <a:ext uri="{FF2B5EF4-FFF2-40B4-BE49-F238E27FC236}">
                    <a16:creationId xmlns:a16="http://schemas.microsoft.com/office/drawing/2014/main" id="{8F0C9FCC-D8B0-4008-B214-FE196C3F32BD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73" name="Gerader Verbinder 354">
                <a:extLst>
                  <a:ext uri="{FF2B5EF4-FFF2-40B4-BE49-F238E27FC236}">
                    <a16:creationId xmlns:a16="http://schemas.microsoft.com/office/drawing/2014/main" id="{8839B370-7DA7-4E6D-BCD4-96CD63EA94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4" name="Gerader Verbinder 355">
                <a:extLst>
                  <a:ext uri="{FF2B5EF4-FFF2-40B4-BE49-F238E27FC236}">
                    <a16:creationId xmlns:a16="http://schemas.microsoft.com/office/drawing/2014/main" id="{F312C85A-7859-404B-A06D-CB2CDFB40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75" name="Gerade Verbindung mit Pfeil 356">
            <a:extLst>
              <a:ext uri="{FF2B5EF4-FFF2-40B4-BE49-F238E27FC236}">
                <a16:creationId xmlns:a16="http://schemas.microsoft.com/office/drawing/2014/main" id="{6F1CECB0-2B43-4E76-B61A-B7B0F272BB53}"/>
              </a:ext>
            </a:extLst>
          </p:cNvPr>
          <p:cNvCxnSpPr>
            <a:cxnSpLocks/>
          </p:cNvCxnSpPr>
          <p:nvPr/>
        </p:nvCxnSpPr>
        <p:spPr>
          <a:xfrm>
            <a:off x="6651224" y="2024369"/>
            <a:ext cx="0" cy="279106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6" name="Gerade Verbindung mit Pfeil 358">
            <a:extLst>
              <a:ext uri="{FF2B5EF4-FFF2-40B4-BE49-F238E27FC236}">
                <a16:creationId xmlns:a16="http://schemas.microsoft.com/office/drawing/2014/main" id="{E71F6160-4415-4709-AAC4-94BB129804A5}"/>
              </a:ext>
            </a:extLst>
          </p:cNvPr>
          <p:cNvCxnSpPr>
            <a:cxnSpLocks/>
          </p:cNvCxnSpPr>
          <p:nvPr/>
        </p:nvCxnSpPr>
        <p:spPr>
          <a:xfrm flipH="1">
            <a:off x="6530715" y="3928050"/>
            <a:ext cx="241019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Gerade Verbindung mit Pfeil 359">
            <a:extLst>
              <a:ext uri="{FF2B5EF4-FFF2-40B4-BE49-F238E27FC236}">
                <a16:creationId xmlns:a16="http://schemas.microsoft.com/office/drawing/2014/main" id="{A5C7F174-6E4A-4FDA-AD22-889611BCE41F}"/>
              </a:ext>
            </a:extLst>
          </p:cNvPr>
          <p:cNvCxnSpPr>
            <a:cxnSpLocks/>
          </p:cNvCxnSpPr>
          <p:nvPr/>
        </p:nvCxnSpPr>
        <p:spPr>
          <a:xfrm flipH="1">
            <a:off x="4740089" y="3265521"/>
            <a:ext cx="241019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Gerade Verbindung mit Pfeil 374">
            <a:extLst>
              <a:ext uri="{FF2B5EF4-FFF2-40B4-BE49-F238E27FC236}">
                <a16:creationId xmlns:a16="http://schemas.microsoft.com/office/drawing/2014/main" id="{B9BA6F85-B093-4B75-8227-F27393B8ABCC}"/>
              </a:ext>
            </a:extLst>
          </p:cNvPr>
          <p:cNvCxnSpPr>
            <a:cxnSpLocks/>
          </p:cNvCxnSpPr>
          <p:nvPr/>
        </p:nvCxnSpPr>
        <p:spPr>
          <a:xfrm flipH="1">
            <a:off x="4789085" y="5548785"/>
            <a:ext cx="7447" cy="243788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9" name="Gerade Verbindung mit Pfeil 382">
            <a:extLst>
              <a:ext uri="{FF2B5EF4-FFF2-40B4-BE49-F238E27FC236}">
                <a16:creationId xmlns:a16="http://schemas.microsoft.com/office/drawing/2014/main" id="{A57AD6B6-FC22-4A23-B6E5-75681625B324}"/>
              </a:ext>
            </a:extLst>
          </p:cNvPr>
          <p:cNvCxnSpPr>
            <a:cxnSpLocks/>
          </p:cNvCxnSpPr>
          <p:nvPr/>
        </p:nvCxnSpPr>
        <p:spPr>
          <a:xfrm flipV="1">
            <a:off x="7485973" y="4009151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0" name="Gruppieren 383">
            <a:extLst>
              <a:ext uri="{FF2B5EF4-FFF2-40B4-BE49-F238E27FC236}">
                <a16:creationId xmlns:a16="http://schemas.microsoft.com/office/drawing/2014/main" id="{1A7BDE28-81EB-4C92-9A00-157449FD71F0}"/>
              </a:ext>
            </a:extLst>
          </p:cNvPr>
          <p:cNvGrpSpPr/>
          <p:nvPr/>
        </p:nvGrpSpPr>
        <p:grpSpPr>
          <a:xfrm rot="16200000">
            <a:off x="5680231" y="2273212"/>
            <a:ext cx="302178" cy="388934"/>
            <a:chOff x="6271766" y="3561386"/>
            <a:chExt cx="437198" cy="484707"/>
          </a:xfrm>
        </p:grpSpPr>
        <p:sp>
          <p:nvSpPr>
            <p:cNvPr id="1281" name="Bogen 384">
              <a:extLst>
                <a:ext uri="{FF2B5EF4-FFF2-40B4-BE49-F238E27FC236}">
                  <a16:creationId xmlns:a16="http://schemas.microsoft.com/office/drawing/2014/main" id="{61B350DF-C2E1-40B2-A125-9A96314D7F79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82" name="Gerader Verbinder 385">
              <a:extLst>
                <a:ext uri="{FF2B5EF4-FFF2-40B4-BE49-F238E27FC236}">
                  <a16:creationId xmlns:a16="http://schemas.microsoft.com/office/drawing/2014/main" id="{30739CF4-59A5-41FC-8D51-A7F2A73C6124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3" name="Gerader Verbinder 386">
              <a:extLst>
                <a:ext uri="{FF2B5EF4-FFF2-40B4-BE49-F238E27FC236}">
                  <a16:creationId xmlns:a16="http://schemas.microsoft.com/office/drawing/2014/main" id="{10EC0849-4E77-4CA5-8B5B-2B5B2B2052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84" name="Gruppieren 387">
              <a:extLst>
                <a:ext uri="{FF2B5EF4-FFF2-40B4-BE49-F238E27FC236}">
                  <a16:creationId xmlns:a16="http://schemas.microsoft.com/office/drawing/2014/main" id="{98569E55-63B6-4506-B7D3-3808D53B320E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85" name="Bogen 388">
                <a:extLst>
                  <a:ext uri="{FF2B5EF4-FFF2-40B4-BE49-F238E27FC236}">
                    <a16:creationId xmlns:a16="http://schemas.microsoft.com/office/drawing/2014/main" id="{205C19C0-EEC6-4326-AF2D-F40568554A05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86" name="Gerader Verbinder 389">
                <a:extLst>
                  <a:ext uri="{FF2B5EF4-FFF2-40B4-BE49-F238E27FC236}">
                    <a16:creationId xmlns:a16="http://schemas.microsoft.com/office/drawing/2014/main" id="{791A5C12-0689-477B-9BB2-DA40805297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7" name="Gerader Verbinder 390">
                <a:extLst>
                  <a:ext uri="{FF2B5EF4-FFF2-40B4-BE49-F238E27FC236}">
                    <a16:creationId xmlns:a16="http://schemas.microsoft.com/office/drawing/2014/main" id="{0415381A-C6DE-4646-891D-C6B19BC83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88" name="Gerade Verbindung mit Pfeil 391">
            <a:extLst>
              <a:ext uri="{FF2B5EF4-FFF2-40B4-BE49-F238E27FC236}">
                <a16:creationId xmlns:a16="http://schemas.microsoft.com/office/drawing/2014/main" id="{4202C1EB-1EF5-47F5-AB36-BDFDBC04BFA0}"/>
              </a:ext>
            </a:extLst>
          </p:cNvPr>
          <p:cNvCxnSpPr>
            <a:cxnSpLocks/>
          </p:cNvCxnSpPr>
          <p:nvPr/>
        </p:nvCxnSpPr>
        <p:spPr>
          <a:xfrm>
            <a:off x="8330667" y="2053582"/>
            <a:ext cx="0" cy="22068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Gerade Verbindung mit Pfeil 392">
            <a:extLst>
              <a:ext uri="{FF2B5EF4-FFF2-40B4-BE49-F238E27FC236}">
                <a16:creationId xmlns:a16="http://schemas.microsoft.com/office/drawing/2014/main" id="{48A8EFFC-78A0-4CBA-860C-09DF812092EB}"/>
              </a:ext>
            </a:extLst>
          </p:cNvPr>
          <p:cNvCxnSpPr>
            <a:cxnSpLocks/>
          </p:cNvCxnSpPr>
          <p:nvPr/>
        </p:nvCxnSpPr>
        <p:spPr>
          <a:xfrm>
            <a:off x="4786409" y="3341066"/>
            <a:ext cx="20314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" name="Gerade Verbindung mit Pfeil 395">
            <a:extLst>
              <a:ext uri="{FF2B5EF4-FFF2-40B4-BE49-F238E27FC236}">
                <a16:creationId xmlns:a16="http://schemas.microsoft.com/office/drawing/2014/main" id="{6E2A4970-5886-45ED-A5C5-801A794CB151}"/>
              </a:ext>
            </a:extLst>
          </p:cNvPr>
          <p:cNvCxnSpPr>
            <a:cxnSpLocks/>
          </p:cNvCxnSpPr>
          <p:nvPr/>
        </p:nvCxnSpPr>
        <p:spPr>
          <a:xfrm flipV="1">
            <a:off x="4599766" y="5503713"/>
            <a:ext cx="0" cy="237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1" name="Gerade Verbindung mit Pfeil 396">
            <a:extLst>
              <a:ext uri="{FF2B5EF4-FFF2-40B4-BE49-F238E27FC236}">
                <a16:creationId xmlns:a16="http://schemas.microsoft.com/office/drawing/2014/main" id="{E628623A-04CF-43CC-B04A-C21EC0D58D17}"/>
              </a:ext>
            </a:extLst>
          </p:cNvPr>
          <p:cNvCxnSpPr>
            <a:cxnSpLocks/>
          </p:cNvCxnSpPr>
          <p:nvPr/>
        </p:nvCxnSpPr>
        <p:spPr>
          <a:xfrm flipV="1">
            <a:off x="8395331" y="4431709"/>
            <a:ext cx="0" cy="237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2" name="Gerade Verbindung mit Pfeil 408">
            <a:extLst>
              <a:ext uri="{FF2B5EF4-FFF2-40B4-BE49-F238E27FC236}">
                <a16:creationId xmlns:a16="http://schemas.microsoft.com/office/drawing/2014/main" id="{C0F3B07C-AB33-4710-99AD-E92AAFF569CB}"/>
              </a:ext>
            </a:extLst>
          </p:cNvPr>
          <p:cNvCxnSpPr>
            <a:cxnSpLocks/>
          </p:cNvCxnSpPr>
          <p:nvPr/>
        </p:nvCxnSpPr>
        <p:spPr>
          <a:xfrm flipH="1">
            <a:off x="7577966" y="4011767"/>
            <a:ext cx="5191" cy="29325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3" name="Gerade Verbindung mit Pfeil 409">
            <a:extLst>
              <a:ext uri="{FF2B5EF4-FFF2-40B4-BE49-F238E27FC236}">
                <a16:creationId xmlns:a16="http://schemas.microsoft.com/office/drawing/2014/main" id="{468C49BD-379A-4EBB-9E37-F65AC2114589}"/>
              </a:ext>
            </a:extLst>
          </p:cNvPr>
          <p:cNvCxnSpPr>
            <a:cxnSpLocks/>
          </p:cNvCxnSpPr>
          <p:nvPr/>
        </p:nvCxnSpPr>
        <p:spPr>
          <a:xfrm>
            <a:off x="5699974" y="2523373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4" name="Gerade Verbindung mit Pfeil 419">
            <a:extLst>
              <a:ext uri="{FF2B5EF4-FFF2-40B4-BE49-F238E27FC236}">
                <a16:creationId xmlns:a16="http://schemas.microsoft.com/office/drawing/2014/main" id="{0F2E6B90-8EC4-41E1-8468-43359E195BD3}"/>
              </a:ext>
            </a:extLst>
          </p:cNvPr>
          <p:cNvCxnSpPr>
            <a:cxnSpLocks/>
          </p:cNvCxnSpPr>
          <p:nvPr/>
        </p:nvCxnSpPr>
        <p:spPr>
          <a:xfrm>
            <a:off x="4347914" y="6627988"/>
            <a:ext cx="0" cy="187838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5" name="Gruppieren 423">
            <a:extLst>
              <a:ext uri="{FF2B5EF4-FFF2-40B4-BE49-F238E27FC236}">
                <a16:creationId xmlns:a16="http://schemas.microsoft.com/office/drawing/2014/main" id="{B0FE4FD6-4A23-44B1-B2E5-3F71EF5541F3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5828264" y="6485238"/>
            <a:ext cx="365813" cy="388653"/>
            <a:chOff x="4567396" y="1757642"/>
            <a:chExt cx="437197" cy="517644"/>
          </a:xfrm>
        </p:grpSpPr>
        <p:sp>
          <p:nvSpPr>
            <p:cNvPr id="1296" name="Bogen 424">
              <a:extLst>
                <a:ext uri="{FF2B5EF4-FFF2-40B4-BE49-F238E27FC236}">
                  <a16:creationId xmlns:a16="http://schemas.microsoft.com/office/drawing/2014/main" id="{4D56C43B-E9B0-4AE3-98DF-EB89D7DE8D9E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97" name="Gerader Verbinder 425">
              <a:extLst>
                <a:ext uri="{FF2B5EF4-FFF2-40B4-BE49-F238E27FC236}">
                  <a16:creationId xmlns:a16="http://schemas.microsoft.com/office/drawing/2014/main" id="{3A314CD3-6B1B-4724-A0B1-27A3FBB6E990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8" name="Rechteck 26">
            <a:extLst>
              <a:ext uri="{FF2B5EF4-FFF2-40B4-BE49-F238E27FC236}">
                <a16:creationId xmlns:a16="http://schemas.microsoft.com/office/drawing/2014/main" id="{F0C7F1E1-E6EF-4178-9F0E-64432E4313FB}"/>
              </a:ext>
            </a:extLst>
          </p:cNvPr>
          <p:cNvSpPr/>
          <p:nvPr/>
        </p:nvSpPr>
        <p:spPr>
          <a:xfrm>
            <a:off x="6016323" y="4612139"/>
            <a:ext cx="755255" cy="5253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DSP Storage</a:t>
            </a:r>
          </a:p>
        </p:txBody>
      </p:sp>
      <p:grpSp>
        <p:nvGrpSpPr>
          <p:cNvPr id="1311" name="Gruppieren 456">
            <a:extLst>
              <a:ext uri="{FF2B5EF4-FFF2-40B4-BE49-F238E27FC236}">
                <a16:creationId xmlns:a16="http://schemas.microsoft.com/office/drawing/2014/main" id="{FC34A1DB-B035-4077-8CD3-0EB5B2E3CD09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7025560" y="1862596"/>
            <a:ext cx="365813" cy="388653"/>
            <a:chOff x="4567396" y="1757642"/>
            <a:chExt cx="437197" cy="517644"/>
          </a:xfrm>
        </p:grpSpPr>
        <p:sp>
          <p:nvSpPr>
            <p:cNvPr id="1312" name="Bogen 457">
              <a:extLst>
                <a:ext uri="{FF2B5EF4-FFF2-40B4-BE49-F238E27FC236}">
                  <a16:creationId xmlns:a16="http://schemas.microsoft.com/office/drawing/2014/main" id="{759B0AAF-F520-406C-BE61-97184DBEC289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13" name="Gerader Verbinder 458">
              <a:extLst>
                <a:ext uri="{FF2B5EF4-FFF2-40B4-BE49-F238E27FC236}">
                  <a16:creationId xmlns:a16="http://schemas.microsoft.com/office/drawing/2014/main" id="{AE923E5F-BF51-41DA-BE0E-C6ECC1C02487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4" name="Gerader Verbinder 459">
              <a:extLst>
                <a:ext uri="{FF2B5EF4-FFF2-40B4-BE49-F238E27FC236}">
                  <a16:creationId xmlns:a16="http://schemas.microsoft.com/office/drawing/2014/main" id="{B418CF66-4FC9-4257-80BF-864E1F287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15" name="Graphique 399" descr="Flèche en cercle avec un remplissage uni">
            <a:extLst>
              <a:ext uri="{FF2B5EF4-FFF2-40B4-BE49-F238E27FC236}">
                <a16:creationId xmlns:a16="http://schemas.microsoft.com/office/drawing/2014/main" id="{B12C134B-BE62-40C6-958A-60510E0729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56833" y="5012122"/>
            <a:ext cx="341722" cy="341722"/>
          </a:xfrm>
          <a:prstGeom prst="rect">
            <a:avLst/>
          </a:prstGeom>
        </p:spPr>
      </p:pic>
      <p:pic>
        <p:nvPicPr>
          <p:cNvPr id="1316" name="Image 400">
            <a:extLst>
              <a:ext uri="{FF2B5EF4-FFF2-40B4-BE49-F238E27FC236}">
                <a16:creationId xmlns:a16="http://schemas.microsoft.com/office/drawing/2014/main" id="{44EB7FC2-523A-488F-AB92-A9A370F719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2675" y="5848746"/>
            <a:ext cx="228960" cy="270000"/>
          </a:xfrm>
          <a:prstGeom prst="rect">
            <a:avLst/>
          </a:prstGeom>
        </p:spPr>
      </p:pic>
      <p:pic>
        <p:nvPicPr>
          <p:cNvPr id="1317" name="Image 401">
            <a:extLst>
              <a:ext uri="{FF2B5EF4-FFF2-40B4-BE49-F238E27FC236}">
                <a16:creationId xmlns:a16="http://schemas.microsoft.com/office/drawing/2014/main" id="{3FDDA438-DB20-42A5-AE7F-C4B97419D3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8395" y="6415835"/>
            <a:ext cx="228911" cy="269942"/>
          </a:xfrm>
          <a:prstGeom prst="rect">
            <a:avLst/>
          </a:prstGeom>
        </p:spPr>
      </p:pic>
      <p:pic>
        <p:nvPicPr>
          <p:cNvPr id="1318" name="Image 402">
            <a:extLst>
              <a:ext uri="{FF2B5EF4-FFF2-40B4-BE49-F238E27FC236}">
                <a16:creationId xmlns:a16="http://schemas.microsoft.com/office/drawing/2014/main" id="{1C05758E-6306-4905-9F74-D0A845E15D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4222" y="6641390"/>
            <a:ext cx="238591" cy="165387"/>
          </a:xfrm>
          <a:prstGeom prst="rect">
            <a:avLst/>
          </a:prstGeom>
        </p:spPr>
      </p:pic>
      <p:pic>
        <p:nvPicPr>
          <p:cNvPr id="1319" name="Image 403">
            <a:extLst>
              <a:ext uri="{FF2B5EF4-FFF2-40B4-BE49-F238E27FC236}">
                <a16:creationId xmlns:a16="http://schemas.microsoft.com/office/drawing/2014/main" id="{94CE0B4F-403C-47DE-BD1B-6D226FCA7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650" y="4999549"/>
            <a:ext cx="160941" cy="162000"/>
          </a:xfrm>
          <a:prstGeom prst="rect">
            <a:avLst/>
          </a:prstGeom>
        </p:spPr>
      </p:pic>
      <p:pic>
        <p:nvPicPr>
          <p:cNvPr id="1320" name="Image 405">
            <a:extLst>
              <a:ext uri="{FF2B5EF4-FFF2-40B4-BE49-F238E27FC236}">
                <a16:creationId xmlns:a16="http://schemas.microsoft.com/office/drawing/2014/main" id="{ACEFB812-31B7-4923-A668-605ABA3E3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206" y="3114432"/>
            <a:ext cx="212098" cy="205814"/>
          </a:xfrm>
          <a:prstGeom prst="rect">
            <a:avLst/>
          </a:prstGeom>
        </p:spPr>
      </p:pic>
      <p:pic>
        <p:nvPicPr>
          <p:cNvPr id="1321" name="Graphique 406" descr="Flèche en cercle avec un remplissage uni">
            <a:extLst>
              <a:ext uri="{FF2B5EF4-FFF2-40B4-BE49-F238E27FC236}">
                <a16:creationId xmlns:a16="http://schemas.microsoft.com/office/drawing/2014/main" id="{F64FBBCE-DF96-46DC-8AFB-899814DD87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10017" y="3612197"/>
            <a:ext cx="306061" cy="306061"/>
          </a:xfrm>
          <a:prstGeom prst="rect">
            <a:avLst/>
          </a:prstGeom>
        </p:spPr>
      </p:pic>
      <p:pic>
        <p:nvPicPr>
          <p:cNvPr id="1322" name="Image 407">
            <a:extLst>
              <a:ext uri="{FF2B5EF4-FFF2-40B4-BE49-F238E27FC236}">
                <a16:creationId xmlns:a16="http://schemas.microsoft.com/office/drawing/2014/main" id="{D18CFDB0-CF16-4F93-A979-34AEF9014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805" y="2922546"/>
            <a:ext cx="160941" cy="162000"/>
          </a:xfrm>
          <a:prstGeom prst="rect">
            <a:avLst/>
          </a:prstGeom>
        </p:spPr>
      </p:pic>
      <p:pic>
        <p:nvPicPr>
          <p:cNvPr id="1323" name="Image 408">
            <a:extLst>
              <a:ext uri="{FF2B5EF4-FFF2-40B4-BE49-F238E27FC236}">
                <a16:creationId xmlns:a16="http://schemas.microsoft.com/office/drawing/2014/main" id="{B448CC06-8AD9-4C52-8207-4754C6675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212" y="2918196"/>
            <a:ext cx="161358" cy="162420"/>
          </a:xfrm>
          <a:prstGeom prst="rect">
            <a:avLst/>
          </a:prstGeom>
        </p:spPr>
      </p:pic>
      <p:pic>
        <p:nvPicPr>
          <p:cNvPr id="1324" name="Image 409">
            <a:extLst>
              <a:ext uri="{FF2B5EF4-FFF2-40B4-BE49-F238E27FC236}">
                <a16:creationId xmlns:a16="http://schemas.microsoft.com/office/drawing/2014/main" id="{18F15F4F-713D-4651-A75B-E57455F6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118" y="2914100"/>
            <a:ext cx="160941" cy="162000"/>
          </a:xfrm>
          <a:prstGeom prst="rect">
            <a:avLst/>
          </a:prstGeom>
        </p:spPr>
      </p:pic>
      <p:pic>
        <p:nvPicPr>
          <p:cNvPr id="1325" name="Image 410">
            <a:extLst>
              <a:ext uri="{FF2B5EF4-FFF2-40B4-BE49-F238E27FC236}">
                <a16:creationId xmlns:a16="http://schemas.microsoft.com/office/drawing/2014/main" id="{F3B3D970-E718-454E-BDE5-B3788940C5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0983" y="3212573"/>
            <a:ext cx="228960" cy="270000"/>
          </a:xfrm>
          <a:prstGeom prst="rect">
            <a:avLst/>
          </a:prstGeom>
        </p:spPr>
      </p:pic>
      <p:pic>
        <p:nvPicPr>
          <p:cNvPr id="1326" name="Image 411">
            <a:extLst>
              <a:ext uri="{FF2B5EF4-FFF2-40B4-BE49-F238E27FC236}">
                <a16:creationId xmlns:a16="http://schemas.microsoft.com/office/drawing/2014/main" id="{7AB1163E-33AC-4FF6-8057-C2CEFFFB83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7941" y="1482701"/>
            <a:ext cx="228911" cy="269942"/>
          </a:xfrm>
          <a:prstGeom prst="rect">
            <a:avLst/>
          </a:prstGeom>
        </p:spPr>
      </p:pic>
      <p:pic>
        <p:nvPicPr>
          <p:cNvPr id="1327" name="Image 412">
            <a:extLst>
              <a:ext uri="{FF2B5EF4-FFF2-40B4-BE49-F238E27FC236}">
                <a16:creationId xmlns:a16="http://schemas.microsoft.com/office/drawing/2014/main" id="{A18143F9-7939-40A3-8705-8918AC58EF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9884" y="1842586"/>
            <a:ext cx="228960" cy="270000"/>
          </a:xfrm>
          <a:prstGeom prst="rect">
            <a:avLst/>
          </a:prstGeom>
        </p:spPr>
      </p:pic>
      <p:pic>
        <p:nvPicPr>
          <p:cNvPr id="1328" name="Image 413">
            <a:extLst>
              <a:ext uri="{FF2B5EF4-FFF2-40B4-BE49-F238E27FC236}">
                <a16:creationId xmlns:a16="http://schemas.microsoft.com/office/drawing/2014/main" id="{1C2ABC9E-F5EC-4B44-A969-6E8A2830D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706" y="1472452"/>
            <a:ext cx="160941" cy="162000"/>
          </a:xfrm>
          <a:prstGeom prst="rect">
            <a:avLst/>
          </a:prstGeom>
        </p:spPr>
      </p:pic>
      <p:pic>
        <p:nvPicPr>
          <p:cNvPr id="1329" name="Image 414">
            <a:extLst>
              <a:ext uri="{FF2B5EF4-FFF2-40B4-BE49-F238E27FC236}">
                <a16:creationId xmlns:a16="http://schemas.microsoft.com/office/drawing/2014/main" id="{15C9584B-82F7-4CAF-8553-FE0C058C08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3991" y="905815"/>
            <a:ext cx="228911" cy="269942"/>
          </a:xfrm>
          <a:prstGeom prst="rect">
            <a:avLst/>
          </a:prstGeom>
        </p:spPr>
      </p:pic>
      <p:pic>
        <p:nvPicPr>
          <p:cNvPr id="1330" name="Image 415">
            <a:extLst>
              <a:ext uri="{FF2B5EF4-FFF2-40B4-BE49-F238E27FC236}">
                <a16:creationId xmlns:a16="http://schemas.microsoft.com/office/drawing/2014/main" id="{6243CA88-FA2D-41DA-B5E6-F80BCF1E24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2381" y="1185483"/>
            <a:ext cx="228960" cy="270000"/>
          </a:xfrm>
          <a:prstGeom prst="rect">
            <a:avLst/>
          </a:prstGeom>
        </p:spPr>
      </p:pic>
      <p:pic>
        <p:nvPicPr>
          <p:cNvPr id="1331" name="Image 416">
            <a:extLst>
              <a:ext uri="{FF2B5EF4-FFF2-40B4-BE49-F238E27FC236}">
                <a16:creationId xmlns:a16="http://schemas.microsoft.com/office/drawing/2014/main" id="{62B94553-07D4-422A-9CB6-0CC3EA38E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558" y="632837"/>
            <a:ext cx="160941" cy="162000"/>
          </a:xfrm>
          <a:prstGeom prst="rect">
            <a:avLst/>
          </a:prstGeom>
        </p:spPr>
      </p:pic>
      <p:pic>
        <p:nvPicPr>
          <p:cNvPr id="1332" name="Image 417">
            <a:extLst>
              <a:ext uri="{FF2B5EF4-FFF2-40B4-BE49-F238E27FC236}">
                <a16:creationId xmlns:a16="http://schemas.microsoft.com/office/drawing/2014/main" id="{B068BFC0-9B67-4176-8835-7C94ABE9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970" y="3368676"/>
            <a:ext cx="212098" cy="205814"/>
          </a:xfrm>
          <a:prstGeom prst="rect">
            <a:avLst/>
          </a:prstGeom>
        </p:spPr>
      </p:pic>
      <p:pic>
        <p:nvPicPr>
          <p:cNvPr id="1333" name="Image 418">
            <a:extLst>
              <a:ext uri="{FF2B5EF4-FFF2-40B4-BE49-F238E27FC236}">
                <a16:creationId xmlns:a16="http://schemas.microsoft.com/office/drawing/2014/main" id="{D5976095-67F2-4C85-AE07-331B9078DA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6408771" y="3093487"/>
            <a:ext cx="228911" cy="269942"/>
          </a:xfrm>
          <a:prstGeom prst="rect">
            <a:avLst/>
          </a:prstGeom>
        </p:spPr>
      </p:pic>
      <p:pic>
        <p:nvPicPr>
          <p:cNvPr id="1334" name="Image 419">
            <a:extLst>
              <a:ext uri="{FF2B5EF4-FFF2-40B4-BE49-F238E27FC236}">
                <a16:creationId xmlns:a16="http://schemas.microsoft.com/office/drawing/2014/main" id="{C33B89C5-AA2E-4F32-99B2-D8A2EBBC96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6178326" y="3087949"/>
            <a:ext cx="228960" cy="270000"/>
          </a:xfrm>
          <a:prstGeom prst="rect">
            <a:avLst/>
          </a:prstGeom>
        </p:spPr>
      </p:pic>
      <p:pic>
        <p:nvPicPr>
          <p:cNvPr id="1335" name="Image 420">
            <a:extLst>
              <a:ext uri="{FF2B5EF4-FFF2-40B4-BE49-F238E27FC236}">
                <a16:creationId xmlns:a16="http://schemas.microsoft.com/office/drawing/2014/main" id="{C403F001-4829-4BD9-899A-CF788ADA3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1033" y="1516085"/>
            <a:ext cx="269882" cy="159608"/>
          </a:xfrm>
          <a:prstGeom prst="rect">
            <a:avLst/>
          </a:prstGeom>
        </p:spPr>
      </p:pic>
      <p:pic>
        <p:nvPicPr>
          <p:cNvPr id="1336" name="Image 421">
            <a:extLst>
              <a:ext uri="{FF2B5EF4-FFF2-40B4-BE49-F238E27FC236}">
                <a16:creationId xmlns:a16="http://schemas.microsoft.com/office/drawing/2014/main" id="{FDD4A275-9F0E-4293-B6B7-125FFEEA90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4906" y="3958164"/>
            <a:ext cx="269882" cy="159608"/>
          </a:xfrm>
          <a:prstGeom prst="rect">
            <a:avLst/>
          </a:prstGeom>
        </p:spPr>
      </p:pic>
      <p:pic>
        <p:nvPicPr>
          <p:cNvPr id="1337" name="Image 422">
            <a:extLst>
              <a:ext uri="{FF2B5EF4-FFF2-40B4-BE49-F238E27FC236}">
                <a16:creationId xmlns:a16="http://schemas.microsoft.com/office/drawing/2014/main" id="{D4CF6D8F-60F1-4BF1-8CCD-2AA1EFE1C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177" y="3116653"/>
            <a:ext cx="160941" cy="162000"/>
          </a:xfrm>
          <a:prstGeom prst="rect">
            <a:avLst/>
          </a:prstGeom>
        </p:spPr>
      </p:pic>
      <p:pic>
        <p:nvPicPr>
          <p:cNvPr id="1338" name="Graphique 423" descr="Flèche en cercle avec un remplissage uni">
            <a:extLst>
              <a:ext uri="{FF2B5EF4-FFF2-40B4-BE49-F238E27FC236}">
                <a16:creationId xmlns:a16="http://schemas.microsoft.com/office/drawing/2014/main" id="{5E7F3D86-D845-433F-B4D8-690CCDF6D6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39929" y="3884614"/>
            <a:ext cx="293692" cy="293692"/>
          </a:xfrm>
          <a:prstGeom prst="rect">
            <a:avLst/>
          </a:prstGeom>
        </p:spPr>
      </p:pic>
      <p:pic>
        <p:nvPicPr>
          <p:cNvPr id="1339" name="Image 424">
            <a:extLst>
              <a:ext uri="{FF2B5EF4-FFF2-40B4-BE49-F238E27FC236}">
                <a16:creationId xmlns:a16="http://schemas.microsoft.com/office/drawing/2014/main" id="{BCA140A0-8478-4A37-B789-F98CB3EF5E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0579" y="2407334"/>
            <a:ext cx="228911" cy="269942"/>
          </a:xfrm>
          <a:prstGeom prst="rect">
            <a:avLst/>
          </a:prstGeom>
        </p:spPr>
      </p:pic>
      <p:pic>
        <p:nvPicPr>
          <p:cNvPr id="1340" name="Image 425">
            <a:extLst>
              <a:ext uri="{FF2B5EF4-FFF2-40B4-BE49-F238E27FC236}">
                <a16:creationId xmlns:a16="http://schemas.microsoft.com/office/drawing/2014/main" id="{F8ED326D-FCF4-451E-A979-E0C6A24C94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4164" y="2693857"/>
            <a:ext cx="228960" cy="270000"/>
          </a:xfrm>
          <a:prstGeom prst="rect">
            <a:avLst/>
          </a:prstGeom>
        </p:spPr>
      </p:pic>
      <p:pic>
        <p:nvPicPr>
          <p:cNvPr id="1341" name="Image 426">
            <a:extLst>
              <a:ext uri="{FF2B5EF4-FFF2-40B4-BE49-F238E27FC236}">
                <a16:creationId xmlns:a16="http://schemas.microsoft.com/office/drawing/2014/main" id="{ED3682FB-A263-4781-AE29-45D7147EA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385" y="2403925"/>
            <a:ext cx="161358" cy="162420"/>
          </a:xfrm>
          <a:prstGeom prst="rect">
            <a:avLst/>
          </a:prstGeom>
        </p:spPr>
      </p:pic>
      <p:pic>
        <p:nvPicPr>
          <p:cNvPr id="1342" name="Image 428">
            <a:extLst>
              <a:ext uri="{FF2B5EF4-FFF2-40B4-BE49-F238E27FC236}">
                <a16:creationId xmlns:a16="http://schemas.microsoft.com/office/drawing/2014/main" id="{1A039386-F332-4C68-8850-CD8FCA55F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165" y="2405252"/>
            <a:ext cx="160941" cy="162000"/>
          </a:xfrm>
          <a:prstGeom prst="rect">
            <a:avLst/>
          </a:prstGeom>
        </p:spPr>
      </p:pic>
      <p:pic>
        <p:nvPicPr>
          <p:cNvPr id="1343" name="Graphique 430" descr="Flèche en cercle avec un remplissage uni">
            <a:extLst>
              <a:ext uri="{FF2B5EF4-FFF2-40B4-BE49-F238E27FC236}">
                <a16:creationId xmlns:a16="http://schemas.microsoft.com/office/drawing/2014/main" id="{F97EEF51-1827-4C32-B272-366E175866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3555" y="2591694"/>
            <a:ext cx="293692" cy="293692"/>
          </a:xfrm>
          <a:prstGeom prst="rect">
            <a:avLst/>
          </a:prstGeom>
        </p:spPr>
      </p:pic>
      <p:pic>
        <p:nvPicPr>
          <p:cNvPr id="1344" name="Graphique 431" descr="Flèche en cercle avec un remplissage uni">
            <a:extLst>
              <a:ext uri="{FF2B5EF4-FFF2-40B4-BE49-F238E27FC236}">
                <a16:creationId xmlns:a16="http://schemas.microsoft.com/office/drawing/2014/main" id="{4C58AAAC-D36F-43B5-BA61-D88F38120F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90767" y="4850786"/>
            <a:ext cx="293692" cy="293692"/>
          </a:xfrm>
          <a:prstGeom prst="rect">
            <a:avLst/>
          </a:prstGeom>
        </p:spPr>
      </p:pic>
      <p:pic>
        <p:nvPicPr>
          <p:cNvPr id="1345" name="Image 433">
            <a:extLst>
              <a:ext uri="{FF2B5EF4-FFF2-40B4-BE49-F238E27FC236}">
                <a16:creationId xmlns:a16="http://schemas.microsoft.com/office/drawing/2014/main" id="{0C2122AB-0D40-421B-9207-E977721C1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640" y="5431821"/>
            <a:ext cx="161358" cy="162420"/>
          </a:xfrm>
          <a:prstGeom prst="rect">
            <a:avLst/>
          </a:prstGeom>
        </p:spPr>
      </p:pic>
      <p:pic>
        <p:nvPicPr>
          <p:cNvPr id="1346" name="Image 434">
            <a:extLst>
              <a:ext uri="{FF2B5EF4-FFF2-40B4-BE49-F238E27FC236}">
                <a16:creationId xmlns:a16="http://schemas.microsoft.com/office/drawing/2014/main" id="{74EEE3D6-2ED2-43FA-9A3B-687CCB770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359" y="5416994"/>
            <a:ext cx="160941" cy="162000"/>
          </a:xfrm>
          <a:prstGeom prst="rect">
            <a:avLst/>
          </a:prstGeom>
        </p:spPr>
      </p:pic>
      <p:pic>
        <p:nvPicPr>
          <p:cNvPr id="1347" name="Image 436">
            <a:extLst>
              <a:ext uri="{FF2B5EF4-FFF2-40B4-BE49-F238E27FC236}">
                <a16:creationId xmlns:a16="http://schemas.microsoft.com/office/drawing/2014/main" id="{3D941F45-9843-4926-8D43-22E9B79984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1789" y="5133431"/>
            <a:ext cx="228960" cy="270000"/>
          </a:xfrm>
          <a:prstGeom prst="rect">
            <a:avLst/>
          </a:prstGeom>
        </p:spPr>
      </p:pic>
      <p:pic>
        <p:nvPicPr>
          <p:cNvPr id="1348" name="Image 437">
            <a:extLst>
              <a:ext uri="{FF2B5EF4-FFF2-40B4-BE49-F238E27FC236}">
                <a16:creationId xmlns:a16="http://schemas.microsoft.com/office/drawing/2014/main" id="{DEBB858F-6F14-478B-B64F-235BCE5B8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4410" y="4852928"/>
            <a:ext cx="228960" cy="270000"/>
          </a:xfrm>
          <a:prstGeom prst="rect">
            <a:avLst/>
          </a:prstGeom>
        </p:spPr>
      </p:pic>
      <p:pic>
        <p:nvPicPr>
          <p:cNvPr id="1349" name="Image 438">
            <a:extLst>
              <a:ext uri="{FF2B5EF4-FFF2-40B4-BE49-F238E27FC236}">
                <a16:creationId xmlns:a16="http://schemas.microsoft.com/office/drawing/2014/main" id="{A9C540C5-B9E9-49BF-9948-683AE9F7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429" y="5521533"/>
            <a:ext cx="160941" cy="162000"/>
          </a:xfrm>
          <a:prstGeom prst="rect">
            <a:avLst/>
          </a:prstGeom>
        </p:spPr>
      </p:pic>
      <p:pic>
        <p:nvPicPr>
          <p:cNvPr id="1350" name="Image 439">
            <a:extLst>
              <a:ext uri="{FF2B5EF4-FFF2-40B4-BE49-F238E27FC236}">
                <a16:creationId xmlns:a16="http://schemas.microsoft.com/office/drawing/2014/main" id="{50CADE82-1999-48C2-A497-43B6E56672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7051273" y="2122072"/>
            <a:ext cx="228960" cy="270000"/>
          </a:xfrm>
          <a:prstGeom prst="rect">
            <a:avLst/>
          </a:prstGeom>
        </p:spPr>
      </p:pic>
      <p:pic>
        <p:nvPicPr>
          <p:cNvPr id="1351" name="Image 440">
            <a:extLst>
              <a:ext uri="{FF2B5EF4-FFF2-40B4-BE49-F238E27FC236}">
                <a16:creationId xmlns:a16="http://schemas.microsoft.com/office/drawing/2014/main" id="{5106C62C-B6F7-40F4-964B-EB08DDDEEE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6764445" y="2115810"/>
            <a:ext cx="228911" cy="269942"/>
          </a:xfrm>
          <a:prstGeom prst="rect">
            <a:avLst/>
          </a:prstGeom>
        </p:spPr>
      </p:pic>
      <p:pic>
        <p:nvPicPr>
          <p:cNvPr id="1352" name="Image 441">
            <a:extLst>
              <a:ext uri="{FF2B5EF4-FFF2-40B4-BE49-F238E27FC236}">
                <a16:creationId xmlns:a16="http://schemas.microsoft.com/office/drawing/2014/main" id="{D125BCE8-6910-4475-AF07-9728A70A07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462" y="2155270"/>
            <a:ext cx="269882" cy="159608"/>
          </a:xfrm>
          <a:prstGeom prst="rect">
            <a:avLst/>
          </a:prstGeom>
        </p:spPr>
      </p:pic>
      <p:pic>
        <p:nvPicPr>
          <p:cNvPr id="1353" name="Image 442">
            <a:extLst>
              <a:ext uri="{FF2B5EF4-FFF2-40B4-BE49-F238E27FC236}">
                <a16:creationId xmlns:a16="http://schemas.microsoft.com/office/drawing/2014/main" id="{1C955CDD-C009-411E-9CBD-0D40BFF62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833" y="5680352"/>
            <a:ext cx="161358" cy="162420"/>
          </a:xfrm>
          <a:prstGeom prst="rect">
            <a:avLst/>
          </a:prstGeom>
        </p:spPr>
      </p:pic>
      <p:pic>
        <p:nvPicPr>
          <p:cNvPr id="1354" name="Image 443">
            <a:extLst>
              <a:ext uri="{FF2B5EF4-FFF2-40B4-BE49-F238E27FC236}">
                <a16:creationId xmlns:a16="http://schemas.microsoft.com/office/drawing/2014/main" id="{43ADA608-7104-4CB9-96F2-E6EEDD8B4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865" y="5692385"/>
            <a:ext cx="160941" cy="162000"/>
          </a:xfrm>
          <a:prstGeom prst="rect">
            <a:avLst/>
          </a:prstGeom>
        </p:spPr>
      </p:pic>
      <p:sp>
        <p:nvSpPr>
          <p:cNvPr id="1355" name="Rechteck 26">
            <a:extLst>
              <a:ext uri="{FF2B5EF4-FFF2-40B4-BE49-F238E27FC236}">
                <a16:creationId xmlns:a16="http://schemas.microsoft.com/office/drawing/2014/main" id="{93C2D424-B931-4B56-8450-369E18FA7A17}"/>
              </a:ext>
            </a:extLst>
          </p:cNvPr>
          <p:cNvSpPr/>
          <p:nvPr/>
        </p:nvSpPr>
        <p:spPr>
          <a:xfrm>
            <a:off x="6765095" y="4607446"/>
            <a:ext cx="573964" cy="1477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grpSp>
        <p:nvGrpSpPr>
          <p:cNvPr id="1356" name="Gruppieren 187">
            <a:extLst>
              <a:ext uri="{FF2B5EF4-FFF2-40B4-BE49-F238E27FC236}">
                <a16:creationId xmlns:a16="http://schemas.microsoft.com/office/drawing/2014/main" id="{539598A8-6F96-4E11-BA95-7D635766EB8A}"/>
              </a:ext>
            </a:extLst>
          </p:cNvPr>
          <p:cNvGrpSpPr/>
          <p:nvPr/>
        </p:nvGrpSpPr>
        <p:grpSpPr>
          <a:xfrm>
            <a:off x="6915784" y="4408078"/>
            <a:ext cx="302178" cy="388934"/>
            <a:chOff x="6271766" y="3561386"/>
            <a:chExt cx="437198" cy="484707"/>
          </a:xfrm>
        </p:grpSpPr>
        <p:sp>
          <p:nvSpPr>
            <p:cNvPr id="1357" name="Bogen 188">
              <a:extLst>
                <a:ext uri="{FF2B5EF4-FFF2-40B4-BE49-F238E27FC236}">
                  <a16:creationId xmlns:a16="http://schemas.microsoft.com/office/drawing/2014/main" id="{74B72E52-C2FD-4C69-88EE-EF4D407A0D2C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58" name="Gerader Verbinder 189">
              <a:extLst>
                <a:ext uri="{FF2B5EF4-FFF2-40B4-BE49-F238E27FC236}">
                  <a16:creationId xmlns:a16="http://schemas.microsoft.com/office/drawing/2014/main" id="{02ADDCAC-C6C7-4188-9D80-B537A3B8FD20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9" name="Gerader Verbinder 190">
              <a:extLst>
                <a:ext uri="{FF2B5EF4-FFF2-40B4-BE49-F238E27FC236}">
                  <a16:creationId xmlns:a16="http://schemas.microsoft.com/office/drawing/2014/main" id="{EB323372-E577-498D-B93B-DE88D0F20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60" name="Gruppieren 191">
              <a:extLst>
                <a:ext uri="{FF2B5EF4-FFF2-40B4-BE49-F238E27FC236}">
                  <a16:creationId xmlns:a16="http://schemas.microsoft.com/office/drawing/2014/main" id="{41E8231B-2D8C-4642-A016-31889EC967B6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361" name="Bogen 192">
                <a:extLst>
                  <a:ext uri="{FF2B5EF4-FFF2-40B4-BE49-F238E27FC236}">
                    <a16:creationId xmlns:a16="http://schemas.microsoft.com/office/drawing/2014/main" id="{31832823-710C-484B-8C3C-ABE69D08742A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362" name="Gerader Verbinder 193">
                <a:extLst>
                  <a:ext uri="{FF2B5EF4-FFF2-40B4-BE49-F238E27FC236}">
                    <a16:creationId xmlns:a16="http://schemas.microsoft.com/office/drawing/2014/main" id="{E3C350AD-2CFF-46DE-82EF-389AACF05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3" name="Gerader Verbinder 194">
                <a:extLst>
                  <a:ext uri="{FF2B5EF4-FFF2-40B4-BE49-F238E27FC236}">
                    <a16:creationId xmlns:a16="http://schemas.microsoft.com/office/drawing/2014/main" id="{F0FFB89C-9D4E-473F-88B5-448E913C4C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64" name="Gerade Verbindung mit Pfeil 396">
            <a:extLst>
              <a:ext uri="{FF2B5EF4-FFF2-40B4-BE49-F238E27FC236}">
                <a16:creationId xmlns:a16="http://schemas.microsoft.com/office/drawing/2014/main" id="{1EB33548-6E44-498C-BDF1-44810CB8B249}"/>
              </a:ext>
            </a:extLst>
          </p:cNvPr>
          <p:cNvCxnSpPr>
            <a:cxnSpLocks/>
          </p:cNvCxnSpPr>
          <p:nvPr/>
        </p:nvCxnSpPr>
        <p:spPr>
          <a:xfrm flipV="1">
            <a:off x="7165753" y="4408078"/>
            <a:ext cx="0" cy="237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5" name="Gerade Verbindung mit Pfeil 150">
            <a:extLst>
              <a:ext uri="{FF2B5EF4-FFF2-40B4-BE49-F238E27FC236}">
                <a16:creationId xmlns:a16="http://schemas.microsoft.com/office/drawing/2014/main" id="{E7C4236B-A63C-4F9F-B9F0-EAAADD6AAC65}"/>
              </a:ext>
            </a:extLst>
          </p:cNvPr>
          <p:cNvCxnSpPr>
            <a:cxnSpLocks/>
          </p:cNvCxnSpPr>
          <p:nvPr/>
        </p:nvCxnSpPr>
        <p:spPr>
          <a:xfrm flipV="1">
            <a:off x="7000756" y="4421458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6" name="Gerade Verbindung mit Pfeil 151">
            <a:extLst>
              <a:ext uri="{FF2B5EF4-FFF2-40B4-BE49-F238E27FC236}">
                <a16:creationId xmlns:a16="http://schemas.microsoft.com/office/drawing/2014/main" id="{DE1EF70E-770A-490C-95FB-7734D764DB40}"/>
              </a:ext>
            </a:extLst>
          </p:cNvPr>
          <p:cNvCxnSpPr>
            <a:cxnSpLocks/>
          </p:cNvCxnSpPr>
          <p:nvPr/>
        </p:nvCxnSpPr>
        <p:spPr>
          <a:xfrm flipV="1">
            <a:off x="6323667" y="4465437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7" name="Gerade Verbindung mit Pfeil 378">
            <a:extLst>
              <a:ext uri="{FF2B5EF4-FFF2-40B4-BE49-F238E27FC236}">
                <a16:creationId xmlns:a16="http://schemas.microsoft.com/office/drawing/2014/main" id="{B73938EA-3BCC-45AC-A48E-317DA57FA386}"/>
              </a:ext>
            </a:extLst>
          </p:cNvPr>
          <p:cNvCxnSpPr>
            <a:cxnSpLocks/>
          </p:cNvCxnSpPr>
          <p:nvPr/>
        </p:nvCxnSpPr>
        <p:spPr>
          <a:xfrm flipV="1">
            <a:off x="6431871" y="4466762"/>
            <a:ext cx="0" cy="22873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8" name="Rechteck 95">
            <a:extLst>
              <a:ext uri="{FF2B5EF4-FFF2-40B4-BE49-F238E27FC236}">
                <a16:creationId xmlns:a16="http://schemas.microsoft.com/office/drawing/2014/main" id="{AC11F2E2-6F48-40A8-9B49-51421407CD9A}"/>
              </a:ext>
            </a:extLst>
          </p:cNvPr>
          <p:cNvSpPr/>
          <p:nvPr/>
        </p:nvSpPr>
        <p:spPr>
          <a:xfrm>
            <a:off x="6013763" y="5421372"/>
            <a:ext cx="382980" cy="52446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sp>
        <p:nvSpPr>
          <p:cNvPr id="1369" name="Rechteck 95">
            <a:extLst>
              <a:ext uri="{FF2B5EF4-FFF2-40B4-BE49-F238E27FC236}">
                <a16:creationId xmlns:a16="http://schemas.microsoft.com/office/drawing/2014/main" id="{82323713-6A52-46E1-9454-B2C96490B87C}"/>
              </a:ext>
            </a:extLst>
          </p:cNvPr>
          <p:cNvSpPr/>
          <p:nvPr/>
        </p:nvSpPr>
        <p:spPr>
          <a:xfrm>
            <a:off x="6381164" y="5424961"/>
            <a:ext cx="382980" cy="51568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grpSp>
        <p:nvGrpSpPr>
          <p:cNvPr id="1370" name="Gruppieren 427">
            <a:extLst>
              <a:ext uri="{FF2B5EF4-FFF2-40B4-BE49-F238E27FC236}">
                <a16:creationId xmlns:a16="http://schemas.microsoft.com/office/drawing/2014/main" id="{E12F752C-B5E8-4931-89D9-7EAC34D813AD}"/>
              </a:ext>
            </a:extLst>
          </p:cNvPr>
          <p:cNvGrpSpPr>
            <a:grpSpLocks noChangeAspect="1"/>
          </p:cNvGrpSpPr>
          <p:nvPr/>
        </p:nvGrpSpPr>
        <p:grpSpPr>
          <a:xfrm>
            <a:off x="5949271" y="5762250"/>
            <a:ext cx="365813" cy="388653"/>
            <a:chOff x="4567396" y="1757642"/>
            <a:chExt cx="437197" cy="517644"/>
          </a:xfrm>
        </p:grpSpPr>
        <p:sp>
          <p:nvSpPr>
            <p:cNvPr id="1371" name="Bogen 428">
              <a:extLst>
                <a:ext uri="{FF2B5EF4-FFF2-40B4-BE49-F238E27FC236}">
                  <a16:creationId xmlns:a16="http://schemas.microsoft.com/office/drawing/2014/main" id="{8EE30007-F795-4F62-9CC2-10EC320A847F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72" name="Gerader Verbinder 429">
              <a:extLst>
                <a:ext uri="{FF2B5EF4-FFF2-40B4-BE49-F238E27FC236}">
                  <a16:creationId xmlns:a16="http://schemas.microsoft.com/office/drawing/2014/main" id="{DD70B673-43B4-4F33-A1D7-FA39F7114CD5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3" name="Gerader Verbinder 430">
              <a:extLst>
                <a:ext uri="{FF2B5EF4-FFF2-40B4-BE49-F238E27FC236}">
                  <a16:creationId xmlns:a16="http://schemas.microsoft.com/office/drawing/2014/main" id="{EDA651CD-12BA-4659-A44C-C8906B024C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74" name="Rechteck 38">
            <a:extLst>
              <a:ext uri="{FF2B5EF4-FFF2-40B4-BE49-F238E27FC236}">
                <a16:creationId xmlns:a16="http://schemas.microsoft.com/office/drawing/2014/main" id="{5C62E603-5A96-4B1A-B9D7-A4E32D016A02}"/>
              </a:ext>
            </a:extLst>
          </p:cNvPr>
          <p:cNvSpPr/>
          <p:nvPr/>
        </p:nvSpPr>
        <p:spPr>
          <a:xfrm>
            <a:off x="4300704" y="4203154"/>
            <a:ext cx="575066" cy="733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375" name="Rechteck 95">
            <a:extLst>
              <a:ext uri="{FF2B5EF4-FFF2-40B4-BE49-F238E27FC236}">
                <a16:creationId xmlns:a16="http://schemas.microsoft.com/office/drawing/2014/main" id="{07C82332-523C-481E-A97B-05A25BB2EAD1}"/>
              </a:ext>
            </a:extLst>
          </p:cNvPr>
          <p:cNvSpPr/>
          <p:nvPr/>
        </p:nvSpPr>
        <p:spPr>
          <a:xfrm>
            <a:off x="6010862" y="5947335"/>
            <a:ext cx="382980" cy="34425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grpSp>
        <p:nvGrpSpPr>
          <p:cNvPr id="1376" name="Gruppieren 423">
            <a:extLst>
              <a:ext uri="{FF2B5EF4-FFF2-40B4-BE49-F238E27FC236}">
                <a16:creationId xmlns:a16="http://schemas.microsoft.com/office/drawing/2014/main" id="{9EED3BBB-FA0B-4668-8C4F-DB5F2E231C32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5827098" y="6026922"/>
            <a:ext cx="365813" cy="388653"/>
            <a:chOff x="4567396" y="1757642"/>
            <a:chExt cx="437197" cy="517644"/>
          </a:xfrm>
        </p:grpSpPr>
        <p:sp>
          <p:nvSpPr>
            <p:cNvPr id="1377" name="Bogen 424">
              <a:extLst>
                <a:ext uri="{FF2B5EF4-FFF2-40B4-BE49-F238E27FC236}">
                  <a16:creationId xmlns:a16="http://schemas.microsoft.com/office/drawing/2014/main" id="{CD903488-51BC-4DE0-A24B-D7319F989049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78" name="Gerader Verbinder 425">
              <a:extLst>
                <a:ext uri="{FF2B5EF4-FFF2-40B4-BE49-F238E27FC236}">
                  <a16:creationId xmlns:a16="http://schemas.microsoft.com/office/drawing/2014/main" id="{42124D5A-91C8-46C0-9C24-6A228D8AE424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9" name="Gerader Verbinder 426">
              <a:extLst>
                <a:ext uri="{FF2B5EF4-FFF2-40B4-BE49-F238E27FC236}">
                  <a16:creationId xmlns:a16="http://schemas.microsoft.com/office/drawing/2014/main" id="{9975BB06-BE17-462B-AFDA-9B45DB5AF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80" name="Gerade Verbindung mit Pfeil 134">
            <a:extLst>
              <a:ext uri="{FF2B5EF4-FFF2-40B4-BE49-F238E27FC236}">
                <a16:creationId xmlns:a16="http://schemas.microsoft.com/office/drawing/2014/main" id="{4992AA7D-6623-4EC4-9AD2-8F654D5F1879}"/>
              </a:ext>
            </a:extLst>
          </p:cNvPr>
          <p:cNvCxnSpPr>
            <a:cxnSpLocks/>
          </p:cNvCxnSpPr>
          <p:nvPr/>
        </p:nvCxnSpPr>
        <p:spPr>
          <a:xfrm flipH="1" flipV="1">
            <a:off x="6570524" y="5738325"/>
            <a:ext cx="16871" cy="31364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1" name="Gruppieren 427">
            <a:extLst>
              <a:ext uri="{FF2B5EF4-FFF2-40B4-BE49-F238E27FC236}">
                <a16:creationId xmlns:a16="http://schemas.microsoft.com/office/drawing/2014/main" id="{ADC952FE-4D1A-4DDF-AF64-4434BE0C521D}"/>
              </a:ext>
            </a:extLst>
          </p:cNvPr>
          <p:cNvGrpSpPr>
            <a:grpSpLocks noChangeAspect="1"/>
          </p:cNvGrpSpPr>
          <p:nvPr/>
        </p:nvGrpSpPr>
        <p:grpSpPr>
          <a:xfrm>
            <a:off x="6294509" y="5755101"/>
            <a:ext cx="365813" cy="388653"/>
            <a:chOff x="4567396" y="1757642"/>
            <a:chExt cx="437197" cy="517644"/>
          </a:xfrm>
        </p:grpSpPr>
        <p:sp>
          <p:nvSpPr>
            <p:cNvPr id="1382" name="Bogen 428">
              <a:extLst>
                <a:ext uri="{FF2B5EF4-FFF2-40B4-BE49-F238E27FC236}">
                  <a16:creationId xmlns:a16="http://schemas.microsoft.com/office/drawing/2014/main" id="{27913DED-CA84-48E1-B71D-0BED723ACD60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83" name="Gerader Verbinder 429">
              <a:extLst>
                <a:ext uri="{FF2B5EF4-FFF2-40B4-BE49-F238E27FC236}">
                  <a16:creationId xmlns:a16="http://schemas.microsoft.com/office/drawing/2014/main" id="{7A8FC46B-AC53-4828-A665-E09A50F43A4A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4" name="Gerader Verbinder 430">
              <a:extLst>
                <a:ext uri="{FF2B5EF4-FFF2-40B4-BE49-F238E27FC236}">
                  <a16:creationId xmlns:a16="http://schemas.microsoft.com/office/drawing/2014/main" id="{44AEAE9D-EBAD-43F6-A950-369070A757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5" name="Gruppieren 427">
            <a:extLst>
              <a:ext uri="{FF2B5EF4-FFF2-40B4-BE49-F238E27FC236}">
                <a16:creationId xmlns:a16="http://schemas.microsoft.com/office/drawing/2014/main" id="{99D70899-6170-45C8-863A-ED299BE74AED}"/>
              </a:ext>
            </a:extLst>
          </p:cNvPr>
          <p:cNvGrpSpPr>
            <a:grpSpLocks noChangeAspect="1"/>
          </p:cNvGrpSpPr>
          <p:nvPr/>
        </p:nvGrpSpPr>
        <p:grpSpPr>
          <a:xfrm>
            <a:off x="6297298" y="5234112"/>
            <a:ext cx="365813" cy="388653"/>
            <a:chOff x="4567396" y="1757642"/>
            <a:chExt cx="437197" cy="517644"/>
          </a:xfrm>
        </p:grpSpPr>
        <p:sp>
          <p:nvSpPr>
            <p:cNvPr id="1386" name="Bogen 428">
              <a:extLst>
                <a:ext uri="{FF2B5EF4-FFF2-40B4-BE49-F238E27FC236}">
                  <a16:creationId xmlns:a16="http://schemas.microsoft.com/office/drawing/2014/main" id="{4F3DF506-1F5C-4D81-9CAF-96E43985D8F7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87" name="Gerader Verbinder 429">
              <a:extLst>
                <a:ext uri="{FF2B5EF4-FFF2-40B4-BE49-F238E27FC236}">
                  <a16:creationId xmlns:a16="http://schemas.microsoft.com/office/drawing/2014/main" id="{A32D7D8F-92F6-4934-B900-CA4600AF751E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8" name="Gerader Verbinder 430">
              <a:extLst>
                <a:ext uri="{FF2B5EF4-FFF2-40B4-BE49-F238E27FC236}">
                  <a16:creationId xmlns:a16="http://schemas.microsoft.com/office/drawing/2014/main" id="{3E1BBC91-CFCD-41BF-93EE-C4476A5E12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9" name="Gruppieren 427">
            <a:extLst>
              <a:ext uri="{FF2B5EF4-FFF2-40B4-BE49-F238E27FC236}">
                <a16:creationId xmlns:a16="http://schemas.microsoft.com/office/drawing/2014/main" id="{BC4ABAFC-1D71-4869-9A56-3C6B8E3842D7}"/>
              </a:ext>
            </a:extLst>
          </p:cNvPr>
          <p:cNvGrpSpPr>
            <a:grpSpLocks noChangeAspect="1"/>
          </p:cNvGrpSpPr>
          <p:nvPr/>
        </p:nvGrpSpPr>
        <p:grpSpPr>
          <a:xfrm>
            <a:off x="5955720" y="5229978"/>
            <a:ext cx="365813" cy="388653"/>
            <a:chOff x="4567396" y="1757642"/>
            <a:chExt cx="437197" cy="517644"/>
          </a:xfrm>
        </p:grpSpPr>
        <p:sp>
          <p:nvSpPr>
            <p:cNvPr id="1390" name="Bogen 428">
              <a:extLst>
                <a:ext uri="{FF2B5EF4-FFF2-40B4-BE49-F238E27FC236}">
                  <a16:creationId xmlns:a16="http://schemas.microsoft.com/office/drawing/2014/main" id="{C9BBFE61-1741-48A3-9C7A-B8FC0AC72FD7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91" name="Gerader Verbinder 429">
              <a:extLst>
                <a:ext uri="{FF2B5EF4-FFF2-40B4-BE49-F238E27FC236}">
                  <a16:creationId xmlns:a16="http://schemas.microsoft.com/office/drawing/2014/main" id="{B44F9009-8F19-41F5-8C18-D607FDD05722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2" name="Gerader Verbinder 430">
              <a:extLst>
                <a:ext uri="{FF2B5EF4-FFF2-40B4-BE49-F238E27FC236}">
                  <a16:creationId xmlns:a16="http://schemas.microsoft.com/office/drawing/2014/main" id="{D80C56D6-08CF-462E-B726-AA9AF3FFC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3" name="Gruppieren 427">
            <a:extLst>
              <a:ext uri="{FF2B5EF4-FFF2-40B4-BE49-F238E27FC236}">
                <a16:creationId xmlns:a16="http://schemas.microsoft.com/office/drawing/2014/main" id="{C125FBF9-1A9F-4797-A9B2-A6B8C93E7B3A}"/>
              </a:ext>
            </a:extLst>
          </p:cNvPr>
          <p:cNvGrpSpPr>
            <a:grpSpLocks noChangeAspect="1"/>
          </p:cNvGrpSpPr>
          <p:nvPr/>
        </p:nvGrpSpPr>
        <p:grpSpPr>
          <a:xfrm>
            <a:off x="6305828" y="4954210"/>
            <a:ext cx="365813" cy="388653"/>
            <a:chOff x="4567396" y="1757642"/>
            <a:chExt cx="437197" cy="517644"/>
          </a:xfrm>
        </p:grpSpPr>
        <p:sp>
          <p:nvSpPr>
            <p:cNvPr id="1394" name="Bogen 428">
              <a:extLst>
                <a:ext uri="{FF2B5EF4-FFF2-40B4-BE49-F238E27FC236}">
                  <a16:creationId xmlns:a16="http://schemas.microsoft.com/office/drawing/2014/main" id="{E833D2F4-C5C0-4C15-8C0C-3DA43034ABE5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95" name="Gerader Verbinder 429">
              <a:extLst>
                <a:ext uri="{FF2B5EF4-FFF2-40B4-BE49-F238E27FC236}">
                  <a16:creationId xmlns:a16="http://schemas.microsoft.com/office/drawing/2014/main" id="{4DE69B32-BEE7-45EB-8913-910383662FC0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6" name="Gerader Verbinder 430">
              <a:extLst>
                <a:ext uri="{FF2B5EF4-FFF2-40B4-BE49-F238E27FC236}">
                  <a16:creationId xmlns:a16="http://schemas.microsoft.com/office/drawing/2014/main" id="{E7C8C736-A653-41CF-8F25-5CD5C97B1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97" name="Gerade Verbindung mit Pfeil 134">
            <a:extLst>
              <a:ext uri="{FF2B5EF4-FFF2-40B4-BE49-F238E27FC236}">
                <a16:creationId xmlns:a16="http://schemas.microsoft.com/office/drawing/2014/main" id="{C3091D7D-226C-46F2-AE25-D76F166A1F78}"/>
              </a:ext>
            </a:extLst>
          </p:cNvPr>
          <p:cNvCxnSpPr>
            <a:cxnSpLocks/>
          </p:cNvCxnSpPr>
          <p:nvPr/>
        </p:nvCxnSpPr>
        <p:spPr>
          <a:xfrm flipV="1">
            <a:off x="6570524" y="5261552"/>
            <a:ext cx="0" cy="25930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8" name="Gerade Verbindung mit Pfeil 134">
            <a:extLst>
              <a:ext uri="{FF2B5EF4-FFF2-40B4-BE49-F238E27FC236}">
                <a16:creationId xmlns:a16="http://schemas.microsoft.com/office/drawing/2014/main" id="{3B139785-F7CB-4781-8A57-931FC533A36A}"/>
              </a:ext>
            </a:extLst>
          </p:cNvPr>
          <p:cNvCxnSpPr>
            <a:cxnSpLocks/>
          </p:cNvCxnSpPr>
          <p:nvPr/>
        </p:nvCxnSpPr>
        <p:spPr>
          <a:xfrm flipV="1">
            <a:off x="6593753" y="4999549"/>
            <a:ext cx="0" cy="25930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9" name="Gerade Verbindung mit Pfeil 378">
            <a:extLst>
              <a:ext uri="{FF2B5EF4-FFF2-40B4-BE49-F238E27FC236}">
                <a16:creationId xmlns:a16="http://schemas.microsoft.com/office/drawing/2014/main" id="{D089A76B-6CFD-4F66-B062-B1AEEB9872C8}"/>
              </a:ext>
            </a:extLst>
          </p:cNvPr>
          <p:cNvCxnSpPr>
            <a:cxnSpLocks/>
          </p:cNvCxnSpPr>
          <p:nvPr/>
        </p:nvCxnSpPr>
        <p:spPr>
          <a:xfrm flipV="1">
            <a:off x="6534493" y="4988940"/>
            <a:ext cx="0" cy="22873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Gerade Verbindung mit Pfeil 378">
            <a:extLst>
              <a:ext uri="{FF2B5EF4-FFF2-40B4-BE49-F238E27FC236}">
                <a16:creationId xmlns:a16="http://schemas.microsoft.com/office/drawing/2014/main" id="{7AA007A3-F0E7-4475-99EE-9D46E1B432AC}"/>
              </a:ext>
            </a:extLst>
          </p:cNvPr>
          <p:cNvCxnSpPr>
            <a:cxnSpLocks/>
          </p:cNvCxnSpPr>
          <p:nvPr/>
        </p:nvCxnSpPr>
        <p:spPr>
          <a:xfrm flipV="1">
            <a:off x="6214788" y="5243189"/>
            <a:ext cx="0" cy="22873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Gerade Verbindung mit Pfeil 378">
            <a:extLst>
              <a:ext uri="{FF2B5EF4-FFF2-40B4-BE49-F238E27FC236}">
                <a16:creationId xmlns:a16="http://schemas.microsoft.com/office/drawing/2014/main" id="{444866FD-B8F6-4FFE-8897-44998CA8889A}"/>
              </a:ext>
            </a:extLst>
          </p:cNvPr>
          <p:cNvCxnSpPr>
            <a:cxnSpLocks/>
          </p:cNvCxnSpPr>
          <p:nvPr/>
        </p:nvCxnSpPr>
        <p:spPr>
          <a:xfrm flipV="1">
            <a:off x="6197149" y="5751884"/>
            <a:ext cx="0" cy="22873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Gerade Verbindung mit Pfeil 378">
            <a:extLst>
              <a:ext uri="{FF2B5EF4-FFF2-40B4-BE49-F238E27FC236}">
                <a16:creationId xmlns:a16="http://schemas.microsoft.com/office/drawing/2014/main" id="{644BBFB2-C64B-404F-ADB3-467B7CE1FD19}"/>
              </a:ext>
            </a:extLst>
          </p:cNvPr>
          <p:cNvCxnSpPr>
            <a:cxnSpLocks/>
          </p:cNvCxnSpPr>
          <p:nvPr/>
        </p:nvCxnSpPr>
        <p:spPr>
          <a:xfrm>
            <a:off x="5938191" y="6136622"/>
            <a:ext cx="168973" cy="623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3" name="Image 485">
            <a:extLst>
              <a:ext uri="{FF2B5EF4-FFF2-40B4-BE49-F238E27FC236}">
                <a16:creationId xmlns:a16="http://schemas.microsoft.com/office/drawing/2014/main" id="{52EA0143-0AB1-4862-9D2C-5B8C85A4A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576" y="5575486"/>
            <a:ext cx="160941" cy="162000"/>
          </a:xfrm>
          <a:prstGeom prst="rect">
            <a:avLst/>
          </a:prstGeom>
        </p:spPr>
      </p:pic>
      <p:pic>
        <p:nvPicPr>
          <p:cNvPr id="1404" name="Image 486">
            <a:extLst>
              <a:ext uri="{FF2B5EF4-FFF2-40B4-BE49-F238E27FC236}">
                <a16:creationId xmlns:a16="http://schemas.microsoft.com/office/drawing/2014/main" id="{B93F890D-45C8-402F-8D11-4B8B0062F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7045" y="5817965"/>
            <a:ext cx="161358" cy="162420"/>
          </a:xfrm>
          <a:prstGeom prst="rect">
            <a:avLst/>
          </a:prstGeom>
        </p:spPr>
      </p:pic>
      <p:pic>
        <p:nvPicPr>
          <p:cNvPr id="1405" name="Image 487">
            <a:extLst>
              <a:ext uri="{FF2B5EF4-FFF2-40B4-BE49-F238E27FC236}">
                <a16:creationId xmlns:a16="http://schemas.microsoft.com/office/drawing/2014/main" id="{7ED1BABD-4380-4817-8BD6-AE50099F0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951" y="5813869"/>
            <a:ext cx="160941" cy="162000"/>
          </a:xfrm>
          <a:prstGeom prst="rect">
            <a:avLst/>
          </a:prstGeom>
        </p:spPr>
      </p:pic>
      <p:grpSp>
        <p:nvGrpSpPr>
          <p:cNvPr id="1406" name="Gruppieren 383">
            <a:extLst>
              <a:ext uri="{FF2B5EF4-FFF2-40B4-BE49-F238E27FC236}">
                <a16:creationId xmlns:a16="http://schemas.microsoft.com/office/drawing/2014/main" id="{3BF5B30A-1DC1-4270-A773-35C172DDDDB9}"/>
              </a:ext>
            </a:extLst>
          </p:cNvPr>
          <p:cNvGrpSpPr/>
          <p:nvPr/>
        </p:nvGrpSpPr>
        <p:grpSpPr>
          <a:xfrm rot="16200000">
            <a:off x="5683907" y="2687559"/>
            <a:ext cx="302178" cy="388934"/>
            <a:chOff x="6271766" y="3561386"/>
            <a:chExt cx="437198" cy="484707"/>
          </a:xfrm>
        </p:grpSpPr>
        <p:sp>
          <p:nvSpPr>
            <p:cNvPr id="1407" name="Bogen 384">
              <a:extLst>
                <a:ext uri="{FF2B5EF4-FFF2-40B4-BE49-F238E27FC236}">
                  <a16:creationId xmlns:a16="http://schemas.microsoft.com/office/drawing/2014/main" id="{A1184252-488F-4E19-AD6B-AF7460CA6565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08" name="Gerader Verbinder 385">
              <a:extLst>
                <a:ext uri="{FF2B5EF4-FFF2-40B4-BE49-F238E27FC236}">
                  <a16:creationId xmlns:a16="http://schemas.microsoft.com/office/drawing/2014/main" id="{50D04C4C-0DE7-44A0-BD12-9D37D3991F57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9" name="Gerader Verbinder 386">
              <a:extLst>
                <a:ext uri="{FF2B5EF4-FFF2-40B4-BE49-F238E27FC236}">
                  <a16:creationId xmlns:a16="http://schemas.microsoft.com/office/drawing/2014/main" id="{8F33EEB8-238D-4494-83DD-36A245E030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10" name="Gruppieren 387">
              <a:extLst>
                <a:ext uri="{FF2B5EF4-FFF2-40B4-BE49-F238E27FC236}">
                  <a16:creationId xmlns:a16="http://schemas.microsoft.com/office/drawing/2014/main" id="{923A8CD5-4AD7-47BE-8F5E-2BA887AA4726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11" name="Bogen 388">
                <a:extLst>
                  <a:ext uri="{FF2B5EF4-FFF2-40B4-BE49-F238E27FC236}">
                    <a16:creationId xmlns:a16="http://schemas.microsoft.com/office/drawing/2014/main" id="{CA377C9E-E875-4CBA-8F53-489034B37007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12" name="Gerader Verbinder 389">
                <a:extLst>
                  <a:ext uri="{FF2B5EF4-FFF2-40B4-BE49-F238E27FC236}">
                    <a16:creationId xmlns:a16="http://schemas.microsoft.com/office/drawing/2014/main" id="{56B4D4AB-0E2D-40E8-9443-8489FF6C2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3" name="Gerader Verbinder 390">
                <a:extLst>
                  <a:ext uri="{FF2B5EF4-FFF2-40B4-BE49-F238E27FC236}">
                    <a16:creationId xmlns:a16="http://schemas.microsoft.com/office/drawing/2014/main" id="{316957B1-16CA-4C86-B1C5-B574D29F33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14" name="Gerade Verbindung mit Pfeil 409">
            <a:extLst>
              <a:ext uri="{FF2B5EF4-FFF2-40B4-BE49-F238E27FC236}">
                <a16:creationId xmlns:a16="http://schemas.microsoft.com/office/drawing/2014/main" id="{1F6678F3-EDE4-492D-BC62-FABE45FFDC90}"/>
              </a:ext>
            </a:extLst>
          </p:cNvPr>
          <p:cNvCxnSpPr>
            <a:cxnSpLocks/>
          </p:cNvCxnSpPr>
          <p:nvPr/>
        </p:nvCxnSpPr>
        <p:spPr>
          <a:xfrm>
            <a:off x="5703650" y="2937720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Gerade Verbindung mit Pfeil 126">
            <a:extLst>
              <a:ext uri="{FF2B5EF4-FFF2-40B4-BE49-F238E27FC236}">
                <a16:creationId xmlns:a16="http://schemas.microsoft.com/office/drawing/2014/main" id="{42160F84-B367-494D-A530-F8AF2E14AC91}"/>
              </a:ext>
            </a:extLst>
          </p:cNvPr>
          <p:cNvCxnSpPr>
            <a:cxnSpLocks/>
          </p:cNvCxnSpPr>
          <p:nvPr/>
        </p:nvCxnSpPr>
        <p:spPr>
          <a:xfrm>
            <a:off x="5700506" y="2809091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6" name="Rechteck 95">
            <a:extLst>
              <a:ext uri="{FF2B5EF4-FFF2-40B4-BE49-F238E27FC236}">
                <a16:creationId xmlns:a16="http://schemas.microsoft.com/office/drawing/2014/main" id="{2E77C01F-5D6B-4439-B2C4-98F689DEC9ED}"/>
              </a:ext>
            </a:extLst>
          </p:cNvPr>
          <p:cNvSpPr/>
          <p:nvPr/>
        </p:nvSpPr>
        <p:spPr>
          <a:xfrm>
            <a:off x="4900829" y="4149089"/>
            <a:ext cx="532291" cy="4516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sp>
        <p:nvSpPr>
          <p:cNvPr id="1417" name="Rechteck 95">
            <a:extLst>
              <a:ext uri="{FF2B5EF4-FFF2-40B4-BE49-F238E27FC236}">
                <a16:creationId xmlns:a16="http://schemas.microsoft.com/office/drawing/2014/main" id="{9005311A-4A5B-4AD1-9ED6-CA47831420C0}"/>
              </a:ext>
            </a:extLst>
          </p:cNvPr>
          <p:cNvSpPr/>
          <p:nvPr/>
        </p:nvSpPr>
        <p:spPr>
          <a:xfrm>
            <a:off x="5446494" y="4144499"/>
            <a:ext cx="382980" cy="45383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grpSp>
        <p:nvGrpSpPr>
          <p:cNvPr id="1418" name="Gruppieren 383">
            <a:extLst>
              <a:ext uri="{FF2B5EF4-FFF2-40B4-BE49-F238E27FC236}">
                <a16:creationId xmlns:a16="http://schemas.microsoft.com/office/drawing/2014/main" id="{6884ED25-6232-4FCE-A3F6-FC59F9209B1A}"/>
              </a:ext>
            </a:extLst>
          </p:cNvPr>
          <p:cNvGrpSpPr/>
          <p:nvPr/>
        </p:nvGrpSpPr>
        <p:grpSpPr>
          <a:xfrm rot="16200000">
            <a:off x="5673608" y="4185894"/>
            <a:ext cx="302178" cy="388934"/>
            <a:chOff x="6271766" y="3561386"/>
            <a:chExt cx="437198" cy="484707"/>
          </a:xfrm>
        </p:grpSpPr>
        <p:sp>
          <p:nvSpPr>
            <p:cNvPr id="1419" name="Bogen 384">
              <a:extLst>
                <a:ext uri="{FF2B5EF4-FFF2-40B4-BE49-F238E27FC236}">
                  <a16:creationId xmlns:a16="http://schemas.microsoft.com/office/drawing/2014/main" id="{0527398E-79C2-4C78-8E22-8EA511D15B93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20" name="Gerader Verbinder 385">
              <a:extLst>
                <a:ext uri="{FF2B5EF4-FFF2-40B4-BE49-F238E27FC236}">
                  <a16:creationId xmlns:a16="http://schemas.microsoft.com/office/drawing/2014/main" id="{64A1ADBF-B0BA-4CCA-985C-652C6FB817F8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1" name="Gerader Verbinder 386">
              <a:extLst>
                <a:ext uri="{FF2B5EF4-FFF2-40B4-BE49-F238E27FC236}">
                  <a16:creationId xmlns:a16="http://schemas.microsoft.com/office/drawing/2014/main" id="{E91DD1B9-51FC-4943-9023-1E78950D1E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22" name="Gruppieren 387">
              <a:extLst>
                <a:ext uri="{FF2B5EF4-FFF2-40B4-BE49-F238E27FC236}">
                  <a16:creationId xmlns:a16="http://schemas.microsoft.com/office/drawing/2014/main" id="{B06716BC-5E8A-4C24-94E2-18FE83027124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23" name="Bogen 388">
                <a:extLst>
                  <a:ext uri="{FF2B5EF4-FFF2-40B4-BE49-F238E27FC236}">
                    <a16:creationId xmlns:a16="http://schemas.microsoft.com/office/drawing/2014/main" id="{0D9B57E5-AB9C-4AE2-98D7-4048594939B9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24" name="Gerader Verbinder 389">
                <a:extLst>
                  <a:ext uri="{FF2B5EF4-FFF2-40B4-BE49-F238E27FC236}">
                    <a16:creationId xmlns:a16="http://schemas.microsoft.com/office/drawing/2014/main" id="{9EB16BB2-D281-4B48-8DA0-65DEE96B7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5" name="Gerader Verbinder 390">
                <a:extLst>
                  <a:ext uri="{FF2B5EF4-FFF2-40B4-BE49-F238E27FC236}">
                    <a16:creationId xmlns:a16="http://schemas.microsoft.com/office/drawing/2014/main" id="{FA46B052-87D9-44D4-9D00-81111858E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26" name="Gerade Verbindung mit Pfeil 409">
            <a:extLst>
              <a:ext uri="{FF2B5EF4-FFF2-40B4-BE49-F238E27FC236}">
                <a16:creationId xmlns:a16="http://schemas.microsoft.com/office/drawing/2014/main" id="{37212623-C8C1-4E0F-ACD0-131ED23A2D3E}"/>
              </a:ext>
            </a:extLst>
          </p:cNvPr>
          <p:cNvCxnSpPr>
            <a:cxnSpLocks/>
          </p:cNvCxnSpPr>
          <p:nvPr/>
        </p:nvCxnSpPr>
        <p:spPr>
          <a:xfrm>
            <a:off x="5693351" y="4436055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Gerade Verbindung mit Pfeil 126">
            <a:extLst>
              <a:ext uri="{FF2B5EF4-FFF2-40B4-BE49-F238E27FC236}">
                <a16:creationId xmlns:a16="http://schemas.microsoft.com/office/drawing/2014/main" id="{20AFBB24-ADFB-486D-8062-3E5E9D861263}"/>
              </a:ext>
            </a:extLst>
          </p:cNvPr>
          <p:cNvCxnSpPr>
            <a:cxnSpLocks/>
          </p:cNvCxnSpPr>
          <p:nvPr/>
        </p:nvCxnSpPr>
        <p:spPr>
          <a:xfrm>
            <a:off x="5690207" y="4307426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8" name="Gruppieren 383">
            <a:extLst>
              <a:ext uri="{FF2B5EF4-FFF2-40B4-BE49-F238E27FC236}">
                <a16:creationId xmlns:a16="http://schemas.microsoft.com/office/drawing/2014/main" id="{DA339350-CF58-4B48-8C11-7E23748E30CA}"/>
              </a:ext>
            </a:extLst>
          </p:cNvPr>
          <p:cNvGrpSpPr/>
          <p:nvPr/>
        </p:nvGrpSpPr>
        <p:grpSpPr>
          <a:xfrm rot="16200000">
            <a:off x="5278684" y="4191241"/>
            <a:ext cx="302178" cy="388934"/>
            <a:chOff x="6271766" y="3561386"/>
            <a:chExt cx="437198" cy="484707"/>
          </a:xfrm>
        </p:grpSpPr>
        <p:sp>
          <p:nvSpPr>
            <p:cNvPr id="1429" name="Bogen 384">
              <a:extLst>
                <a:ext uri="{FF2B5EF4-FFF2-40B4-BE49-F238E27FC236}">
                  <a16:creationId xmlns:a16="http://schemas.microsoft.com/office/drawing/2014/main" id="{333D1A04-8CFF-416F-ACA3-5A9B7CC374C1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30" name="Gerader Verbinder 385">
              <a:extLst>
                <a:ext uri="{FF2B5EF4-FFF2-40B4-BE49-F238E27FC236}">
                  <a16:creationId xmlns:a16="http://schemas.microsoft.com/office/drawing/2014/main" id="{790BCD9E-438D-4E3E-8471-0996C5C9A93E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1" name="Gerader Verbinder 386">
              <a:extLst>
                <a:ext uri="{FF2B5EF4-FFF2-40B4-BE49-F238E27FC236}">
                  <a16:creationId xmlns:a16="http://schemas.microsoft.com/office/drawing/2014/main" id="{8E8046FD-0914-4673-8B08-5CEFD985E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32" name="Gruppieren 387">
              <a:extLst>
                <a:ext uri="{FF2B5EF4-FFF2-40B4-BE49-F238E27FC236}">
                  <a16:creationId xmlns:a16="http://schemas.microsoft.com/office/drawing/2014/main" id="{C4CCCB40-1963-47B5-B507-7E3EF43C68FA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33" name="Bogen 388">
                <a:extLst>
                  <a:ext uri="{FF2B5EF4-FFF2-40B4-BE49-F238E27FC236}">
                    <a16:creationId xmlns:a16="http://schemas.microsoft.com/office/drawing/2014/main" id="{8A6428CF-9574-4D39-AE19-8FF917B14658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34" name="Gerader Verbinder 389">
                <a:extLst>
                  <a:ext uri="{FF2B5EF4-FFF2-40B4-BE49-F238E27FC236}">
                    <a16:creationId xmlns:a16="http://schemas.microsoft.com/office/drawing/2014/main" id="{017B4F55-ABAA-4591-83ED-A1F26B290C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5" name="Gerader Verbinder 390">
                <a:extLst>
                  <a:ext uri="{FF2B5EF4-FFF2-40B4-BE49-F238E27FC236}">
                    <a16:creationId xmlns:a16="http://schemas.microsoft.com/office/drawing/2014/main" id="{05E6E9EE-FDB6-4738-9004-B931E81BEF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36" name="Gerade Verbindung mit Pfeil 409">
            <a:extLst>
              <a:ext uri="{FF2B5EF4-FFF2-40B4-BE49-F238E27FC236}">
                <a16:creationId xmlns:a16="http://schemas.microsoft.com/office/drawing/2014/main" id="{F9743AC7-EFC0-427B-AD1F-3E4EC2ADCBA8}"/>
              </a:ext>
            </a:extLst>
          </p:cNvPr>
          <p:cNvCxnSpPr>
            <a:cxnSpLocks/>
          </p:cNvCxnSpPr>
          <p:nvPr/>
        </p:nvCxnSpPr>
        <p:spPr>
          <a:xfrm>
            <a:off x="5298427" y="4441402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" name="Gerade Verbindung mit Pfeil 126">
            <a:extLst>
              <a:ext uri="{FF2B5EF4-FFF2-40B4-BE49-F238E27FC236}">
                <a16:creationId xmlns:a16="http://schemas.microsoft.com/office/drawing/2014/main" id="{9C147C04-7F74-4FB4-82EE-F2AB601D2FD9}"/>
              </a:ext>
            </a:extLst>
          </p:cNvPr>
          <p:cNvCxnSpPr>
            <a:cxnSpLocks/>
          </p:cNvCxnSpPr>
          <p:nvPr/>
        </p:nvCxnSpPr>
        <p:spPr>
          <a:xfrm>
            <a:off x="5295283" y="4312773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8" name="Gruppieren 383">
            <a:extLst>
              <a:ext uri="{FF2B5EF4-FFF2-40B4-BE49-F238E27FC236}">
                <a16:creationId xmlns:a16="http://schemas.microsoft.com/office/drawing/2014/main" id="{729C22BF-5403-4DEB-B658-49904F679923}"/>
              </a:ext>
            </a:extLst>
          </p:cNvPr>
          <p:cNvGrpSpPr/>
          <p:nvPr/>
        </p:nvGrpSpPr>
        <p:grpSpPr>
          <a:xfrm rot="16200000">
            <a:off x="4742921" y="4166505"/>
            <a:ext cx="302178" cy="388934"/>
            <a:chOff x="6271766" y="3561386"/>
            <a:chExt cx="437198" cy="484707"/>
          </a:xfrm>
        </p:grpSpPr>
        <p:sp>
          <p:nvSpPr>
            <p:cNvPr id="1439" name="Bogen 384">
              <a:extLst>
                <a:ext uri="{FF2B5EF4-FFF2-40B4-BE49-F238E27FC236}">
                  <a16:creationId xmlns:a16="http://schemas.microsoft.com/office/drawing/2014/main" id="{F035E66E-C14A-4461-BB46-1680760A4E4D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40" name="Gerader Verbinder 385">
              <a:extLst>
                <a:ext uri="{FF2B5EF4-FFF2-40B4-BE49-F238E27FC236}">
                  <a16:creationId xmlns:a16="http://schemas.microsoft.com/office/drawing/2014/main" id="{70AB3756-7B5E-4C3C-93FC-1252A3D6A705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1" name="Gerader Verbinder 386">
              <a:extLst>
                <a:ext uri="{FF2B5EF4-FFF2-40B4-BE49-F238E27FC236}">
                  <a16:creationId xmlns:a16="http://schemas.microsoft.com/office/drawing/2014/main" id="{55D5F790-9296-4D2F-B85D-D951E9C2F2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42" name="Gruppieren 387">
              <a:extLst>
                <a:ext uri="{FF2B5EF4-FFF2-40B4-BE49-F238E27FC236}">
                  <a16:creationId xmlns:a16="http://schemas.microsoft.com/office/drawing/2014/main" id="{1021F829-E91D-4170-BF86-FC30FF369649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43" name="Bogen 388">
                <a:extLst>
                  <a:ext uri="{FF2B5EF4-FFF2-40B4-BE49-F238E27FC236}">
                    <a16:creationId xmlns:a16="http://schemas.microsoft.com/office/drawing/2014/main" id="{DF2D18C8-DCE3-4985-BCDD-E997CE49B345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44" name="Gerader Verbinder 389">
                <a:extLst>
                  <a:ext uri="{FF2B5EF4-FFF2-40B4-BE49-F238E27FC236}">
                    <a16:creationId xmlns:a16="http://schemas.microsoft.com/office/drawing/2014/main" id="{BCCC9798-EA3D-43B8-889E-35C4C389A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5" name="Gerader Verbinder 390">
                <a:extLst>
                  <a:ext uri="{FF2B5EF4-FFF2-40B4-BE49-F238E27FC236}">
                    <a16:creationId xmlns:a16="http://schemas.microsoft.com/office/drawing/2014/main" id="{0EABC9FB-47F5-451E-9BDB-D9D881C4C9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46" name="Gerade Verbindung mit Pfeil 409">
            <a:extLst>
              <a:ext uri="{FF2B5EF4-FFF2-40B4-BE49-F238E27FC236}">
                <a16:creationId xmlns:a16="http://schemas.microsoft.com/office/drawing/2014/main" id="{A79900B8-6924-4D93-9990-3734C18EE1AF}"/>
              </a:ext>
            </a:extLst>
          </p:cNvPr>
          <p:cNvCxnSpPr>
            <a:cxnSpLocks/>
          </p:cNvCxnSpPr>
          <p:nvPr/>
        </p:nvCxnSpPr>
        <p:spPr>
          <a:xfrm>
            <a:off x="4762664" y="4416666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7" name="Gerade Verbindung mit Pfeil 126">
            <a:extLst>
              <a:ext uri="{FF2B5EF4-FFF2-40B4-BE49-F238E27FC236}">
                <a16:creationId xmlns:a16="http://schemas.microsoft.com/office/drawing/2014/main" id="{5123C3FC-717C-421B-AC1C-F9D506885FC4}"/>
              </a:ext>
            </a:extLst>
          </p:cNvPr>
          <p:cNvCxnSpPr>
            <a:cxnSpLocks/>
          </p:cNvCxnSpPr>
          <p:nvPr/>
        </p:nvCxnSpPr>
        <p:spPr>
          <a:xfrm>
            <a:off x="4759520" y="4288037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8" name="Gruppieren 301">
            <a:extLst>
              <a:ext uri="{FF2B5EF4-FFF2-40B4-BE49-F238E27FC236}">
                <a16:creationId xmlns:a16="http://schemas.microsoft.com/office/drawing/2014/main" id="{4546D331-9141-4A74-B363-B9E6D8B776AB}"/>
              </a:ext>
            </a:extLst>
          </p:cNvPr>
          <p:cNvGrpSpPr>
            <a:grpSpLocks noChangeAspect="1"/>
          </p:cNvGrpSpPr>
          <p:nvPr/>
        </p:nvGrpSpPr>
        <p:grpSpPr>
          <a:xfrm>
            <a:off x="4062286" y="1452942"/>
            <a:ext cx="303468" cy="322415"/>
            <a:chOff x="4567396" y="1757642"/>
            <a:chExt cx="437197" cy="517644"/>
          </a:xfrm>
        </p:grpSpPr>
        <p:sp>
          <p:nvSpPr>
            <p:cNvPr id="1449" name="Bogen 302">
              <a:extLst>
                <a:ext uri="{FF2B5EF4-FFF2-40B4-BE49-F238E27FC236}">
                  <a16:creationId xmlns:a16="http://schemas.microsoft.com/office/drawing/2014/main" id="{4990DC71-2995-4899-8D01-8974041A4ED7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50" name="Gerader Verbinder 303">
              <a:extLst>
                <a:ext uri="{FF2B5EF4-FFF2-40B4-BE49-F238E27FC236}">
                  <a16:creationId xmlns:a16="http://schemas.microsoft.com/office/drawing/2014/main" id="{832EC31F-DE0C-44BD-9AF3-E62E7B4AEFE7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1" name="Gerader Verbinder 304">
              <a:extLst>
                <a:ext uri="{FF2B5EF4-FFF2-40B4-BE49-F238E27FC236}">
                  <a16:creationId xmlns:a16="http://schemas.microsoft.com/office/drawing/2014/main" id="{57D237DD-9D84-4443-9125-0879BD07C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52" name="Rechteck 90">
            <a:extLst>
              <a:ext uri="{FF2B5EF4-FFF2-40B4-BE49-F238E27FC236}">
                <a16:creationId xmlns:a16="http://schemas.microsoft.com/office/drawing/2014/main" id="{394B3F15-6112-43A2-BF7B-39BC88200D16}"/>
              </a:ext>
            </a:extLst>
          </p:cNvPr>
          <p:cNvSpPr/>
          <p:nvPr/>
        </p:nvSpPr>
        <p:spPr>
          <a:xfrm>
            <a:off x="3697599" y="4356454"/>
            <a:ext cx="705951" cy="51568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Personnel Airlock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1453" name="Gruppieren 195">
            <a:extLst>
              <a:ext uri="{FF2B5EF4-FFF2-40B4-BE49-F238E27FC236}">
                <a16:creationId xmlns:a16="http://schemas.microsoft.com/office/drawing/2014/main" id="{6E2967B8-C7F7-4CD2-8726-C06049658F24}"/>
              </a:ext>
            </a:extLst>
          </p:cNvPr>
          <p:cNvGrpSpPr/>
          <p:nvPr/>
        </p:nvGrpSpPr>
        <p:grpSpPr>
          <a:xfrm rot="16200000">
            <a:off x="3525846" y="4438026"/>
            <a:ext cx="341175" cy="415096"/>
            <a:chOff x="6271766" y="3561386"/>
            <a:chExt cx="437198" cy="484707"/>
          </a:xfrm>
        </p:grpSpPr>
        <p:sp>
          <p:nvSpPr>
            <p:cNvPr id="1454" name="Bogen 196">
              <a:extLst>
                <a:ext uri="{FF2B5EF4-FFF2-40B4-BE49-F238E27FC236}">
                  <a16:creationId xmlns:a16="http://schemas.microsoft.com/office/drawing/2014/main" id="{308219BD-6A2E-4F81-B27F-AEBFF25E6B07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55" name="Gerader Verbinder 197">
              <a:extLst>
                <a:ext uri="{FF2B5EF4-FFF2-40B4-BE49-F238E27FC236}">
                  <a16:creationId xmlns:a16="http://schemas.microsoft.com/office/drawing/2014/main" id="{DAD1C679-96A0-4925-80D9-C69E92EAEA50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6" name="Gerader Verbinder 198">
              <a:extLst>
                <a:ext uri="{FF2B5EF4-FFF2-40B4-BE49-F238E27FC236}">
                  <a16:creationId xmlns:a16="http://schemas.microsoft.com/office/drawing/2014/main" id="{D1CF8200-3593-4FEF-871A-01FB504391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57" name="Gruppieren 199">
              <a:extLst>
                <a:ext uri="{FF2B5EF4-FFF2-40B4-BE49-F238E27FC236}">
                  <a16:creationId xmlns:a16="http://schemas.microsoft.com/office/drawing/2014/main" id="{F50FC27E-D8ED-4ECF-8CEC-EC4CCB73BE59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58" name="Bogen 200">
                <a:extLst>
                  <a:ext uri="{FF2B5EF4-FFF2-40B4-BE49-F238E27FC236}">
                    <a16:creationId xmlns:a16="http://schemas.microsoft.com/office/drawing/2014/main" id="{F942AE7E-4785-451E-9E06-FFA81F65E4D3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59" name="Gerader Verbinder 201">
                <a:extLst>
                  <a:ext uri="{FF2B5EF4-FFF2-40B4-BE49-F238E27FC236}">
                    <a16:creationId xmlns:a16="http://schemas.microsoft.com/office/drawing/2014/main" id="{065AAA46-F61A-4C42-9CD6-A4B75BD274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0" name="Gerader Verbinder 202">
                <a:extLst>
                  <a:ext uri="{FF2B5EF4-FFF2-40B4-BE49-F238E27FC236}">
                    <a16:creationId xmlns:a16="http://schemas.microsoft.com/office/drawing/2014/main" id="{4EE44F3A-2F1A-4EBE-A90A-8A61A12181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61" name="Gerade Verbindung mit Pfeil 330">
            <a:extLst>
              <a:ext uri="{FF2B5EF4-FFF2-40B4-BE49-F238E27FC236}">
                <a16:creationId xmlns:a16="http://schemas.microsoft.com/office/drawing/2014/main" id="{F0A8A32A-F78F-493B-869C-2B56F0770A95}"/>
              </a:ext>
            </a:extLst>
          </p:cNvPr>
          <p:cNvCxnSpPr>
            <a:cxnSpLocks/>
          </p:cNvCxnSpPr>
          <p:nvPr/>
        </p:nvCxnSpPr>
        <p:spPr>
          <a:xfrm flipH="1">
            <a:off x="3541686" y="4514507"/>
            <a:ext cx="25840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Gerade Verbindung mit Pfeil 392">
            <a:extLst>
              <a:ext uri="{FF2B5EF4-FFF2-40B4-BE49-F238E27FC236}">
                <a16:creationId xmlns:a16="http://schemas.microsoft.com/office/drawing/2014/main" id="{1EA0C6EF-5DF4-480B-B300-A7A8D4DF0532}"/>
              </a:ext>
            </a:extLst>
          </p:cNvPr>
          <p:cNvCxnSpPr>
            <a:cxnSpLocks/>
          </p:cNvCxnSpPr>
          <p:nvPr/>
        </p:nvCxnSpPr>
        <p:spPr>
          <a:xfrm>
            <a:off x="3588006" y="4707745"/>
            <a:ext cx="20314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3" name="Gruppieren 195">
            <a:extLst>
              <a:ext uri="{FF2B5EF4-FFF2-40B4-BE49-F238E27FC236}">
                <a16:creationId xmlns:a16="http://schemas.microsoft.com/office/drawing/2014/main" id="{E59E3249-280C-46AF-994C-3B6F23987E97}"/>
              </a:ext>
            </a:extLst>
          </p:cNvPr>
          <p:cNvGrpSpPr/>
          <p:nvPr/>
        </p:nvGrpSpPr>
        <p:grpSpPr>
          <a:xfrm rot="16200000">
            <a:off x="4246796" y="4421295"/>
            <a:ext cx="302178" cy="388934"/>
            <a:chOff x="6271766" y="3561386"/>
            <a:chExt cx="437198" cy="484707"/>
          </a:xfrm>
        </p:grpSpPr>
        <p:sp>
          <p:nvSpPr>
            <p:cNvPr id="1464" name="Bogen 196">
              <a:extLst>
                <a:ext uri="{FF2B5EF4-FFF2-40B4-BE49-F238E27FC236}">
                  <a16:creationId xmlns:a16="http://schemas.microsoft.com/office/drawing/2014/main" id="{06F3F507-ECC2-422A-887C-B126E9AACE2C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65" name="Gerader Verbinder 197">
              <a:extLst>
                <a:ext uri="{FF2B5EF4-FFF2-40B4-BE49-F238E27FC236}">
                  <a16:creationId xmlns:a16="http://schemas.microsoft.com/office/drawing/2014/main" id="{67DC536A-F531-4D28-B227-A425B6DBB6EA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6" name="Gerader Verbinder 198">
              <a:extLst>
                <a:ext uri="{FF2B5EF4-FFF2-40B4-BE49-F238E27FC236}">
                  <a16:creationId xmlns:a16="http://schemas.microsoft.com/office/drawing/2014/main" id="{543ECF36-B878-41BD-B334-619EEBA87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67" name="Gruppieren 199">
              <a:extLst>
                <a:ext uri="{FF2B5EF4-FFF2-40B4-BE49-F238E27FC236}">
                  <a16:creationId xmlns:a16="http://schemas.microsoft.com/office/drawing/2014/main" id="{14F65BD9-03CC-4E30-AC1C-905039D8D3F0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68" name="Bogen 200">
                <a:extLst>
                  <a:ext uri="{FF2B5EF4-FFF2-40B4-BE49-F238E27FC236}">
                    <a16:creationId xmlns:a16="http://schemas.microsoft.com/office/drawing/2014/main" id="{7B2B46DA-4A63-42C1-9BF2-FB66FDE20A53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69" name="Gerader Verbinder 201">
                <a:extLst>
                  <a:ext uri="{FF2B5EF4-FFF2-40B4-BE49-F238E27FC236}">
                    <a16:creationId xmlns:a16="http://schemas.microsoft.com/office/drawing/2014/main" id="{5352A126-C363-4A60-8367-E0067C464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0" name="Gerader Verbinder 202">
                <a:extLst>
                  <a:ext uri="{FF2B5EF4-FFF2-40B4-BE49-F238E27FC236}">
                    <a16:creationId xmlns:a16="http://schemas.microsoft.com/office/drawing/2014/main" id="{1477D71C-E06B-4D6D-BA23-BB59F7EF49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71" name="Gerade Verbindung mit Pfeil 330">
            <a:extLst>
              <a:ext uri="{FF2B5EF4-FFF2-40B4-BE49-F238E27FC236}">
                <a16:creationId xmlns:a16="http://schemas.microsoft.com/office/drawing/2014/main" id="{E1129687-F35C-491A-8371-1FCD45132D0B}"/>
              </a:ext>
            </a:extLst>
          </p:cNvPr>
          <p:cNvCxnSpPr>
            <a:cxnSpLocks/>
          </p:cNvCxnSpPr>
          <p:nvPr/>
        </p:nvCxnSpPr>
        <p:spPr>
          <a:xfrm flipH="1">
            <a:off x="4255178" y="4496916"/>
            <a:ext cx="25840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Gerade Verbindung mit Pfeil 392">
            <a:extLst>
              <a:ext uri="{FF2B5EF4-FFF2-40B4-BE49-F238E27FC236}">
                <a16:creationId xmlns:a16="http://schemas.microsoft.com/office/drawing/2014/main" id="{F8ED3D4D-34BD-4B9E-8006-EDC2B4364C1F}"/>
              </a:ext>
            </a:extLst>
          </p:cNvPr>
          <p:cNvCxnSpPr>
            <a:cxnSpLocks/>
          </p:cNvCxnSpPr>
          <p:nvPr/>
        </p:nvCxnSpPr>
        <p:spPr>
          <a:xfrm>
            <a:off x="4301498" y="4690154"/>
            <a:ext cx="20314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Gerade Verbindung mit Pfeil 139">
            <a:extLst>
              <a:ext uri="{FF2B5EF4-FFF2-40B4-BE49-F238E27FC236}">
                <a16:creationId xmlns:a16="http://schemas.microsoft.com/office/drawing/2014/main" id="{2E404791-D255-47BA-8448-495CB3F56D58}"/>
              </a:ext>
            </a:extLst>
          </p:cNvPr>
          <p:cNvCxnSpPr>
            <a:cxnSpLocks/>
          </p:cNvCxnSpPr>
          <p:nvPr/>
        </p:nvCxnSpPr>
        <p:spPr>
          <a:xfrm>
            <a:off x="4241007" y="4613251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Gerade Verbindung mit Pfeil 139">
            <a:extLst>
              <a:ext uri="{FF2B5EF4-FFF2-40B4-BE49-F238E27FC236}">
                <a16:creationId xmlns:a16="http://schemas.microsoft.com/office/drawing/2014/main" id="{75E49F18-B4E7-4BD3-A5B5-8508E4601147}"/>
              </a:ext>
            </a:extLst>
          </p:cNvPr>
          <p:cNvCxnSpPr>
            <a:cxnSpLocks/>
          </p:cNvCxnSpPr>
          <p:nvPr/>
        </p:nvCxnSpPr>
        <p:spPr>
          <a:xfrm>
            <a:off x="3550106" y="4617482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5" name="Rechteck 95">
            <a:extLst>
              <a:ext uri="{FF2B5EF4-FFF2-40B4-BE49-F238E27FC236}">
                <a16:creationId xmlns:a16="http://schemas.microsoft.com/office/drawing/2014/main" id="{27C83B78-00FF-405A-B401-793D1BDF7051}"/>
              </a:ext>
            </a:extLst>
          </p:cNvPr>
          <p:cNvSpPr/>
          <p:nvPr/>
        </p:nvSpPr>
        <p:spPr>
          <a:xfrm>
            <a:off x="5485295" y="4603513"/>
            <a:ext cx="532291" cy="34552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grpSp>
        <p:nvGrpSpPr>
          <p:cNvPr id="1476" name="Gruppieren 383">
            <a:extLst>
              <a:ext uri="{FF2B5EF4-FFF2-40B4-BE49-F238E27FC236}">
                <a16:creationId xmlns:a16="http://schemas.microsoft.com/office/drawing/2014/main" id="{C066858E-5E97-49E5-9181-9C0013178A0B}"/>
              </a:ext>
            </a:extLst>
          </p:cNvPr>
          <p:cNvGrpSpPr/>
          <p:nvPr/>
        </p:nvGrpSpPr>
        <p:grpSpPr>
          <a:xfrm rot="16200000">
            <a:off x="5875825" y="4574659"/>
            <a:ext cx="302178" cy="388934"/>
            <a:chOff x="6271766" y="3561386"/>
            <a:chExt cx="437198" cy="484707"/>
          </a:xfrm>
        </p:grpSpPr>
        <p:sp>
          <p:nvSpPr>
            <p:cNvPr id="1477" name="Bogen 384">
              <a:extLst>
                <a:ext uri="{FF2B5EF4-FFF2-40B4-BE49-F238E27FC236}">
                  <a16:creationId xmlns:a16="http://schemas.microsoft.com/office/drawing/2014/main" id="{47634CE3-D028-4469-863C-8C28A417511F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78" name="Gerader Verbinder 385">
              <a:extLst>
                <a:ext uri="{FF2B5EF4-FFF2-40B4-BE49-F238E27FC236}">
                  <a16:creationId xmlns:a16="http://schemas.microsoft.com/office/drawing/2014/main" id="{67168C0C-F719-483F-A3CB-1FE39A40B872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9" name="Gerader Verbinder 386">
              <a:extLst>
                <a:ext uri="{FF2B5EF4-FFF2-40B4-BE49-F238E27FC236}">
                  <a16:creationId xmlns:a16="http://schemas.microsoft.com/office/drawing/2014/main" id="{754A4BCD-3E4F-4C5A-9DAF-5A7B171622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80" name="Gruppieren 387">
              <a:extLst>
                <a:ext uri="{FF2B5EF4-FFF2-40B4-BE49-F238E27FC236}">
                  <a16:creationId xmlns:a16="http://schemas.microsoft.com/office/drawing/2014/main" id="{03569260-F420-4B58-B036-E93FA813510E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81" name="Bogen 388">
                <a:extLst>
                  <a:ext uri="{FF2B5EF4-FFF2-40B4-BE49-F238E27FC236}">
                    <a16:creationId xmlns:a16="http://schemas.microsoft.com/office/drawing/2014/main" id="{B35AD97B-EF10-4D01-9FA8-9A7533FC7E3C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82" name="Gerader Verbinder 389">
                <a:extLst>
                  <a:ext uri="{FF2B5EF4-FFF2-40B4-BE49-F238E27FC236}">
                    <a16:creationId xmlns:a16="http://schemas.microsoft.com/office/drawing/2014/main" id="{ED37E970-B482-4337-BB22-8505649924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3" name="Gerader Verbinder 390">
                <a:extLst>
                  <a:ext uri="{FF2B5EF4-FFF2-40B4-BE49-F238E27FC236}">
                    <a16:creationId xmlns:a16="http://schemas.microsoft.com/office/drawing/2014/main" id="{39B7B9B0-C00B-4F45-9452-6200D8B699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4" name="Gerade Verbindung mit Pfeil 409">
            <a:extLst>
              <a:ext uri="{FF2B5EF4-FFF2-40B4-BE49-F238E27FC236}">
                <a16:creationId xmlns:a16="http://schemas.microsoft.com/office/drawing/2014/main" id="{220B02B6-DDA1-4049-8E9D-0E7EE5D41450}"/>
              </a:ext>
            </a:extLst>
          </p:cNvPr>
          <p:cNvCxnSpPr>
            <a:cxnSpLocks/>
          </p:cNvCxnSpPr>
          <p:nvPr/>
        </p:nvCxnSpPr>
        <p:spPr>
          <a:xfrm>
            <a:off x="5869750" y="4892634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Gerade Verbindung mit Pfeil 126">
            <a:extLst>
              <a:ext uri="{FF2B5EF4-FFF2-40B4-BE49-F238E27FC236}">
                <a16:creationId xmlns:a16="http://schemas.microsoft.com/office/drawing/2014/main" id="{659E70E3-863C-4523-9870-8E92DBCE215A}"/>
              </a:ext>
            </a:extLst>
          </p:cNvPr>
          <p:cNvCxnSpPr>
            <a:cxnSpLocks/>
          </p:cNvCxnSpPr>
          <p:nvPr/>
        </p:nvCxnSpPr>
        <p:spPr>
          <a:xfrm>
            <a:off x="5866606" y="4764005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6" name="Gruppieren 383">
            <a:extLst>
              <a:ext uri="{FF2B5EF4-FFF2-40B4-BE49-F238E27FC236}">
                <a16:creationId xmlns:a16="http://schemas.microsoft.com/office/drawing/2014/main" id="{5F5144FD-961A-416E-8165-2306FAC1045E}"/>
              </a:ext>
            </a:extLst>
          </p:cNvPr>
          <p:cNvGrpSpPr/>
          <p:nvPr/>
        </p:nvGrpSpPr>
        <p:grpSpPr>
          <a:xfrm rot="16200000">
            <a:off x="5330669" y="4595722"/>
            <a:ext cx="302178" cy="388934"/>
            <a:chOff x="6271766" y="3561386"/>
            <a:chExt cx="437198" cy="484707"/>
          </a:xfrm>
        </p:grpSpPr>
        <p:sp>
          <p:nvSpPr>
            <p:cNvPr id="1487" name="Bogen 384">
              <a:extLst>
                <a:ext uri="{FF2B5EF4-FFF2-40B4-BE49-F238E27FC236}">
                  <a16:creationId xmlns:a16="http://schemas.microsoft.com/office/drawing/2014/main" id="{16C898AC-9DF7-493C-89A9-8600610F73DF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88" name="Gerader Verbinder 385">
              <a:extLst>
                <a:ext uri="{FF2B5EF4-FFF2-40B4-BE49-F238E27FC236}">
                  <a16:creationId xmlns:a16="http://schemas.microsoft.com/office/drawing/2014/main" id="{A6CA6499-3048-40C0-AF66-CA89AB6528F7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9" name="Gerader Verbinder 386">
              <a:extLst>
                <a:ext uri="{FF2B5EF4-FFF2-40B4-BE49-F238E27FC236}">
                  <a16:creationId xmlns:a16="http://schemas.microsoft.com/office/drawing/2014/main" id="{A8BD394E-AE0E-40AF-AF26-B7F275A10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90" name="Gruppieren 387">
              <a:extLst>
                <a:ext uri="{FF2B5EF4-FFF2-40B4-BE49-F238E27FC236}">
                  <a16:creationId xmlns:a16="http://schemas.microsoft.com/office/drawing/2014/main" id="{35F50602-6A77-4A7B-A1C4-C143D31516B4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91" name="Bogen 388">
                <a:extLst>
                  <a:ext uri="{FF2B5EF4-FFF2-40B4-BE49-F238E27FC236}">
                    <a16:creationId xmlns:a16="http://schemas.microsoft.com/office/drawing/2014/main" id="{BDD203F8-917D-403E-A8A3-A520FFB77FAF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92" name="Gerader Verbinder 389">
                <a:extLst>
                  <a:ext uri="{FF2B5EF4-FFF2-40B4-BE49-F238E27FC236}">
                    <a16:creationId xmlns:a16="http://schemas.microsoft.com/office/drawing/2014/main" id="{8886170D-CEE9-482F-A29D-062256C87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3" name="Gerader Verbinder 390">
                <a:extLst>
                  <a:ext uri="{FF2B5EF4-FFF2-40B4-BE49-F238E27FC236}">
                    <a16:creationId xmlns:a16="http://schemas.microsoft.com/office/drawing/2014/main" id="{1F7EB41E-27CC-4E22-80DD-B4643EC462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94" name="Gerade Verbindung mit Pfeil 409">
            <a:extLst>
              <a:ext uri="{FF2B5EF4-FFF2-40B4-BE49-F238E27FC236}">
                <a16:creationId xmlns:a16="http://schemas.microsoft.com/office/drawing/2014/main" id="{8D36D4BB-5F52-4CD2-89C0-063A9A4260D1}"/>
              </a:ext>
            </a:extLst>
          </p:cNvPr>
          <p:cNvCxnSpPr>
            <a:cxnSpLocks/>
          </p:cNvCxnSpPr>
          <p:nvPr/>
        </p:nvCxnSpPr>
        <p:spPr>
          <a:xfrm>
            <a:off x="5333987" y="4867898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Gerade Verbindung mit Pfeil 126">
            <a:extLst>
              <a:ext uri="{FF2B5EF4-FFF2-40B4-BE49-F238E27FC236}">
                <a16:creationId xmlns:a16="http://schemas.microsoft.com/office/drawing/2014/main" id="{905C9F4F-C4AB-4B8E-9B5E-8D74A4EB1F2C}"/>
              </a:ext>
            </a:extLst>
          </p:cNvPr>
          <p:cNvCxnSpPr>
            <a:cxnSpLocks/>
          </p:cNvCxnSpPr>
          <p:nvPr/>
        </p:nvCxnSpPr>
        <p:spPr>
          <a:xfrm>
            <a:off x="5330843" y="4739269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6" name="Rechteck 95">
            <a:extLst>
              <a:ext uri="{FF2B5EF4-FFF2-40B4-BE49-F238E27FC236}">
                <a16:creationId xmlns:a16="http://schemas.microsoft.com/office/drawing/2014/main" id="{3A21470F-C0B3-4148-8A00-497B86D4567A}"/>
              </a:ext>
            </a:extLst>
          </p:cNvPr>
          <p:cNvSpPr/>
          <p:nvPr/>
        </p:nvSpPr>
        <p:spPr>
          <a:xfrm>
            <a:off x="5566833" y="4950693"/>
            <a:ext cx="445206" cy="18827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grpSp>
        <p:nvGrpSpPr>
          <p:cNvPr id="1497" name="Gruppieren 427">
            <a:extLst>
              <a:ext uri="{FF2B5EF4-FFF2-40B4-BE49-F238E27FC236}">
                <a16:creationId xmlns:a16="http://schemas.microsoft.com/office/drawing/2014/main" id="{E6D3241D-5DB4-4626-BBDE-390757E27A46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5830856" y="4758384"/>
            <a:ext cx="365813" cy="388653"/>
            <a:chOff x="4567396" y="1757642"/>
            <a:chExt cx="437197" cy="517644"/>
          </a:xfrm>
        </p:grpSpPr>
        <p:sp>
          <p:nvSpPr>
            <p:cNvPr id="1498" name="Bogen 428">
              <a:extLst>
                <a:ext uri="{FF2B5EF4-FFF2-40B4-BE49-F238E27FC236}">
                  <a16:creationId xmlns:a16="http://schemas.microsoft.com/office/drawing/2014/main" id="{D985568E-5269-435E-B92D-5E12CAA9EB82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99" name="Gerader Verbinder 429">
              <a:extLst>
                <a:ext uri="{FF2B5EF4-FFF2-40B4-BE49-F238E27FC236}">
                  <a16:creationId xmlns:a16="http://schemas.microsoft.com/office/drawing/2014/main" id="{C78714AC-7614-4004-8275-2CCF0077B9F3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0" name="Gerader Verbinder 430">
              <a:extLst>
                <a:ext uri="{FF2B5EF4-FFF2-40B4-BE49-F238E27FC236}">
                  <a16:creationId xmlns:a16="http://schemas.microsoft.com/office/drawing/2014/main" id="{4807C1F8-D2BE-4344-A3CF-40ACD308D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01" name="Gruppieren 427">
            <a:extLst>
              <a:ext uri="{FF2B5EF4-FFF2-40B4-BE49-F238E27FC236}">
                <a16:creationId xmlns:a16="http://schemas.microsoft.com/office/drawing/2014/main" id="{77CDA3D5-9DF3-40B1-AC99-31B20117CA04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5397240" y="4765250"/>
            <a:ext cx="365813" cy="388653"/>
            <a:chOff x="4567396" y="1757642"/>
            <a:chExt cx="437197" cy="517644"/>
          </a:xfrm>
        </p:grpSpPr>
        <p:sp>
          <p:nvSpPr>
            <p:cNvPr id="1502" name="Bogen 428">
              <a:extLst>
                <a:ext uri="{FF2B5EF4-FFF2-40B4-BE49-F238E27FC236}">
                  <a16:creationId xmlns:a16="http://schemas.microsoft.com/office/drawing/2014/main" id="{CD2A4DCD-CF60-4DBC-A64F-E0E92D0C7DD1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503" name="Gerader Verbinder 429">
              <a:extLst>
                <a:ext uri="{FF2B5EF4-FFF2-40B4-BE49-F238E27FC236}">
                  <a16:creationId xmlns:a16="http://schemas.microsoft.com/office/drawing/2014/main" id="{63E65F9C-7314-404A-A376-59B45880BAD1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4" name="Gerader Verbinder 430">
              <a:extLst>
                <a:ext uri="{FF2B5EF4-FFF2-40B4-BE49-F238E27FC236}">
                  <a16:creationId xmlns:a16="http://schemas.microsoft.com/office/drawing/2014/main" id="{F526938D-A62B-43AA-8E21-EC8CF889FE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05" name="Gerade Verbindung mit Pfeil 126">
            <a:extLst>
              <a:ext uri="{FF2B5EF4-FFF2-40B4-BE49-F238E27FC236}">
                <a16:creationId xmlns:a16="http://schemas.microsoft.com/office/drawing/2014/main" id="{EBB40B7A-94EC-4863-B42E-FC4071AA671A}"/>
              </a:ext>
            </a:extLst>
          </p:cNvPr>
          <p:cNvCxnSpPr>
            <a:cxnSpLocks/>
          </p:cNvCxnSpPr>
          <p:nvPr/>
        </p:nvCxnSpPr>
        <p:spPr>
          <a:xfrm>
            <a:off x="5515632" y="5038386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6" name="Gerade Verbindung mit Pfeil 126">
            <a:extLst>
              <a:ext uri="{FF2B5EF4-FFF2-40B4-BE49-F238E27FC236}">
                <a16:creationId xmlns:a16="http://schemas.microsoft.com/office/drawing/2014/main" id="{8265CA9E-C8BC-4896-BBBA-10E8DDE4EC88}"/>
              </a:ext>
            </a:extLst>
          </p:cNvPr>
          <p:cNvCxnSpPr>
            <a:cxnSpLocks/>
          </p:cNvCxnSpPr>
          <p:nvPr/>
        </p:nvCxnSpPr>
        <p:spPr>
          <a:xfrm>
            <a:off x="5906886" y="5037466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7" name="Rechteck 1506">
            <a:extLst>
              <a:ext uri="{FF2B5EF4-FFF2-40B4-BE49-F238E27FC236}">
                <a16:creationId xmlns:a16="http://schemas.microsoft.com/office/drawing/2014/main" id="{09FAD7C4-DDE6-4A6A-A401-D5B53AC280AB}"/>
              </a:ext>
            </a:extLst>
          </p:cNvPr>
          <p:cNvSpPr/>
          <p:nvPr/>
        </p:nvSpPr>
        <p:spPr>
          <a:xfrm>
            <a:off x="7865496" y="78148"/>
            <a:ext cx="722899" cy="420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Elevator</a:t>
            </a:r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1508" name="Gerade Verbindung mit Pfeil 1507">
            <a:extLst>
              <a:ext uri="{FF2B5EF4-FFF2-40B4-BE49-F238E27FC236}">
                <a16:creationId xmlns:a16="http://schemas.microsoft.com/office/drawing/2014/main" id="{ACC509A5-AD19-4D53-971B-D9B51A628434}"/>
              </a:ext>
            </a:extLst>
          </p:cNvPr>
          <p:cNvCxnSpPr>
            <a:cxnSpLocks/>
          </p:cNvCxnSpPr>
          <p:nvPr/>
        </p:nvCxnSpPr>
        <p:spPr>
          <a:xfrm flipV="1">
            <a:off x="8169861" y="-72915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9" name="Rechteck 1508">
            <a:extLst>
              <a:ext uri="{FF2B5EF4-FFF2-40B4-BE49-F238E27FC236}">
                <a16:creationId xmlns:a16="http://schemas.microsoft.com/office/drawing/2014/main" id="{D9F47314-7C53-4D21-BAD3-4E716EEE3F81}"/>
              </a:ext>
            </a:extLst>
          </p:cNvPr>
          <p:cNvSpPr/>
          <p:nvPr/>
        </p:nvSpPr>
        <p:spPr>
          <a:xfrm>
            <a:off x="7141951" y="78148"/>
            <a:ext cx="722899" cy="420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Stairs</a:t>
            </a:r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1510" name="Gerade Verbindung mit Pfeil 1509">
            <a:extLst>
              <a:ext uri="{FF2B5EF4-FFF2-40B4-BE49-F238E27FC236}">
                <a16:creationId xmlns:a16="http://schemas.microsoft.com/office/drawing/2014/main" id="{1A250118-E316-4F81-88A9-BF40F44F82F8}"/>
              </a:ext>
            </a:extLst>
          </p:cNvPr>
          <p:cNvCxnSpPr>
            <a:cxnSpLocks/>
          </p:cNvCxnSpPr>
          <p:nvPr/>
        </p:nvCxnSpPr>
        <p:spPr>
          <a:xfrm flipV="1">
            <a:off x="7446316" y="-72915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1" name="Textfeld 1510">
            <a:extLst>
              <a:ext uri="{FF2B5EF4-FFF2-40B4-BE49-F238E27FC236}">
                <a16:creationId xmlns:a16="http://schemas.microsoft.com/office/drawing/2014/main" id="{678A7DA7-6C08-4F06-930B-267B8AE32456}"/>
              </a:ext>
            </a:extLst>
          </p:cNvPr>
          <p:cNvSpPr txBox="1"/>
          <p:nvPr/>
        </p:nvSpPr>
        <p:spPr>
          <a:xfrm>
            <a:off x="2083650" y="-282370"/>
            <a:ext cx="15886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Entrance</a:t>
            </a:r>
            <a:endParaRPr lang="en-US" sz="1000"/>
          </a:p>
        </p:txBody>
      </p:sp>
      <p:grpSp>
        <p:nvGrpSpPr>
          <p:cNvPr id="1512" name="Gruppieren 1511">
            <a:extLst>
              <a:ext uri="{FF2B5EF4-FFF2-40B4-BE49-F238E27FC236}">
                <a16:creationId xmlns:a16="http://schemas.microsoft.com/office/drawing/2014/main" id="{BD5F6BD8-8EB6-49D8-8E69-701991D48446}"/>
              </a:ext>
            </a:extLst>
          </p:cNvPr>
          <p:cNvGrpSpPr/>
          <p:nvPr/>
        </p:nvGrpSpPr>
        <p:grpSpPr>
          <a:xfrm>
            <a:off x="5465747" y="292700"/>
            <a:ext cx="302178" cy="388934"/>
            <a:chOff x="6271766" y="3561386"/>
            <a:chExt cx="437198" cy="484707"/>
          </a:xfrm>
        </p:grpSpPr>
        <p:sp>
          <p:nvSpPr>
            <p:cNvPr id="1513" name="Bogen 1512">
              <a:extLst>
                <a:ext uri="{FF2B5EF4-FFF2-40B4-BE49-F238E27FC236}">
                  <a16:creationId xmlns:a16="http://schemas.microsoft.com/office/drawing/2014/main" id="{980B4CBD-9177-40BB-B0FA-152091CD2D5D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514" name="Gerader Verbinder 1513">
              <a:extLst>
                <a:ext uri="{FF2B5EF4-FFF2-40B4-BE49-F238E27FC236}">
                  <a16:creationId xmlns:a16="http://schemas.microsoft.com/office/drawing/2014/main" id="{2A3B83C3-E397-46CB-840A-1A08247CB2D0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5" name="Gerader Verbinder 1514">
              <a:extLst>
                <a:ext uri="{FF2B5EF4-FFF2-40B4-BE49-F238E27FC236}">
                  <a16:creationId xmlns:a16="http://schemas.microsoft.com/office/drawing/2014/main" id="{325D8CEA-BBFD-4C2A-92F9-0602A4F9F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16" name="Gruppieren 1515">
              <a:extLst>
                <a:ext uri="{FF2B5EF4-FFF2-40B4-BE49-F238E27FC236}">
                  <a16:creationId xmlns:a16="http://schemas.microsoft.com/office/drawing/2014/main" id="{7F63B04B-8FE6-4FCF-BEBC-AA9C1951F989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517" name="Bogen 1516">
                <a:extLst>
                  <a:ext uri="{FF2B5EF4-FFF2-40B4-BE49-F238E27FC236}">
                    <a16:creationId xmlns:a16="http://schemas.microsoft.com/office/drawing/2014/main" id="{D06FA89C-A409-4705-A7D4-081010D06E75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518" name="Gerader Verbinder 1517">
                <a:extLst>
                  <a:ext uri="{FF2B5EF4-FFF2-40B4-BE49-F238E27FC236}">
                    <a16:creationId xmlns:a16="http://schemas.microsoft.com/office/drawing/2014/main" id="{505A2D36-4D74-494F-BD51-C761F4C97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9" name="Gerader Verbinder 1518">
                <a:extLst>
                  <a:ext uri="{FF2B5EF4-FFF2-40B4-BE49-F238E27FC236}">
                    <a16:creationId xmlns:a16="http://schemas.microsoft.com/office/drawing/2014/main" id="{711B5740-9D70-49BB-8EFC-B0817F833C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520" name="Grafik 1519" descr="Beenden mit einfarbiger Füllung">
            <a:extLst>
              <a:ext uri="{FF2B5EF4-FFF2-40B4-BE49-F238E27FC236}">
                <a16:creationId xmlns:a16="http://schemas.microsoft.com/office/drawing/2014/main" id="{1329B458-D4FB-4EC2-99E1-1952EB4DCA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0116" y="6023"/>
            <a:ext cx="266968" cy="266968"/>
          </a:xfrm>
          <a:prstGeom prst="rect">
            <a:avLst/>
          </a:prstGeom>
        </p:spPr>
      </p:pic>
      <p:grpSp>
        <p:nvGrpSpPr>
          <p:cNvPr id="1521" name="Gruppieren 1520">
            <a:extLst>
              <a:ext uri="{FF2B5EF4-FFF2-40B4-BE49-F238E27FC236}">
                <a16:creationId xmlns:a16="http://schemas.microsoft.com/office/drawing/2014/main" id="{5F656D28-FE59-4E6C-92F2-D524E0B512CE}"/>
              </a:ext>
            </a:extLst>
          </p:cNvPr>
          <p:cNvGrpSpPr/>
          <p:nvPr/>
        </p:nvGrpSpPr>
        <p:grpSpPr>
          <a:xfrm>
            <a:off x="4196825" y="6644874"/>
            <a:ext cx="302178" cy="388934"/>
            <a:chOff x="6271766" y="3561386"/>
            <a:chExt cx="437198" cy="484707"/>
          </a:xfrm>
        </p:grpSpPr>
        <p:sp>
          <p:nvSpPr>
            <p:cNvPr id="1522" name="Bogen 1521">
              <a:extLst>
                <a:ext uri="{FF2B5EF4-FFF2-40B4-BE49-F238E27FC236}">
                  <a16:creationId xmlns:a16="http://schemas.microsoft.com/office/drawing/2014/main" id="{BB605DEF-142E-4BD5-84C7-A5F363810910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523" name="Gerader Verbinder 1522">
              <a:extLst>
                <a:ext uri="{FF2B5EF4-FFF2-40B4-BE49-F238E27FC236}">
                  <a16:creationId xmlns:a16="http://schemas.microsoft.com/office/drawing/2014/main" id="{31D44D53-23CA-433D-AC8E-22205267DF65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4" name="Gerader Verbinder 1523">
              <a:extLst>
                <a:ext uri="{FF2B5EF4-FFF2-40B4-BE49-F238E27FC236}">
                  <a16:creationId xmlns:a16="http://schemas.microsoft.com/office/drawing/2014/main" id="{C2633208-6A8C-46A0-A1BA-9D72686AD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25" name="Gruppieren 1524">
              <a:extLst>
                <a:ext uri="{FF2B5EF4-FFF2-40B4-BE49-F238E27FC236}">
                  <a16:creationId xmlns:a16="http://schemas.microsoft.com/office/drawing/2014/main" id="{6F5B0FAF-6930-4D29-B914-1166E1D4F275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526" name="Bogen 1525">
                <a:extLst>
                  <a:ext uri="{FF2B5EF4-FFF2-40B4-BE49-F238E27FC236}">
                    <a16:creationId xmlns:a16="http://schemas.microsoft.com/office/drawing/2014/main" id="{781208BD-1D1A-44EC-A514-430A7F020098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527" name="Gerader Verbinder 1526">
                <a:extLst>
                  <a:ext uri="{FF2B5EF4-FFF2-40B4-BE49-F238E27FC236}">
                    <a16:creationId xmlns:a16="http://schemas.microsoft.com/office/drawing/2014/main" id="{5FDC4CF7-2061-4960-8732-0B6BCC4F6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8" name="Gerader Verbinder 1527">
                <a:extLst>
                  <a:ext uri="{FF2B5EF4-FFF2-40B4-BE49-F238E27FC236}">
                    <a16:creationId xmlns:a16="http://schemas.microsoft.com/office/drawing/2014/main" id="{0C8EA740-3FDB-4B6A-B794-47BC0BDADB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29" name="Rechteck 1528">
            <a:extLst>
              <a:ext uri="{FF2B5EF4-FFF2-40B4-BE49-F238E27FC236}">
                <a16:creationId xmlns:a16="http://schemas.microsoft.com/office/drawing/2014/main" id="{2AC727B2-1461-4914-B81B-BF53CB4D6D44}"/>
              </a:ext>
            </a:extLst>
          </p:cNvPr>
          <p:cNvSpPr/>
          <p:nvPr/>
        </p:nvSpPr>
        <p:spPr>
          <a:xfrm>
            <a:off x="7864850" y="6411444"/>
            <a:ext cx="722899" cy="420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Stairs</a:t>
            </a:r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1532" name="Gerade Verbindung mit Pfeil 152">
            <a:extLst>
              <a:ext uri="{FF2B5EF4-FFF2-40B4-BE49-F238E27FC236}">
                <a16:creationId xmlns:a16="http://schemas.microsoft.com/office/drawing/2014/main" id="{307137E1-D1E4-4F0E-9EE0-1BD046A24304}"/>
              </a:ext>
            </a:extLst>
          </p:cNvPr>
          <p:cNvCxnSpPr>
            <a:cxnSpLocks/>
          </p:cNvCxnSpPr>
          <p:nvPr/>
        </p:nvCxnSpPr>
        <p:spPr>
          <a:xfrm>
            <a:off x="8507319" y="6618410"/>
            <a:ext cx="245428" cy="2181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3" name="Grafik 153" descr="Beenden mit einfarbiger Füllung">
            <a:extLst>
              <a:ext uri="{FF2B5EF4-FFF2-40B4-BE49-F238E27FC236}">
                <a16:creationId xmlns:a16="http://schemas.microsoft.com/office/drawing/2014/main" id="{2A3BC5DB-47F0-4099-B34D-0FD7C0A848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34267" y="6484926"/>
            <a:ext cx="266968" cy="266968"/>
          </a:xfrm>
          <a:prstGeom prst="rect">
            <a:avLst/>
          </a:prstGeom>
        </p:spPr>
      </p:pic>
      <p:grpSp>
        <p:nvGrpSpPr>
          <p:cNvPr id="1534" name="Gruppieren 276">
            <a:extLst>
              <a:ext uri="{FF2B5EF4-FFF2-40B4-BE49-F238E27FC236}">
                <a16:creationId xmlns:a16="http://schemas.microsoft.com/office/drawing/2014/main" id="{4D880806-7F94-4E87-8EAE-503A27A10858}"/>
              </a:ext>
            </a:extLst>
          </p:cNvPr>
          <p:cNvGrpSpPr/>
          <p:nvPr/>
        </p:nvGrpSpPr>
        <p:grpSpPr>
          <a:xfrm rot="5400000">
            <a:off x="8461500" y="6420188"/>
            <a:ext cx="302178" cy="388934"/>
            <a:chOff x="6271766" y="3561386"/>
            <a:chExt cx="437198" cy="484707"/>
          </a:xfrm>
        </p:grpSpPr>
        <p:sp>
          <p:nvSpPr>
            <p:cNvPr id="1535" name="Bogen 277">
              <a:extLst>
                <a:ext uri="{FF2B5EF4-FFF2-40B4-BE49-F238E27FC236}">
                  <a16:creationId xmlns:a16="http://schemas.microsoft.com/office/drawing/2014/main" id="{3B147088-D067-48EA-842D-E7546BDDC200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536" name="Gerader Verbinder 278">
              <a:extLst>
                <a:ext uri="{FF2B5EF4-FFF2-40B4-BE49-F238E27FC236}">
                  <a16:creationId xmlns:a16="http://schemas.microsoft.com/office/drawing/2014/main" id="{42055BC0-E824-4F04-89E1-D682667D68A2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7" name="Gerader Verbinder 279">
              <a:extLst>
                <a:ext uri="{FF2B5EF4-FFF2-40B4-BE49-F238E27FC236}">
                  <a16:creationId xmlns:a16="http://schemas.microsoft.com/office/drawing/2014/main" id="{1865B345-7F37-4C4A-8AF0-2060DFAED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38" name="Gruppieren 280">
              <a:extLst>
                <a:ext uri="{FF2B5EF4-FFF2-40B4-BE49-F238E27FC236}">
                  <a16:creationId xmlns:a16="http://schemas.microsoft.com/office/drawing/2014/main" id="{E1078721-BE11-4B3A-9A5F-EA26520CD28D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539" name="Bogen 281">
                <a:extLst>
                  <a:ext uri="{FF2B5EF4-FFF2-40B4-BE49-F238E27FC236}">
                    <a16:creationId xmlns:a16="http://schemas.microsoft.com/office/drawing/2014/main" id="{DE53A455-6A73-439D-88C3-A5EBC3C18EF2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540" name="Gerader Verbinder 282">
                <a:extLst>
                  <a:ext uri="{FF2B5EF4-FFF2-40B4-BE49-F238E27FC236}">
                    <a16:creationId xmlns:a16="http://schemas.microsoft.com/office/drawing/2014/main" id="{5FDB7730-DE4D-4EA2-A8EB-53E10F32E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1" name="Gerader Verbinder 283">
                <a:extLst>
                  <a:ext uri="{FF2B5EF4-FFF2-40B4-BE49-F238E27FC236}">
                    <a16:creationId xmlns:a16="http://schemas.microsoft.com/office/drawing/2014/main" id="{3B314904-2C2F-439E-A871-8904409FBE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42" name="Textfeld 1541">
            <a:extLst>
              <a:ext uri="{FF2B5EF4-FFF2-40B4-BE49-F238E27FC236}">
                <a16:creationId xmlns:a16="http://schemas.microsoft.com/office/drawing/2014/main" id="{05899888-C3D0-45D1-AA0D-55710A7F241C}"/>
              </a:ext>
            </a:extLst>
          </p:cNvPr>
          <p:cNvSpPr txBox="1"/>
          <p:nvPr/>
        </p:nvSpPr>
        <p:spPr>
          <a:xfrm>
            <a:off x="232913" y="244670"/>
            <a:ext cx="126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Basement</a:t>
            </a:r>
          </a:p>
        </p:txBody>
      </p:sp>
      <p:sp>
        <p:nvSpPr>
          <p:cNvPr id="496" name="Rechteck 15">
            <a:extLst>
              <a:ext uri="{FF2B5EF4-FFF2-40B4-BE49-F238E27FC236}">
                <a16:creationId xmlns:a16="http://schemas.microsoft.com/office/drawing/2014/main" id="{E69DE146-6D10-4ABA-95C7-0C79162A1C79}"/>
              </a:ext>
            </a:extLst>
          </p:cNvPr>
          <p:cNvSpPr/>
          <p:nvPr/>
        </p:nvSpPr>
        <p:spPr>
          <a:xfrm>
            <a:off x="3177029" y="834494"/>
            <a:ext cx="717082" cy="78682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Personnel Airlock (male)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97" name="Gerade Verbindung mit Pfeil 112">
            <a:extLst>
              <a:ext uri="{FF2B5EF4-FFF2-40B4-BE49-F238E27FC236}">
                <a16:creationId xmlns:a16="http://schemas.microsoft.com/office/drawing/2014/main" id="{54D474F5-B87E-41E9-9DA9-ABF4F1925AF7}"/>
              </a:ext>
            </a:extLst>
          </p:cNvPr>
          <p:cNvCxnSpPr>
            <a:cxnSpLocks/>
          </p:cNvCxnSpPr>
          <p:nvPr/>
        </p:nvCxnSpPr>
        <p:spPr>
          <a:xfrm flipV="1">
            <a:off x="3566479" y="691861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Gerade Verbindung mit Pfeil 120">
            <a:extLst>
              <a:ext uri="{FF2B5EF4-FFF2-40B4-BE49-F238E27FC236}">
                <a16:creationId xmlns:a16="http://schemas.microsoft.com/office/drawing/2014/main" id="{A773BEFD-738C-48B6-AD63-87615143E76D}"/>
              </a:ext>
            </a:extLst>
          </p:cNvPr>
          <p:cNvCxnSpPr>
            <a:cxnSpLocks/>
          </p:cNvCxnSpPr>
          <p:nvPr/>
        </p:nvCxnSpPr>
        <p:spPr>
          <a:xfrm flipV="1">
            <a:off x="3561077" y="1475566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9" name="Gruppieren 301">
            <a:extLst>
              <a:ext uri="{FF2B5EF4-FFF2-40B4-BE49-F238E27FC236}">
                <a16:creationId xmlns:a16="http://schemas.microsoft.com/office/drawing/2014/main" id="{CAD3095A-BCB4-4311-9CEB-8BB97DD537F8}"/>
              </a:ext>
            </a:extLst>
          </p:cNvPr>
          <p:cNvGrpSpPr>
            <a:grpSpLocks noChangeAspect="1"/>
          </p:cNvGrpSpPr>
          <p:nvPr/>
        </p:nvGrpSpPr>
        <p:grpSpPr>
          <a:xfrm>
            <a:off x="3338775" y="672348"/>
            <a:ext cx="303468" cy="322415"/>
            <a:chOff x="4567396" y="1757642"/>
            <a:chExt cx="437197" cy="517644"/>
          </a:xfrm>
        </p:grpSpPr>
        <p:sp>
          <p:nvSpPr>
            <p:cNvPr id="500" name="Bogen 302">
              <a:extLst>
                <a:ext uri="{FF2B5EF4-FFF2-40B4-BE49-F238E27FC236}">
                  <a16:creationId xmlns:a16="http://schemas.microsoft.com/office/drawing/2014/main" id="{4B716A1A-6324-4B21-B4DA-B78358E34026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01" name="Gerader Verbinder 303">
              <a:extLst>
                <a:ext uri="{FF2B5EF4-FFF2-40B4-BE49-F238E27FC236}">
                  <a16:creationId xmlns:a16="http://schemas.microsoft.com/office/drawing/2014/main" id="{6307C7B5-E6EB-4B34-AA41-C08D860A90C6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2" name="Gerader Verbinder 304">
              <a:extLst>
                <a:ext uri="{FF2B5EF4-FFF2-40B4-BE49-F238E27FC236}">
                  <a16:creationId xmlns:a16="http://schemas.microsoft.com/office/drawing/2014/main" id="{D2156AEE-52D8-4AE0-8C70-5E40BC949C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3" name="Gruppieren 301">
            <a:extLst>
              <a:ext uri="{FF2B5EF4-FFF2-40B4-BE49-F238E27FC236}">
                <a16:creationId xmlns:a16="http://schemas.microsoft.com/office/drawing/2014/main" id="{3C8C0F93-9A0B-45F2-839F-D757869509C2}"/>
              </a:ext>
            </a:extLst>
          </p:cNvPr>
          <p:cNvGrpSpPr>
            <a:grpSpLocks noChangeAspect="1"/>
          </p:cNvGrpSpPr>
          <p:nvPr/>
        </p:nvGrpSpPr>
        <p:grpSpPr>
          <a:xfrm>
            <a:off x="3343261" y="1456591"/>
            <a:ext cx="303468" cy="322415"/>
            <a:chOff x="4567396" y="1757642"/>
            <a:chExt cx="437197" cy="517644"/>
          </a:xfrm>
        </p:grpSpPr>
        <p:sp>
          <p:nvSpPr>
            <p:cNvPr id="504" name="Bogen 302">
              <a:extLst>
                <a:ext uri="{FF2B5EF4-FFF2-40B4-BE49-F238E27FC236}">
                  <a16:creationId xmlns:a16="http://schemas.microsoft.com/office/drawing/2014/main" id="{B0A3AD41-334E-4FF3-8E0D-B36A764555EC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05" name="Gerader Verbinder 303">
              <a:extLst>
                <a:ext uri="{FF2B5EF4-FFF2-40B4-BE49-F238E27FC236}">
                  <a16:creationId xmlns:a16="http://schemas.microsoft.com/office/drawing/2014/main" id="{D6666D6A-EBC3-4996-AB4D-FC33D1F56122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6" name="Gerader Verbinder 304">
              <a:extLst>
                <a:ext uri="{FF2B5EF4-FFF2-40B4-BE49-F238E27FC236}">
                  <a16:creationId xmlns:a16="http://schemas.microsoft.com/office/drawing/2014/main" id="{FB8365A2-E2B4-4A57-B20B-8C0977043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786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7">
            <a:extLst>
              <a:ext uri="{FF2B5EF4-FFF2-40B4-BE49-F238E27FC236}">
                <a16:creationId xmlns:a16="http://schemas.microsoft.com/office/drawing/2014/main" id="{EBB9A7CC-DE97-4BBA-AF41-A51245A24B19}"/>
              </a:ext>
            </a:extLst>
          </p:cNvPr>
          <p:cNvSpPr/>
          <p:nvPr/>
        </p:nvSpPr>
        <p:spPr>
          <a:xfrm>
            <a:off x="2290846" y="264759"/>
            <a:ext cx="6561381" cy="63338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>
              <a:solidFill>
                <a:schemeClr val="tx1"/>
              </a:solidFill>
            </a:endParaRPr>
          </a:p>
        </p:txBody>
      </p:sp>
      <p:sp>
        <p:nvSpPr>
          <p:cNvPr id="3" name="Rechteck 6">
            <a:extLst>
              <a:ext uri="{FF2B5EF4-FFF2-40B4-BE49-F238E27FC236}">
                <a16:creationId xmlns:a16="http://schemas.microsoft.com/office/drawing/2014/main" id="{71071FB7-2994-46C9-A734-D2D13C32FB7B}"/>
              </a:ext>
            </a:extLst>
          </p:cNvPr>
          <p:cNvSpPr/>
          <p:nvPr/>
        </p:nvSpPr>
        <p:spPr>
          <a:xfrm>
            <a:off x="10029229" y="766824"/>
            <a:ext cx="914400" cy="2508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D Class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4" name="Rechteck 8">
            <a:extLst>
              <a:ext uri="{FF2B5EF4-FFF2-40B4-BE49-F238E27FC236}">
                <a16:creationId xmlns:a16="http://schemas.microsoft.com/office/drawing/2014/main" id="{F2002D07-C64E-4F75-A846-F2FC76D4BCB7}"/>
              </a:ext>
            </a:extLst>
          </p:cNvPr>
          <p:cNvSpPr/>
          <p:nvPr/>
        </p:nvSpPr>
        <p:spPr>
          <a:xfrm>
            <a:off x="10029229" y="1084819"/>
            <a:ext cx="914400" cy="2508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C Class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5" name="Rechteck 9">
            <a:extLst>
              <a:ext uri="{FF2B5EF4-FFF2-40B4-BE49-F238E27FC236}">
                <a16:creationId xmlns:a16="http://schemas.microsoft.com/office/drawing/2014/main" id="{DFD29884-12F6-4024-A8B0-B2FAA3D74323}"/>
              </a:ext>
            </a:extLst>
          </p:cNvPr>
          <p:cNvSpPr/>
          <p:nvPr/>
        </p:nvSpPr>
        <p:spPr>
          <a:xfrm>
            <a:off x="10029229" y="1393761"/>
            <a:ext cx="914400" cy="2508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CNC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B75AE7E6-12D5-42FF-95D1-415023557F57}"/>
              </a:ext>
            </a:extLst>
          </p:cNvPr>
          <p:cNvSpPr/>
          <p:nvPr/>
        </p:nvSpPr>
        <p:spPr>
          <a:xfrm>
            <a:off x="10029229" y="1702703"/>
            <a:ext cx="914400" cy="2508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NC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7" name="Rechteck 12">
            <a:extLst>
              <a:ext uri="{FF2B5EF4-FFF2-40B4-BE49-F238E27FC236}">
                <a16:creationId xmlns:a16="http://schemas.microsoft.com/office/drawing/2014/main" id="{12492396-AA9E-4B8F-AADB-C3A3256C32BB}"/>
              </a:ext>
            </a:extLst>
          </p:cNvPr>
          <p:cNvSpPr/>
          <p:nvPr/>
        </p:nvSpPr>
        <p:spPr>
          <a:xfrm>
            <a:off x="2288856" y="593848"/>
            <a:ext cx="1863380" cy="781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Administration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" name="Rechteck 15">
            <a:extLst>
              <a:ext uri="{FF2B5EF4-FFF2-40B4-BE49-F238E27FC236}">
                <a16:creationId xmlns:a16="http://schemas.microsoft.com/office/drawing/2014/main" id="{144966A1-9B6B-4967-A2AE-E0FDED13706E}"/>
              </a:ext>
            </a:extLst>
          </p:cNvPr>
          <p:cNvSpPr/>
          <p:nvPr/>
        </p:nvSpPr>
        <p:spPr>
          <a:xfrm>
            <a:off x="4152235" y="798810"/>
            <a:ext cx="717082" cy="57989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Personnel Airlock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Rechteck 22">
            <a:extLst>
              <a:ext uri="{FF2B5EF4-FFF2-40B4-BE49-F238E27FC236}">
                <a16:creationId xmlns:a16="http://schemas.microsoft.com/office/drawing/2014/main" id="{B3A11257-A2F6-4E37-87DE-EBF4B15BB1C3}"/>
              </a:ext>
            </a:extLst>
          </p:cNvPr>
          <p:cNvSpPr/>
          <p:nvPr/>
        </p:nvSpPr>
        <p:spPr>
          <a:xfrm>
            <a:off x="6096556" y="1218658"/>
            <a:ext cx="2072980" cy="7133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err="1">
                <a:solidFill>
                  <a:schemeClr val="tx1"/>
                </a:solidFill>
              </a:rPr>
              <a:t>Inoculum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0" name="Rechteck 24">
            <a:extLst>
              <a:ext uri="{FF2B5EF4-FFF2-40B4-BE49-F238E27FC236}">
                <a16:creationId xmlns:a16="http://schemas.microsoft.com/office/drawing/2014/main" id="{FBAFD936-3829-4DD7-BBA3-1BB89BD19092}"/>
              </a:ext>
            </a:extLst>
          </p:cNvPr>
          <p:cNvSpPr/>
          <p:nvPr/>
        </p:nvSpPr>
        <p:spPr>
          <a:xfrm>
            <a:off x="7459706" y="1537651"/>
            <a:ext cx="702730" cy="36410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Personnel Airlock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Rechteck 25">
            <a:extLst>
              <a:ext uri="{FF2B5EF4-FFF2-40B4-BE49-F238E27FC236}">
                <a16:creationId xmlns:a16="http://schemas.microsoft.com/office/drawing/2014/main" id="{47626A9A-A531-4339-9442-3BE6052DE299}"/>
              </a:ext>
            </a:extLst>
          </p:cNvPr>
          <p:cNvSpPr/>
          <p:nvPr/>
        </p:nvSpPr>
        <p:spPr>
          <a:xfrm>
            <a:off x="6102173" y="1904335"/>
            <a:ext cx="2743940" cy="20082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USP Production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2" name="Rechteck 26">
            <a:extLst>
              <a:ext uri="{FF2B5EF4-FFF2-40B4-BE49-F238E27FC236}">
                <a16:creationId xmlns:a16="http://schemas.microsoft.com/office/drawing/2014/main" id="{9ADD296B-24FA-4ACE-A16C-5D1CB4DEADB9}"/>
              </a:ext>
            </a:extLst>
          </p:cNvPr>
          <p:cNvSpPr/>
          <p:nvPr/>
        </p:nvSpPr>
        <p:spPr>
          <a:xfrm>
            <a:off x="7602769" y="4337227"/>
            <a:ext cx="1230661" cy="1516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Quality Control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3" name="Rechteck 35">
            <a:extLst>
              <a:ext uri="{FF2B5EF4-FFF2-40B4-BE49-F238E27FC236}">
                <a16:creationId xmlns:a16="http://schemas.microsoft.com/office/drawing/2014/main" id="{D9050213-FBF5-45EA-8BC9-87ABE4EE0DD9}"/>
              </a:ext>
            </a:extLst>
          </p:cNvPr>
          <p:cNvSpPr/>
          <p:nvPr/>
        </p:nvSpPr>
        <p:spPr>
          <a:xfrm>
            <a:off x="6261879" y="4724618"/>
            <a:ext cx="764697" cy="456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DSP freezing</a:t>
            </a:r>
          </a:p>
        </p:txBody>
      </p:sp>
      <p:sp>
        <p:nvSpPr>
          <p:cNvPr id="14" name="Rechteck 36">
            <a:extLst>
              <a:ext uri="{FF2B5EF4-FFF2-40B4-BE49-F238E27FC236}">
                <a16:creationId xmlns:a16="http://schemas.microsoft.com/office/drawing/2014/main" id="{1C08E1B8-7E3A-4A0F-A162-3FDF5253DC61}"/>
              </a:ext>
            </a:extLst>
          </p:cNvPr>
          <p:cNvSpPr/>
          <p:nvPr/>
        </p:nvSpPr>
        <p:spPr>
          <a:xfrm>
            <a:off x="3963330" y="4366269"/>
            <a:ext cx="2309837" cy="1044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5" name="Rechteck 37">
            <a:extLst>
              <a:ext uri="{FF2B5EF4-FFF2-40B4-BE49-F238E27FC236}">
                <a16:creationId xmlns:a16="http://schemas.microsoft.com/office/drawing/2014/main" id="{CF0BAF69-F2AA-49FA-832C-6E882787AD00}"/>
              </a:ext>
            </a:extLst>
          </p:cNvPr>
          <p:cNvSpPr/>
          <p:nvPr/>
        </p:nvSpPr>
        <p:spPr>
          <a:xfrm>
            <a:off x="3955232" y="5416642"/>
            <a:ext cx="2317935" cy="11855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DSP V-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16" name="Rechteck 38">
            <a:extLst>
              <a:ext uri="{FF2B5EF4-FFF2-40B4-BE49-F238E27FC236}">
                <a16:creationId xmlns:a16="http://schemas.microsoft.com/office/drawing/2014/main" id="{CC8F535E-9524-4727-BED2-EDF70AABE5D4}"/>
              </a:ext>
            </a:extLst>
          </p:cNvPr>
          <p:cNvSpPr/>
          <p:nvPr/>
        </p:nvSpPr>
        <p:spPr>
          <a:xfrm>
            <a:off x="3937419" y="2127268"/>
            <a:ext cx="1208598" cy="2239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DSP V+</a:t>
            </a:r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43">
            <a:extLst>
              <a:ext uri="{FF2B5EF4-FFF2-40B4-BE49-F238E27FC236}">
                <a16:creationId xmlns:a16="http://schemas.microsoft.com/office/drawing/2014/main" id="{3543EEB7-A7FB-4AF3-A446-FBC44210EA6C}"/>
              </a:ext>
            </a:extLst>
          </p:cNvPr>
          <p:cNvCxnSpPr>
            <a:cxnSpLocks/>
          </p:cNvCxnSpPr>
          <p:nvPr/>
        </p:nvCxnSpPr>
        <p:spPr>
          <a:xfrm>
            <a:off x="10349475" y="2130264"/>
            <a:ext cx="516332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53">
            <a:extLst>
              <a:ext uri="{FF2B5EF4-FFF2-40B4-BE49-F238E27FC236}">
                <a16:creationId xmlns:a16="http://schemas.microsoft.com/office/drawing/2014/main" id="{DF738489-E5E8-430B-9E7F-61355F9E2A70}"/>
              </a:ext>
            </a:extLst>
          </p:cNvPr>
          <p:cNvCxnSpPr>
            <a:cxnSpLocks/>
          </p:cNvCxnSpPr>
          <p:nvPr/>
        </p:nvCxnSpPr>
        <p:spPr>
          <a:xfrm flipH="1">
            <a:off x="10349475" y="2495611"/>
            <a:ext cx="516332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55">
            <a:extLst>
              <a:ext uri="{FF2B5EF4-FFF2-40B4-BE49-F238E27FC236}">
                <a16:creationId xmlns:a16="http://schemas.microsoft.com/office/drawing/2014/main" id="{35F9FEC7-6F33-4D06-B686-C33F484C646A}"/>
              </a:ext>
            </a:extLst>
          </p:cNvPr>
          <p:cNvCxnSpPr>
            <a:cxnSpLocks/>
          </p:cNvCxnSpPr>
          <p:nvPr/>
        </p:nvCxnSpPr>
        <p:spPr>
          <a:xfrm flipH="1">
            <a:off x="10349475" y="2678649"/>
            <a:ext cx="51633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59">
            <a:extLst>
              <a:ext uri="{FF2B5EF4-FFF2-40B4-BE49-F238E27FC236}">
                <a16:creationId xmlns:a16="http://schemas.microsoft.com/office/drawing/2014/main" id="{157916AD-09BD-4DE8-9C06-53BE10498A92}"/>
              </a:ext>
            </a:extLst>
          </p:cNvPr>
          <p:cNvSpPr/>
          <p:nvPr/>
        </p:nvSpPr>
        <p:spPr>
          <a:xfrm>
            <a:off x="9353450" y="3112236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Liquid Waste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1" name="Rechteck 60">
            <a:extLst>
              <a:ext uri="{FF2B5EF4-FFF2-40B4-BE49-F238E27FC236}">
                <a16:creationId xmlns:a16="http://schemas.microsoft.com/office/drawing/2014/main" id="{538822C5-BB93-47C3-B9DC-F70675DCEE5C}"/>
              </a:ext>
            </a:extLst>
          </p:cNvPr>
          <p:cNvSpPr/>
          <p:nvPr/>
        </p:nvSpPr>
        <p:spPr>
          <a:xfrm>
            <a:off x="9356007" y="2235769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Product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2" name="Rechteck 61">
            <a:extLst>
              <a:ext uri="{FF2B5EF4-FFF2-40B4-BE49-F238E27FC236}">
                <a16:creationId xmlns:a16="http://schemas.microsoft.com/office/drawing/2014/main" id="{A495EF99-D07E-4D72-9486-3E8DA3E1A332}"/>
              </a:ext>
            </a:extLst>
          </p:cNvPr>
          <p:cNvSpPr/>
          <p:nvPr/>
        </p:nvSpPr>
        <p:spPr>
          <a:xfrm>
            <a:off x="9356007" y="2414752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Waste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3" name="Rechteck 62">
            <a:extLst>
              <a:ext uri="{FF2B5EF4-FFF2-40B4-BE49-F238E27FC236}">
                <a16:creationId xmlns:a16="http://schemas.microsoft.com/office/drawing/2014/main" id="{1260847A-68A8-4AF0-B97C-F1EE0D4D5510}"/>
              </a:ext>
            </a:extLst>
          </p:cNvPr>
          <p:cNvSpPr/>
          <p:nvPr/>
        </p:nvSpPr>
        <p:spPr>
          <a:xfrm>
            <a:off x="9356007" y="2612821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Material</a:t>
            </a:r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66">
            <a:extLst>
              <a:ext uri="{FF2B5EF4-FFF2-40B4-BE49-F238E27FC236}">
                <a16:creationId xmlns:a16="http://schemas.microsoft.com/office/drawing/2014/main" id="{BA8A2F26-E331-4F8B-ADEA-184ECF94FB0B}"/>
              </a:ext>
            </a:extLst>
          </p:cNvPr>
          <p:cNvCxnSpPr>
            <a:cxnSpLocks/>
          </p:cNvCxnSpPr>
          <p:nvPr/>
        </p:nvCxnSpPr>
        <p:spPr>
          <a:xfrm flipH="1">
            <a:off x="10349475" y="2311980"/>
            <a:ext cx="516332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1">
            <a:extLst>
              <a:ext uri="{FF2B5EF4-FFF2-40B4-BE49-F238E27FC236}">
                <a16:creationId xmlns:a16="http://schemas.microsoft.com/office/drawing/2014/main" id="{4852600D-6BFA-45D3-BFA2-27B5A5453E15}"/>
              </a:ext>
            </a:extLst>
          </p:cNvPr>
          <p:cNvSpPr/>
          <p:nvPr/>
        </p:nvSpPr>
        <p:spPr>
          <a:xfrm>
            <a:off x="6102174" y="262752"/>
            <a:ext cx="2067362" cy="9561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Media prep</a:t>
            </a:r>
          </a:p>
        </p:txBody>
      </p:sp>
      <p:sp>
        <p:nvSpPr>
          <p:cNvPr id="26" name="Rechteck 87">
            <a:extLst>
              <a:ext uri="{FF2B5EF4-FFF2-40B4-BE49-F238E27FC236}">
                <a16:creationId xmlns:a16="http://schemas.microsoft.com/office/drawing/2014/main" id="{63364FC2-57B0-4C4D-8CCF-71764355F0E1}"/>
              </a:ext>
            </a:extLst>
          </p:cNvPr>
          <p:cNvSpPr/>
          <p:nvPr/>
        </p:nvSpPr>
        <p:spPr>
          <a:xfrm>
            <a:off x="2297121" y="2116154"/>
            <a:ext cx="1658160" cy="4477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Buffer prep &amp; storage</a:t>
            </a:r>
          </a:p>
        </p:txBody>
      </p:sp>
      <p:sp>
        <p:nvSpPr>
          <p:cNvPr id="27" name="Rechteck 104">
            <a:extLst>
              <a:ext uri="{FF2B5EF4-FFF2-40B4-BE49-F238E27FC236}">
                <a16:creationId xmlns:a16="http://schemas.microsoft.com/office/drawing/2014/main" id="{359D1A2D-1D4C-478A-A6AF-F288A908D4B6}"/>
              </a:ext>
            </a:extLst>
          </p:cNvPr>
          <p:cNvSpPr/>
          <p:nvPr/>
        </p:nvSpPr>
        <p:spPr>
          <a:xfrm>
            <a:off x="2293735" y="1386389"/>
            <a:ext cx="3327528" cy="7301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Corridor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8" name="Rechteck 17">
            <a:extLst>
              <a:ext uri="{FF2B5EF4-FFF2-40B4-BE49-F238E27FC236}">
                <a16:creationId xmlns:a16="http://schemas.microsoft.com/office/drawing/2014/main" id="{EE85AB2F-1247-4A2A-8522-2D733FCCFCD3}"/>
              </a:ext>
            </a:extLst>
          </p:cNvPr>
          <p:cNvSpPr/>
          <p:nvPr/>
        </p:nvSpPr>
        <p:spPr>
          <a:xfrm>
            <a:off x="4884477" y="562043"/>
            <a:ext cx="735713" cy="81719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Material Airlock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9" name="Rechteck 111">
            <a:extLst>
              <a:ext uri="{FF2B5EF4-FFF2-40B4-BE49-F238E27FC236}">
                <a16:creationId xmlns:a16="http://schemas.microsoft.com/office/drawing/2014/main" id="{F4AB5D0F-B6CD-427E-A2FD-780CDCAAC11F}"/>
              </a:ext>
            </a:extLst>
          </p:cNvPr>
          <p:cNvSpPr/>
          <p:nvPr/>
        </p:nvSpPr>
        <p:spPr>
          <a:xfrm>
            <a:off x="6089133" y="2868830"/>
            <a:ext cx="851998" cy="10349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USP harvest</a:t>
            </a:r>
          </a:p>
        </p:txBody>
      </p:sp>
      <p:sp>
        <p:nvSpPr>
          <p:cNvPr id="30" name="Rechteck 109">
            <a:extLst>
              <a:ext uri="{FF2B5EF4-FFF2-40B4-BE49-F238E27FC236}">
                <a16:creationId xmlns:a16="http://schemas.microsoft.com/office/drawing/2014/main" id="{F80EFE37-46C0-45F6-B9EC-A239ACD6C51D}"/>
              </a:ext>
            </a:extLst>
          </p:cNvPr>
          <p:cNvSpPr/>
          <p:nvPr/>
        </p:nvSpPr>
        <p:spPr>
          <a:xfrm>
            <a:off x="8173976" y="254956"/>
            <a:ext cx="662255" cy="1648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Media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31" name="Rechteck 84">
            <a:extLst>
              <a:ext uri="{FF2B5EF4-FFF2-40B4-BE49-F238E27FC236}">
                <a16:creationId xmlns:a16="http://schemas.microsoft.com/office/drawing/2014/main" id="{60931BC2-A12E-4EAA-B243-200659AE70D9}"/>
              </a:ext>
            </a:extLst>
          </p:cNvPr>
          <p:cNvSpPr/>
          <p:nvPr/>
        </p:nvSpPr>
        <p:spPr>
          <a:xfrm>
            <a:off x="5145415" y="3912537"/>
            <a:ext cx="3700396" cy="453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Corridor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2" name="Rechteck 85">
            <a:extLst>
              <a:ext uri="{FF2B5EF4-FFF2-40B4-BE49-F238E27FC236}">
                <a16:creationId xmlns:a16="http://schemas.microsoft.com/office/drawing/2014/main" id="{F1A43E4A-5587-41E4-B1D9-146F79F0A41A}"/>
              </a:ext>
            </a:extLst>
          </p:cNvPr>
          <p:cNvSpPr/>
          <p:nvPr/>
        </p:nvSpPr>
        <p:spPr>
          <a:xfrm>
            <a:off x="5145715" y="3249322"/>
            <a:ext cx="943116" cy="66179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Personnel Airlock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3" name="Rechteck 90">
            <a:extLst>
              <a:ext uri="{FF2B5EF4-FFF2-40B4-BE49-F238E27FC236}">
                <a16:creationId xmlns:a16="http://schemas.microsoft.com/office/drawing/2014/main" id="{3A9C6389-CD49-4DE2-8C49-ECEAD89CD91A}"/>
              </a:ext>
            </a:extLst>
          </p:cNvPr>
          <p:cNvSpPr/>
          <p:nvPr/>
        </p:nvSpPr>
        <p:spPr>
          <a:xfrm>
            <a:off x="3958373" y="5153414"/>
            <a:ext cx="705951" cy="51568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Personnel Airlock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4" name="Rechteck 95">
            <a:extLst>
              <a:ext uri="{FF2B5EF4-FFF2-40B4-BE49-F238E27FC236}">
                <a16:creationId xmlns:a16="http://schemas.microsoft.com/office/drawing/2014/main" id="{8D7A9F95-2EB6-4491-BB02-886451A021EA}"/>
              </a:ext>
            </a:extLst>
          </p:cNvPr>
          <p:cNvSpPr/>
          <p:nvPr/>
        </p:nvSpPr>
        <p:spPr>
          <a:xfrm>
            <a:off x="6267908" y="5712570"/>
            <a:ext cx="747651" cy="88348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Personnel Airlock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5" name="Rechteck 102">
            <a:extLst>
              <a:ext uri="{FF2B5EF4-FFF2-40B4-BE49-F238E27FC236}">
                <a16:creationId xmlns:a16="http://schemas.microsoft.com/office/drawing/2014/main" id="{8C76B542-77B7-4496-8BEF-8C6B904E2A8A}"/>
              </a:ext>
            </a:extLst>
          </p:cNvPr>
          <p:cNvSpPr/>
          <p:nvPr/>
        </p:nvSpPr>
        <p:spPr>
          <a:xfrm>
            <a:off x="5146017" y="2125355"/>
            <a:ext cx="948105" cy="112097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Material Airlock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6" name="Rechteck 101">
            <a:extLst>
              <a:ext uri="{FF2B5EF4-FFF2-40B4-BE49-F238E27FC236}">
                <a16:creationId xmlns:a16="http://schemas.microsoft.com/office/drawing/2014/main" id="{EB028905-E730-46C4-AE35-A47E5FE3EB52}"/>
              </a:ext>
            </a:extLst>
          </p:cNvPr>
          <p:cNvSpPr/>
          <p:nvPr/>
        </p:nvSpPr>
        <p:spPr>
          <a:xfrm>
            <a:off x="5595731" y="262752"/>
            <a:ext cx="498391" cy="21683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Corridor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112">
            <a:extLst>
              <a:ext uri="{FF2B5EF4-FFF2-40B4-BE49-F238E27FC236}">
                <a16:creationId xmlns:a16="http://schemas.microsoft.com/office/drawing/2014/main" id="{D9FB7661-B621-4E13-A5F9-3A012924C0A6}"/>
              </a:ext>
            </a:extLst>
          </p:cNvPr>
          <p:cNvCxnSpPr>
            <a:cxnSpLocks/>
          </p:cNvCxnSpPr>
          <p:nvPr/>
        </p:nvCxnSpPr>
        <p:spPr>
          <a:xfrm flipV="1">
            <a:off x="4536283" y="656455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118">
            <a:extLst>
              <a:ext uri="{FF2B5EF4-FFF2-40B4-BE49-F238E27FC236}">
                <a16:creationId xmlns:a16="http://schemas.microsoft.com/office/drawing/2014/main" id="{2645DB9B-E8D0-4966-B46C-6BEA3974DEB2}"/>
              </a:ext>
            </a:extLst>
          </p:cNvPr>
          <p:cNvCxnSpPr>
            <a:cxnSpLocks/>
          </p:cNvCxnSpPr>
          <p:nvPr/>
        </p:nvCxnSpPr>
        <p:spPr>
          <a:xfrm>
            <a:off x="5277765" y="509259"/>
            <a:ext cx="0" cy="2395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11" descr="Beenden mit einfarbiger Füllung">
            <a:extLst>
              <a:ext uri="{FF2B5EF4-FFF2-40B4-BE49-F238E27FC236}">
                <a16:creationId xmlns:a16="http://schemas.microsoft.com/office/drawing/2014/main" id="{E3805202-A573-4741-A638-BBA8189A3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0776" y="6125180"/>
            <a:ext cx="266968" cy="266968"/>
          </a:xfrm>
          <a:prstGeom prst="rect">
            <a:avLst/>
          </a:prstGeom>
        </p:spPr>
      </p:pic>
      <p:cxnSp>
        <p:nvCxnSpPr>
          <p:cNvPr id="40" name="Gerade Verbindung mit Pfeil 119">
            <a:extLst>
              <a:ext uri="{FF2B5EF4-FFF2-40B4-BE49-F238E27FC236}">
                <a16:creationId xmlns:a16="http://schemas.microsoft.com/office/drawing/2014/main" id="{15252068-6EBD-4086-B117-F8EF8A116B06}"/>
              </a:ext>
            </a:extLst>
          </p:cNvPr>
          <p:cNvCxnSpPr>
            <a:cxnSpLocks/>
          </p:cNvCxnSpPr>
          <p:nvPr/>
        </p:nvCxnSpPr>
        <p:spPr>
          <a:xfrm flipV="1">
            <a:off x="5862024" y="225002"/>
            <a:ext cx="1" cy="237906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120">
            <a:extLst>
              <a:ext uri="{FF2B5EF4-FFF2-40B4-BE49-F238E27FC236}">
                <a16:creationId xmlns:a16="http://schemas.microsoft.com/office/drawing/2014/main" id="{F8C42B57-B32A-491E-9DF5-5EB78D3105B9}"/>
              </a:ext>
            </a:extLst>
          </p:cNvPr>
          <p:cNvCxnSpPr>
            <a:cxnSpLocks/>
          </p:cNvCxnSpPr>
          <p:nvPr/>
        </p:nvCxnSpPr>
        <p:spPr>
          <a:xfrm flipV="1">
            <a:off x="4536283" y="1232948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121">
            <a:extLst>
              <a:ext uri="{FF2B5EF4-FFF2-40B4-BE49-F238E27FC236}">
                <a16:creationId xmlns:a16="http://schemas.microsoft.com/office/drawing/2014/main" id="{49D26B71-8DAA-43BC-8A0A-AEB1EFB9E418}"/>
              </a:ext>
            </a:extLst>
          </p:cNvPr>
          <p:cNvCxnSpPr>
            <a:cxnSpLocks/>
          </p:cNvCxnSpPr>
          <p:nvPr/>
        </p:nvCxnSpPr>
        <p:spPr>
          <a:xfrm>
            <a:off x="5223079" y="1255510"/>
            <a:ext cx="0" cy="2395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122">
            <a:extLst>
              <a:ext uri="{FF2B5EF4-FFF2-40B4-BE49-F238E27FC236}">
                <a16:creationId xmlns:a16="http://schemas.microsoft.com/office/drawing/2014/main" id="{B9CB438F-D57C-423A-BF42-BA054709587D}"/>
              </a:ext>
            </a:extLst>
          </p:cNvPr>
          <p:cNvCxnSpPr>
            <a:cxnSpLocks/>
          </p:cNvCxnSpPr>
          <p:nvPr/>
        </p:nvCxnSpPr>
        <p:spPr>
          <a:xfrm flipV="1">
            <a:off x="3931126" y="382137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126">
            <a:extLst>
              <a:ext uri="{FF2B5EF4-FFF2-40B4-BE49-F238E27FC236}">
                <a16:creationId xmlns:a16="http://schemas.microsoft.com/office/drawing/2014/main" id="{E443FDE2-42C3-4061-8307-AF00A542AD19}"/>
              </a:ext>
            </a:extLst>
          </p:cNvPr>
          <p:cNvCxnSpPr>
            <a:cxnSpLocks/>
          </p:cNvCxnSpPr>
          <p:nvPr/>
        </p:nvCxnSpPr>
        <p:spPr>
          <a:xfrm>
            <a:off x="5961558" y="2144026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127">
            <a:extLst>
              <a:ext uri="{FF2B5EF4-FFF2-40B4-BE49-F238E27FC236}">
                <a16:creationId xmlns:a16="http://schemas.microsoft.com/office/drawing/2014/main" id="{FD18F1E4-FF3C-4FBC-8B36-18B4872CC423}"/>
              </a:ext>
            </a:extLst>
          </p:cNvPr>
          <p:cNvCxnSpPr>
            <a:cxnSpLocks/>
          </p:cNvCxnSpPr>
          <p:nvPr/>
        </p:nvCxnSpPr>
        <p:spPr>
          <a:xfrm>
            <a:off x="6796094" y="3563766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128">
            <a:extLst>
              <a:ext uri="{FF2B5EF4-FFF2-40B4-BE49-F238E27FC236}">
                <a16:creationId xmlns:a16="http://schemas.microsoft.com/office/drawing/2014/main" id="{4565BB07-F43D-4857-8ED5-9CF53D551286}"/>
              </a:ext>
            </a:extLst>
          </p:cNvPr>
          <p:cNvCxnSpPr>
            <a:cxnSpLocks/>
          </p:cNvCxnSpPr>
          <p:nvPr/>
        </p:nvCxnSpPr>
        <p:spPr>
          <a:xfrm>
            <a:off x="5944537" y="3633903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129">
            <a:extLst>
              <a:ext uri="{FF2B5EF4-FFF2-40B4-BE49-F238E27FC236}">
                <a16:creationId xmlns:a16="http://schemas.microsoft.com/office/drawing/2014/main" id="{F8578165-B33E-4FAC-8215-FA6993D1304A}"/>
              </a:ext>
            </a:extLst>
          </p:cNvPr>
          <p:cNvCxnSpPr>
            <a:cxnSpLocks/>
          </p:cNvCxnSpPr>
          <p:nvPr/>
        </p:nvCxnSpPr>
        <p:spPr>
          <a:xfrm flipV="1">
            <a:off x="7855953" y="1762406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131">
            <a:extLst>
              <a:ext uri="{FF2B5EF4-FFF2-40B4-BE49-F238E27FC236}">
                <a16:creationId xmlns:a16="http://schemas.microsoft.com/office/drawing/2014/main" id="{02E5B8B5-F74B-45B4-9DCA-4F87853FB2AF}"/>
              </a:ext>
            </a:extLst>
          </p:cNvPr>
          <p:cNvCxnSpPr>
            <a:cxnSpLocks/>
          </p:cNvCxnSpPr>
          <p:nvPr/>
        </p:nvCxnSpPr>
        <p:spPr>
          <a:xfrm>
            <a:off x="7319304" y="1741672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133">
            <a:extLst>
              <a:ext uri="{FF2B5EF4-FFF2-40B4-BE49-F238E27FC236}">
                <a16:creationId xmlns:a16="http://schemas.microsoft.com/office/drawing/2014/main" id="{4E1706AA-B30B-4EBA-AF8E-4B203CF2113F}"/>
              </a:ext>
            </a:extLst>
          </p:cNvPr>
          <p:cNvCxnSpPr>
            <a:cxnSpLocks/>
          </p:cNvCxnSpPr>
          <p:nvPr/>
        </p:nvCxnSpPr>
        <p:spPr>
          <a:xfrm>
            <a:off x="8017460" y="934317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134">
            <a:extLst>
              <a:ext uri="{FF2B5EF4-FFF2-40B4-BE49-F238E27FC236}">
                <a16:creationId xmlns:a16="http://schemas.microsoft.com/office/drawing/2014/main" id="{AF36C38E-FD5C-43B5-9172-4A9052F8D43A}"/>
              </a:ext>
            </a:extLst>
          </p:cNvPr>
          <p:cNvCxnSpPr>
            <a:cxnSpLocks/>
          </p:cNvCxnSpPr>
          <p:nvPr/>
        </p:nvCxnSpPr>
        <p:spPr>
          <a:xfrm flipV="1">
            <a:off x="8435760" y="1759399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134">
            <a:extLst>
              <a:ext uri="{FF2B5EF4-FFF2-40B4-BE49-F238E27FC236}">
                <a16:creationId xmlns:a16="http://schemas.microsoft.com/office/drawing/2014/main" id="{9DEA0323-A10F-4DCA-B1CA-ED1D5BF1CCCF}"/>
              </a:ext>
            </a:extLst>
          </p:cNvPr>
          <p:cNvCxnSpPr>
            <a:cxnSpLocks/>
          </p:cNvCxnSpPr>
          <p:nvPr/>
        </p:nvCxnSpPr>
        <p:spPr>
          <a:xfrm>
            <a:off x="3820476" y="5414844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136">
            <a:extLst>
              <a:ext uri="{FF2B5EF4-FFF2-40B4-BE49-F238E27FC236}">
                <a16:creationId xmlns:a16="http://schemas.microsoft.com/office/drawing/2014/main" id="{CACA3265-2AA4-4441-B1F8-E5E83073F553}"/>
              </a:ext>
            </a:extLst>
          </p:cNvPr>
          <p:cNvCxnSpPr>
            <a:cxnSpLocks/>
          </p:cNvCxnSpPr>
          <p:nvPr/>
        </p:nvCxnSpPr>
        <p:spPr>
          <a:xfrm flipH="1" flipV="1">
            <a:off x="6494441" y="5482659"/>
            <a:ext cx="1745" cy="30839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134">
            <a:extLst>
              <a:ext uri="{FF2B5EF4-FFF2-40B4-BE49-F238E27FC236}">
                <a16:creationId xmlns:a16="http://schemas.microsoft.com/office/drawing/2014/main" id="{C4D3A779-F408-4FAC-BF1C-072A6A3A30DB}"/>
              </a:ext>
            </a:extLst>
          </p:cNvPr>
          <p:cNvCxnSpPr>
            <a:cxnSpLocks/>
          </p:cNvCxnSpPr>
          <p:nvPr/>
        </p:nvCxnSpPr>
        <p:spPr>
          <a:xfrm>
            <a:off x="6114814" y="6359401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139">
            <a:extLst>
              <a:ext uri="{FF2B5EF4-FFF2-40B4-BE49-F238E27FC236}">
                <a16:creationId xmlns:a16="http://schemas.microsoft.com/office/drawing/2014/main" id="{5CA96565-357D-4BC6-B413-9624778D11FE}"/>
              </a:ext>
            </a:extLst>
          </p:cNvPr>
          <p:cNvCxnSpPr>
            <a:cxnSpLocks/>
          </p:cNvCxnSpPr>
          <p:nvPr/>
        </p:nvCxnSpPr>
        <p:spPr>
          <a:xfrm>
            <a:off x="5017445" y="3640527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141">
            <a:extLst>
              <a:ext uri="{FF2B5EF4-FFF2-40B4-BE49-F238E27FC236}">
                <a16:creationId xmlns:a16="http://schemas.microsoft.com/office/drawing/2014/main" id="{16358D23-5B34-45FA-BCCF-9208ECD191D5}"/>
              </a:ext>
            </a:extLst>
          </p:cNvPr>
          <p:cNvCxnSpPr>
            <a:cxnSpLocks/>
          </p:cNvCxnSpPr>
          <p:nvPr/>
        </p:nvCxnSpPr>
        <p:spPr>
          <a:xfrm flipV="1">
            <a:off x="4308571" y="4997180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142">
            <a:extLst>
              <a:ext uri="{FF2B5EF4-FFF2-40B4-BE49-F238E27FC236}">
                <a16:creationId xmlns:a16="http://schemas.microsoft.com/office/drawing/2014/main" id="{6C557D0D-28B3-4CFB-9B25-6D2C9E347106}"/>
              </a:ext>
            </a:extLst>
          </p:cNvPr>
          <p:cNvCxnSpPr>
            <a:cxnSpLocks/>
          </p:cNvCxnSpPr>
          <p:nvPr/>
        </p:nvCxnSpPr>
        <p:spPr>
          <a:xfrm flipV="1">
            <a:off x="4306435" y="5564083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143">
            <a:extLst>
              <a:ext uri="{FF2B5EF4-FFF2-40B4-BE49-F238E27FC236}">
                <a16:creationId xmlns:a16="http://schemas.microsoft.com/office/drawing/2014/main" id="{681E7892-3A89-4768-8320-9F21A2B0099E}"/>
              </a:ext>
            </a:extLst>
          </p:cNvPr>
          <p:cNvCxnSpPr>
            <a:cxnSpLocks/>
          </p:cNvCxnSpPr>
          <p:nvPr/>
        </p:nvCxnSpPr>
        <p:spPr>
          <a:xfrm flipV="1">
            <a:off x="4946355" y="5264744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147">
            <a:extLst>
              <a:ext uri="{FF2B5EF4-FFF2-40B4-BE49-F238E27FC236}">
                <a16:creationId xmlns:a16="http://schemas.microsoft.com/office/drawing/2014/main" id="{151D6C46-5BA0-44D5-A1CE-253D5FAA1D8E}"/>
              </a:ext>
            </a:extLst>
          </p:cNvPr>
          <p:cNvCxnSpPr>
            <a:cxnSpLocks/>
          </p:cNvCxnSpPr>
          <p:nvPr/>
        </p:nvCxnSpPr>
        <p:spPr>
          <a:xfrm>
            <a:off x="2150888" y="1754052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150">
            <a:extLst>
              <a:ext uri="{FF2B5EF4-FFF2-40B4-BE49-F238E27FC236}">
                <a16:creationId xmlns:a16="http://schemas.microsoft.com/office/drawing/2014/main" id="{C533B903-DA9C-4FB5-92FA-C5D7DB807C1F}"/>
              </a:ext>
            </a:extLst>
          </p:cNvPr>
          <p:cNvCxnSpPr>
            <a:cxnSpLocks/>
          </p:cNvCxnSpPr>
          <p:nvPr/>
        </p:nvCxnSpPr>
        <p:spPr>
          <a:xfrm flipV="1">
            <a:off x="8513905" y="4192740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152">
            <a:extLst>
              <a:ext uri="{FF2B5EF4-FFF2-40B4-BE49-F238E27FC236}">
                <a16:creationId xmlns:a16="http://schemas.microsoft.com/office/drawing/2014/main" id="{66ED27B5-087F-4250-AC2F-0AC89EC99F67}"/>
              </a:ext>
            </a:extLst>
          </p:cNvPr>
          <p:cNvCxnSpPr>
            <a:cxnSpLocks/>
          </p:cNvCxnSpPr>
          <p:nvPr/>
        </p:nvCxnSpPr>
        <p:spPr>
          <a:xfrm>
            <a:off x="8747257" y="4136160"/>
            <a:ext cx="245428" cy="2181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fik 153" descr="Beenden mit einfarbiger Füllung">
            <a:extLst>
              <a:ext uri="{FF2B5EF4-FFF2-40B4-BE49-F238E27FC236}">
                <a16:creationId xmlns:a16="http://schemas.microsoft.com/office/drawing/2014/main" id="{E6D95FB6-BD1E-47FE-A039-6521FED49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4205" y="4002676"/>
            <a:ext cx="266968" cy="266968"/>
          </a:xfrm>
          <a:prstGeom prst="rect">
            <a:avLst/>
          </a:prstGeom>
        </p:spPr>
      </p:pic>
      <p:grpSp>
        <p:nvGrpSpPr>
          <p:cNvPr id="62" name="Gruppieren 155">
            <a:extLst>
              <a:ext uri="{FF2B5EF4-FFF2-40B4-BE49-F238E27FC236}">
                <a16:creationId xmlns:a16="http://schemas.microsoft.com/office/drawing/2014/main" id="{743B2539-0FBC-4C9A-BD93-693592840BAE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7701489" y="1684493"/>
            <a:ext cx="393419" cy="417770"/>
            <a:chOff x="4567396" y="1757904"/>
            <a:chExt cx="437197" cy="517382"/>
          </a:xfrm>
        </p:grpSpPr>
        <p:sp>
          <p:nvSpPr>
            <p:cNvPr id="63" name="Bogen 156">
              <a:extLst>
                <a:ext uri="{FF2B5EF4-FFF2-40B4-BE49-F238E27FC236}">
                  <a16:creationId xmlns:a16="http://schemas.microsoft.com/office/drawing/2014/main" id="{A76481D8-55C1-4A0C-8B47-AF6EB3EF135A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64" name="Gerader Verbinder 157">
              <a:extLst>
                <a:ext uri="{FF2B5EF4-FFF2-40B4-BE49-F238E27FC236}">
                  <a16:creationId xmlns:a16="http://schemas.microsoft.com/office/drawing/2014/main" id="{560265DF-D6E7-4885-B092-58B7BF5B04BD}"/>
                </a:ext>
              </a:extLst>
            </p:cNvPr>
            <p:cNvCxnSpPr>
              <a:cxnSpLocks/>
            </p:cNvCxnSpPr>
            <p:nvPr/>
          </p:nvCxnSpPr>
          <p:spPr>
            <a:xfrm>
              <a:off x="4791501" y="1763250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r Verbinder 158">
              <a:extLst>
                <a:ext uri="{FF2B5EF4-FFF2-40B4-BE49-F238E27FC236}">
                  <a16:creationId xmlns:a16="http://schemas.microsoft.com/office/drawing/2014/main" id="{7471A596-4780-4B77-A87F-6E36DCD80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uppieren 159">
            <a:extLst>
              <a:ext uri="{FF2B5EF4-FFF2-40B4-BE49-F238E27FC236}">
                <a16:creationId xmlns:a16="http://schemas.microsoft.com/office/drawing/2014/main" id="{4E82F5AF-4123-4D69-996A-B1BFE86F74F0}"/>
              </a:ext>
            </a:extLst>
          </p:cNvPr>
          <p:cNvGrpSpPr/>
          <p:nvPr/>
        </p:nvGrpSpPr>
        <p:grpSpPr>
          <a:xfrm rot="5400000">
            <a:off x="2140020" y="1557018"/>
            <a:ext cx="302178" cy="388934"/>
            <a:chOff x="6271766" y="3561386"/>
            <a:chExt cx="437198" cy="484707"/>
          </a:xfrm>
        </p:grpSpPr>
        <p:sp>
          <p:nvSpPr>
            <p:cNvPr id="67" name="Bogen 160">
              <a:extLst>
                <a:ext uri="{FF2B5EF4-FFF2-40B4-BE49-F238E27FC236}">
                  <a16:creationId xmlns:a16="http://schemas.microsoft.com/office/drawing/2014/main" id="{1DC63122-0EC7-4E51-8AFF-E0078CBE379D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68" name="Gerader Verbinder 161">
              <a:extLst>
                <a:ext uri="{FF2B5EF4-FFF2-40B4-BE49-F238E27FC236}">
                  <a16:creationId xmlns:a16="http://schemas.microsoft.com/office/drawing/2014/main" id="{F9FFA00D-64D3-460E-8067-86154E997169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r Verbinder 162">
              <a:extLst>
                <a:ext uri="{FF2B5EF4-FFF2-40B4-BE49-F238E27FC236}">
                  <a16:creationId xmlns:a16="http://schemas.microsoft.com/office/drawing/2014/main" id="{8BB3F2B7-433D-4864-B12E-C75446DF0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uppieren 163">
              <a:extLst>
                <a:ext uri="{FF2B5EF4-FFF2-40B4-BE49-F238E27FC236}">
                  <a16:creationId xmlns:a16="http://schemas.microsoft.com/office/drawing/2014/main" id="{4E2AEF77-381B-445B-8014-666FD1E232F0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71" name="Bogen 164">
                <a:extLst>
                  <a:ext uri="{FF2B5EF4-FFF2-40B4-BE49-F238E27FC236}">
                    <a16:creationId xmlns:a16="http://schemas.microsoft.com/office/drawing/2014/main" id="{14C47664-8FB6-4A91-B2EC-E520C369CAE3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72" name="Gerader Verbinder 165">
                <a:extLst>
                  <a:ext uri="{FF2B5EF4-FFF2-40B4-BE49-F238E27FC236}">
                    <a16:creationId xmlns:a16="http://schemas.microsoft.com/office/drawing/2014/main" id="{23CB4842-1BF7-4DE8-9592-AFCB616CE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Gerader Verbinder 166">
                <a:extLst>
                  <a:ext uri="{FF2B5EF4-FFF2-40B4-BE49-F238E27FC236}">
                    <a16:creationId xmlns:a16="http://schemas.microsoft.com/office/drawing/2014/main" id="{0DE87E7B-43C5-476A-99B4-915079ED6A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uppieren 187">
            <a:extLst>
              <a:ext uri="{FF2B5EF4-FFF2-40B4-BE49-F238E27FC236}">
                <a16:creationId xmlns:a16="http://schemas.microsoft.com/office/drawing/2014/main" id="{CE66BA3A-72FA-4400-88D1-78AC26DCEB73}"/>
              </a:ext>
            </a:extLst>
          </p:cNvPr>
          <p:cNvGrpSpPr/>
          <p:nvPr/>
        </p:nvGrpSpPr>
        <p:grpSpPr>
          <a:xfrm>
            <a:off x="8436947" y="4185153"/>
            <a:ext cx="302178" cy="388934"/>
            <a:chOff x="6271766" y="3561386"/>
            <a:chExt cx="437198" cy="484707"/>
          </a:xfrm>
        </p:grpSpPr>
        <p:sp>
          <p:nvSpPr>
            <p:cNvPr id="75" name="Bogen 188">
              <a:extLst>
                <a:ext uri="{FF2B5EF4-FFF2-40B4-BE49-F238E27FC236}">
                  <a16:creationId xmlns:a16="http://schemas.microsoft.com/office/drawing/2014/main" id="{BC95157F-6EEC-47F3-A2F2-191DCC0FDBAD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76" name="Gerader Verbinder 189">
              <a:extLst>
                <a:ext uri="{FF2B5EF4-FFF2-40B4-BE49-F238E27FC236}">
                  <a16:creationId xmlns:a16="http://schemas.microsoft.com/office/drawing/2014/main" id="{A03F6602-DEF7-4C21-9D62-A68D27D37815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190">
              <a:extLst>
                <a:ext uri="{FF2B5EF4-FFF2-40B4-BE49-F238E27FC236}">
                  <a16:creationId xmlns:a16="http://schemas.microsoft.com/office/drawing/2014/main" id="{4850518A-C7F0-4BFE-9AD3-47D9285075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8" name="Gruppieren 191">
              <a:extLst>
                <a:ext uri="{FF2B5EF4-FFF2-40B4-BE49-F238E27FC236}">
                  <a16:creationId xmlns:a16="http://schemas.microsoft.com/office/drawing/2014/main" id="{C2DFC715-EB77-4F92-B54B-0736CED19C1B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79" name="Bogen 192">
                <a:extLst>
                  <a:ext uri="{FF2B5EF4-FFF2-40B4-BE49-F238E27FC236}">
                    <a16:creationId xmlns:a16="http://schemas.microsoft.com/office/drawing/2014/main" id="{191D84CF-1F40-486F-AAAF-7907B82EABA9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80" name="Gerader Verbinder 193">
                <a:extLst>
                  <a:ext uri="{FF2B5EF4-FFF2-40B4-BE49-F238E27FC236}">
                    <a16:creationId xmlns:a16="http://schemas.microsoft.com/office/drawing/2014/main" id="{6094C6F3-6D96-4E81-A47C-774A4001A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194">
                <a:extLst>
                  <a:ext uri="{FF2B5EF4-FFF2-40B4-BE49-F238E27FC236}">
                    <a16:creationId xmlns:a16="http://schemas.microsoft.com/office/drawing/2014/main" id="{1FC44BF0-B991-4EA3-907D-2366CE917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uppieren 195">
            <a:extLst>
              <a:ext uri="{FF2B5EF4-FFF2-40B4-BE49-F238E27FC236}">
                <a16:creationId xmlns:a16="http://schemas.microsoft.com/office/drawing/2014/main" id="{8A78A346-50EB-472B-9E82-968E8A869ABE}"/>
              </a:ext>
            </a:extLst>
          </p:cNvPr>
          <p:cNvGrpSpPr/>
          <p:nvPr/>
        </p:nvGrpSpPr>
        <p:grpSpPr>
          <a:xfrm rot="16200000">
            <a:off x="4987888" y="2833237"/>
            <a:ext cx="302178" cy="388934"/>
            <a:chOff x="6271766" y="3561386"/>
            <a:chExt cx="437198" cy="484707"/>
          </a:xfrm>
        </p:grpSpPr>
        <p:sp>
          <p:nvSpPr>
            <p:cNvPr id="83" name="Bogen 196">
              <a:extLst>
                <a:ext uri="{FF2B5EF4-FFF2-40B4-BE49-F238E27FC236}">
                  <a16:creationId xmlns:a16="http://schemas.microsoft.com/office/drawing/2014/main" id="{4801214C-B63B-466F-A95A-AFDD66730F30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84" name="Gerader Verbinder 197">
              <a:extLst>
                <a:ext uri="{FF2B5EF4-FFF2-40B4-BE49-F238E27FC236}">
                  <a16:creationId xmlns:a16="http://schemas.microsoft.com/office/drawing/2014/main" id="{3670C6A6-E5D2-47A1-833A-046877559E98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Gerader Verbinder 198">
              <a:extLst>
                <a:ext uri="{FF2B5EF4-FFF2-40B4-BE49-F238E27FC236}">
                  <a16:creationId xmlns:a16="http://schemas.microsoft.com/office/drawing/2014/main" id="{780F1DD5-E7A9-4680-A03C-6012ABF70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Gruppieren 199">
              <a:extLst>
                <a:ext uri="{FF2B5EF4-FFF2-40B4-BE49-F238E27FC236}">
                  <a16:creationId xmlns:a16="http://schemas.microsoft.com/office/drawing/2014/main" id="{DE95DD8B-56C7-46BF-9BC4-9D491212320C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87" name="Bogen 200">
                <a:extLst>
                  <a:ext uri="{FF2B5EF4-FFF2-40B4-BE49-F238E27FC236}">
                    <a16:creationId xmlns:a16="http://schemas.microsoft.com/office/drawing/2014/main" id="{8B141BA1-0E2B-4425-ADB8-EE6B4BFCAADE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88" name="Gerader Verbinder 201">
                <a:extLst>
                  <a:ext uri="{FF2B5EF4-FFF2-40B4-BE49-F238E27FC236}">
                    <a16:creationId xmlns:a16="http://schemas.microsoft.com/office/drawing/2014/main" id="{8C258B5F-1940-4A9A-9DB1-78FB9A36B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202">
                <a:extLst>
                  <a:ext uri="{FF2B5EF4-FFF2-40B4-BE49-F238E27FC236}">
                    <a16:creationId xmlns:a16="http://schemas.microsoft.com/office/drawing/2014/main" id="{F2468D87-444D-48D9-A7B8-E73E887901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uppieren 203">
            <a:extLst>
              <a:ext uri="{FF2B5EF4-FFF2-40B4-BE49-F238E27FC236}">
                <a16:creationId xmlns:a16="http://schemas.microsoft.com/office/drawing/2014/main" id="{B6310DBF-4B74-4087-B171-10E40826212E}"/>
              </a:ext>
            </a:extLst>
          </p:cNvPr>
          <p:cNvGrpSpPr/>
          <p:nvPr/>
        </p:nvGrpSpPr>
        <p:grpSpPr>
          <a:xfrm rot="16200000">
            <a:off x="5945699" y="2832087"/>
            <a:ext cx="302178" cy="388934"/>
            <a:chOff x="6271766" y="3561386"/>
            <a:chExt cx="437198" cy="484707"/>
          </a:xfrm>
        </p:grpSpPr>
        <p:sp>
          <p:nvSpPr>
            <p:cNvPr id="91" name="Bogen 204">
              <a:extLst>
                <a:ext uri="{FF2B5EF4-FFF2-40B4-BE49-F238E27FC236}">
                  <a16:creationId xmlns:a16="http://schemas.microsoft.com/office/drawing/2014/main" id="{0459C1D3-C772-4104-BEBC-4ABD800838EA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92" name="Gerader Verbinder 205">
              <a:extLst>
                <a:ext uri="{FF2B5EF4-FFF2-40B4-BE49-F238E27FC236}">
                  <a16:creationId xmlns:a16="http://schemas.microsoft.com/office/drawing/2014/main" id="{2B08C272-EECE-4B93-BD1A-203AE4F41F9C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Gerader Verbinder 206">
              <a:extLst>
                <a:ext uri="{FF2B5EF4-FFF2-40B4-BE49-F238E27FC236}">
                  <a16:creationId xmlns:a16="http://schemas.microsoft.com/office/drawing/2014/main" id="{E635E266-3DD6-4135-B514-F633CF91E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Gruppieren 207">
              <a:extLst>
                <a:ext uri="{FF2B5EF4-FFF2-40B4-BE49-F238E27FC236}">
                  <a16:creationId xmlns:a16="http://schemas.microsoft.com/office/drawing/2014/main" id="{CBF4296D-58AF-41D5-944D-84F90919FA63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95" name="Bogen 208">
                <a:extLst>
                  <a:ext uri="{FF2B5EF4-FFF2-40B4-BE49-F238E27FC236}">
                    <a16:creationId xmlns:a16="http://schemas.microsoft.com/office/drawing/2014/main" id="{E9261E86-36AE-409C-B6D3-145C1451AC50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96" name="Gerader Verbinder 209">
                <a:extLst>
                  <a:ext uri="{FF2B5EF4-FFF2-40B4-BE49-F238E27FC236}">
                    <a16:creationId xmlns:a16="http://schemas.microsoft.com/office/drawing/2014/main" id="{B330A2EA-2A42-467F-8E6A-709FDB8209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Gerader Verbinder 210">
                <a:extLst>
                  <a:ext uri="{FF2B5EF4-FFF2-40B4-BE49-F238E27FC236}">
                    <a16:creationId xmlns:a16="http://schemas.microsoft.com/office/drawing/2014/main" id="{C54BD5F5-F5F5-4D15-8F32-0B4630030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uppieren 211">
            <a:extLst>
              <a:ext uri="{FF2B5EF4-FFF2-40B4-BE49-F238E27FC236}">
                <a16:creationId xmlns:a16="http://schemas.microsoft.com/office/drawing/2014/main" id="{D2259F52-2C7F-4577-9688-0A99B4A382B4}"/>
              </a:ext>
            </a:extLst>
          </p:cNvPr>
          <p:cNvGrpSpPr/>
          <p:nvPr/>
        </p:nvGrpSpPr>
        <p:grpSpPr>
          <a:xfrm rot="10800000">
            <a:off x="5078901" y="1181757"/>
            <a:ext cx="302178" cy="388934"/>
            <a:chOff x="6271766" y="3561386"/>
            <a:chExt cx="437198" cy="484707"/>
          </a:xfrm>
        </p:grpSpPr>
        <p:sp>
          <p:nvSpPr>
            <p:cNvPr id="99" name="Bogen 212">
              <a:extLst>
                <a:ext uri="{FF2B5EF4-FFF2-40B4-BE49-F238E27FC236}">
                  <a16:creationId xmlns:a16="http://schemas.microsoft.com/office/drawing/2014/main" id="{3B650BE4-707F-4AE8-A22E-2D1C5C66AB58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00" name="Gerader Verbinder 213">
              <a:extLst>
                <a:ext uri="{FF2B5EF4-FFF2-40B4-BE49-F238E27FC236}">
                  <a16:creationId xmlns:a16="http://schemas.microsoft.com/office/drawing/2014/main" id="{2072A9D4-9F5F-4326-8BD9-863C6F47EAFE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Gerader Verbinder 214">
              <a:extLst>
                <a:ext uri="{FF2B5EF4-FFF2-40B4-BE49-F238E27FC236}">
                  <a16:creationId xmlns:a16="http://schemas.microsoft.com/office/drawing/2014/main" id="{8974C567-7664-4481-A542-E89C1F156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2" name="Gruppieren 215">
              <a:extLst>
                <a:ext uri="{FF2B5EF4-FFF2-40B4-BE49-F238E27FC236}">
                  <a16:creationId xmlns:a16="http://schemas.microsoft.com/office/drawing/2014/main" id="{71597CBC-5ECA-42F1-AC46-5F6116F260D2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03" name="Bogen 216">
                <a:extLst>
                  <a:ext uri="{FF2B5EF4-FFF2-40B4-BE49-F238E27FC236}">
                    <a16:creationId xmlns:a16="http://schemas.microsoft.com/office/drawing/2014/main" id="{E55A289C-129E-4189-8E90-8319067FB8DE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04" name="Gerader Verbinder 217">
                <a:extLst>
                  <a:ext uri="{FF2B5EF4-FFF2-40B4-BE49-F238E27FC236}">
                    <a16:creationId xmlns:a16="http://schemas.microsoft.com/office/drawing/2014/main" id="{8C91D213-913C-47B3-A7A5-875FB54F7B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Gerader Verbinder 218">
                <a:extLst>
                  <a:ext uri="{FF2B5EF4-FFF2-40B4-BE49-F238E27FC236}">
                    <a16:creationId xmlns:a16="http://schemas.microsoft.com/office/drawing/2014/main" id="{B30A0281-53DF-4F3F-A266-9D1600133A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Gerade Verbindung mit Pfeil 243">
            <a:extLst>
              <a:ext uri="{FF2B5EF4-FFF2-40B4-BE49-F238E27FC236}">
                <a16:creationId xmlns:a16="http://schemas.microsoft.com/office/drawing/2014/main" id="{90FA6FBA-4119-4A84-815E-C18C909CC8D9}"/>
              </a:ext>
            </a:extLst>
          </p:cNvPr>
          <p:cNvCxnSpPr>
            <a:cxnSpLocks/>
          </p:cNvCxnSpPr>
          <p:nvPr/>
        </p:nvCxnSpPr>
        <p:spPr>
          <a:xfrm>
            <a:off x="2690582" y="2075909"/>
            <a:ext cx="0" cy="2395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uppieren 244">
            <a:extLst>
              <a:ext uri="{FF2B5EF4-FFF2-40B4-BE49-F238E27FC236}">
                <a16:creationId xmlns:a16="http://schemas.microsoft.com/office/drawing/2014/main" id="{CD985144-D2F7-49B6-BE49-357A2E54C711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4956212" y="3521954"/>
            <a:ext cx="365813" cy="388653"/>
            <a:chOff x="4567396" y="1757642"/>
            <a:chExt cx="437197" cy="517644"/>
          </a:xfrm>
        </p:grpSpPr>
        <p:sp>
          <p:nvSpPr>
            <p:cNvPr id="108" name="Bogen 245">
              <a:extLst>
                <a:ext uri="{FF2B5EF4-FFF2-40B4-BE49-F238E27FC236}">
                  <a16:creationId xmlns:a16="http://schemas.microsoft.com/office/drawing/2014/main" id="{174404DD-2D11-4EA4-8010-AC4B3D1A0D3D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09" name="Gerader Verbinder 246">
              <a:extLst>
                <a:ext uri="{FF2B5EF4-FFF2-40B4-BE49-F238E27FC236}">
                  <a16:creationId xmlns:a16="http://schemas.microsoft.com/office/drawing/2014/main" id="{7B804F11-BB58-41BC-8B50-759010DAFE76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r Verbinder 247">
              <a:extLst>
                <a:ext uri="{FF2B5EF4-FFF2-40B4-BE49-F238E27FC236}">
                  <a16:creationId xmlns:a16="http://schemas.microsoft.com/office/drawing/2014/main" id="{EEE2A7D3-866D-481A-8272-B1164BD09B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uppieren 248">
            <a:extLst>
              <a:ext uri="{FF2B5EF4-FFF2-40B4-BE49-F238E27FC236}">
                <a16:creationId xmlns:a16="http://schemas.microsoft.com/office/drawing/2014/main" id="{F1636FC3-0919-438D-855C-BD90E9B6B910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5904258" y="3528415"/>
            <a:ext cx="365813" cy="388653"/>
            <a:chOff x="4567396" y="1757642"/>
            <a:chExt cx="437197" cy="517644"/>
          </a:xfrm>
        </p:grpSpPr>
        <p:sp>
          <p:nvSpPr>
            <p:cNvPr id="112" name="Bogen 249">
              <a:extLst>
                <a:ext uri="{FF2B5EF4-FFF2-40B4-BE49-F238E27FC236}">
                  <a16:creationId xmlns:a16="http://schemas.microsoft.com/office/drawing/2014/main" id="{83C323C4-D226-4E09-8450-32BAC0A39FE4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3" name="Gerader Verbinder 250">
              <a:extLst>
                <a:ext uri="{FF2B5EF4-FFF2-40B4-BE49-F238E27FC236}">
                  <a16:creationId xmlns:a16="http://schemas.microsoft.com/office/drawing/2014/main" id="{3253EDA8-1445-4980-9517-84A91EEBF742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Gerader Verbinder 251">
              <a:extLst>
                <a:ext uri="{FF2B5EF4-FFF2-40B4-BE49-F238E27FC236}">
                  <a16:creationId xmlns:a16="http://schemas.microsoft.com/office/drawing/2014/main" id="{DCD61FDF-66FD-47A4-8F73-AD56A7FB4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uppieren 256">
            <a:extLst>
              <a:ext uri="{FF2B5EF4-FFF2-40B4-BE49-F238E27FC236}">
                <a16:creationId xmlns:a16="http://schemas.microsoft.com/office/drawing/2014/main" id="{4B6954E1-FAF3-4126-AE32-E252CA4FABCC}"/>
              </a:ext>
            </a:extLst>
          </p:cNvPr>
          <p:cNvGrpSpPr/>
          <p:nvPr/>
        </p:nvGrpSpPr>
        <p:grpSpPr>
          <a:xfrm>
            <a:off x="7591065" y="3712786"/>
            <a:ext cx="302178" cy="388934"/>
            <a:chOff x="6271766" y="3561386"/>
            <a:chExt cx="437198" cy="484707"/>
          </a:xfrm>
        </p:grpSpPr>
        <p:sp>
          <p:nvSpPr>
            <p:cNvPr id="116" name="Bogen 257">
              <a:extLst>
                <a:ext uri="{FF2B5EF4-FFF2-40B4-BE49-F238E27FC236}">
                  <a16:creationId xmlns:a16="http://schemas.microsoft.com/office/drawing/2014/main" id="{0480CB7D-E6B7-45F1-8EBA-F11C258A787A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7" name="Gerader Verbinder 258">
              <a:extLst>
                <a:ext uri="{FF2B5EF4-FFF2-40B4-BE49-F238E27FC236}">
                  <a16:creationId xmlns:a16="http://schemas.microsoft.com/office/drawing/2014/main" id="{B6F5F3D7-E641-42CC-8D48-0E6876AD8133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Gerader Verbinder 259">
              <a:extLst>
                <a:ext uri="{FF2B5EF4-FFF2-40B4-BE49-F238E27FC236}">
                  <a16:creationId xmlns:a16="http://schemas.microsoft.com/office/drawing/2014/main" id="{C6F065E2-CFD9-41BA-AAE7-3BD61E1A8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9" name="Gruppieren 260">
              <a:extLst>
                <a:ext uri="{FF2B5EF4-FFF2-40B4-BE49-F238E27FC236}">
                  <a16:creationId xmlns:a16="http://schemas.microsoft.com/office/drawing/2014/main" id="{32A55149-88B2-4CEF-B852-DBA943C0A3F9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20" name="Bogen 261">
                <a:extLst>
                  <a:ext uri="{FF2B5EF4-FFF2-40B4-BE49-F238E27FC236}">
                    <a16:creationId xmlns:a16="http://schemas.microsoft.com/office/drawing/2014/main" id="{27471E17-FB84-46BD-9652-4C9FF81F3EB2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1" name="Gerader Verbinder 262">
                <a:extLst>
                  <a:ext uri="{FF2B5EF4-FFF2-40B4-BE49-F238E27FC236}">
                    <a16:creationId xmlns:a16="http://schemas.microsoft.com/office/drawing/2014/main" id="{90815AA7-419A-406A-A30E-9D11C86AD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263">
                <a:extLst>
                  <a:ext uri="{FF2B5EF4-FFF2-40B4-BE49-F238E27FC236}">
                    <a16:creationId xmlns:a16="http://schemas.microsoft.com/office/drawing/2014/main" id="{51FF2BDF-079B-46C5-A1D5-0EC596CB21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uppieren 235">
            <a:extLst>
              <a:ext uri="{FF2B5EF4-FFF2-40B4-BE49-F238E27FC236}">
                <a16:creationId xmlns:a16="http://schemas.microsoft.com/office/drawing/2014/main" id="{EBC91C7E-1328-4DE2-B30A-E9E965E04155}"/>
              </a:ext>
            </a:extLst>
          </p:cNvPr>
          <p:cNvGrpSpPr/>
          <p:nvPr/>
        </p:nvGrpSpPr>
        <p:grpSpPr>
          <a:xfrm rot="10800000">
            <a:off x="2508683" y="1931570"/>
            <a:ext cx="302178" cy="388939"/>
            <a:chOff x="6271766" y="3561384"/>
            <a:chExt cx="437198" cy="484709"/>
          </a:xfrm>
        </p:grpSpPr>
        <p:sp>
          <p:nvSpPr>
            <p:cNvPr id="124" name="Bogen 236">
              <a:extLst>
                <a:ext uri="{FF2B5EF4-FFF2-40B4-BE49-F238E27FC236}">
                  <a16:creationId xmlns:a16="http://schemas.microsoft.com/office/drawing/2014/main" id="{4641C713-5CDA-41E6-9F35-CDC1145E47C9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5" name="Gerader Verbinder 237">
              <a:extLst>
                <a:ext uri="{FF2B5EF4-FFF2-40B4-BE49-F238E27FC236}">
                  <a16:creationId xmlns:a16="http://schemas.microsoft.com/office/drawing/2014/main" id="{9E915552-1D89-4BB4-90BF-056B91BBAB17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Gerader Verbinder 238">
              <a:extLst>
                <a:ext uri="{FF2B5EF4-FFF2-40B4-BE49-F238E27FC236}">
                  <a16:creationId xmlns:a16="http://schemas.microsoft.com/office/drawing/2014/main" id="{DF5EAE9E-A572-4AB1-96E1-BA4FCB161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7" name="Gruppieren 239">
              <a:extLst>
                <a:ext uri="{FF2B5EF4-FFF2-40B4-BE49-F238E27FC236}">
                  <a16:creationId xmlns:a16="http://schemas.microsoft.com/office/drawing/2014/main" id="{FDE56B2B-B656-4779-85F9-AD8B3D8D733F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4"/>
              <a:ext cx="437197" cy="484706"/>
              <a:chOff x="3956050" y="1950520"/>
              <a:chExt cx="1174751" cy="1302411"/>
            </a:xfrm>
          </p:grpSpPr>
          <p:sp>
            <p:nvSpPr>
              <p:cNvPr id="128" name="Bogen 240">
                <a:extLst>
                  <a:ext uri="{FF2B5EF4-FFF2-40B4-BE49-F238E27FC236}">
                    <a16:creationId xmlns:a16="http://schemas.microsoft.com/office/drawing/2014/main" id="{1E84B1FB-DD1F-4B14-8234-3386EAAB8D55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9" name="Gerader Verbinder 241">
                <a:extLst>
                  <a:ext uri="{FF2B5EF4-FFF2-40B4-BE49-F238E27FC236}">
                    <a16:creationId xmlns:a16="http://schemas.microsoft.com/office/drawing/2014/main" id="{F3A4906B-4530-445A-A91C-E6CAB9BE2E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4" y="1950520"/>
                <a:ext cx="0" cy="651537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242">
                <a:extLst>
                  <a:ext uri="{FF2B5EF4-FFF2-40B4-BE49-F238E27FC236}">
                    <a16:creationId xmlns:a16="http://schemas.microsoft.com/office/drawing/2014/main" id="{D061E3EC-B5F6-41C3-906A-F29C79C556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uppieren 264">
            <a:extLst>
              <a:ext uri="{FF2B5EF4-FFF2-40B4-BE49-F238E27FC236}">
                <a16:creationId xmlns:a16="http://schemas.microsoft.com/office/drawing/2014/main" id="{6A618918-3690-4722-9B88-FC5CBE557B1E}"/>
              </a:ext>
            </a:extLst>
          </p:cNvPr>
          <p:cNvGrpSpPr/>
          <p:nvPr/>
        </p:nvGrpSpPr>
        <p:grpSpPr>
          <a:xfrm rot="10800000">
            <a:off x="5691704" y="54074"/>
            <a:ext cx="302178" cy="388934"/>
            <a:chOff x="6271766" y="3561386"/>
            <a:chExt cx="437198" cy="484707"/>
          </a:xfrm>
        </p:grpSpPr>
        <p:sp>
          <p:nvSpPr>
            <p:cNvPr id="132" name="Bogen 265">
              <a:extLst>
                <a:ext uri="{FF2B5EF4-FFF2-40B4-BE49-F238E27FC236}">
                  <a16:creationId xmlns:a16="http://schemas.microsoft.com/office/drawing/2014/main" id="{B5006A4F-89EF-47BE-B3C8-53A1427C7476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3" name="Gerader Verbinder 266">
              <a:extLst>
                <a:ext uri="{FF2B5EF4-FFF2-40B4-BE49-F238E27FC236}">
                  <a16:creationId xmlns:a16="http://schemas.microsoft.com/office/drawing/2014/main" id="{CE320E91-F009-4F27-94A6-D59A38369996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Gerader Verbinder 267">
              <a:extLst>
                <a:ext uri="{FF2B5EF4-FFF2-40B4-BE49-F238E27FC236}">
                  <a16:creationId xmlns:a16="http://schemas.microsoft.com/office/drawing/2014/main" id="{EB8B4D3C-1464-4EC1-A81E-6D45072B4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5" name="Gruppieren 268">
              <a:extLst>
                <a:ext uri="{FF2B5EF4-FFF2-40B4-BE49-F238E27FC236}">
                  <a16:creationId xmlns:a16="http://schemas.microsoft.com/office/drawing/2014/main" id="{62C3D64C-2704-4B9F-8F84-9893F6984C8E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36" name="Bogen 269">
                <a:extLst>
                  <a:ext uri="{FF2B5EF4-FFF2-40B4-BE49-F238E27FC236}">
                    <a16:creationId xmlns:a16="http://schemas.microsoft.com/office/drawing/2014/main" id="{7F9DF3F0-935F-403B-9502-C67C0655C299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37" name="Gerader Verbinder 270">
                <a:extLst>
                  <a:ext uri="{FF2B5EF4-FFF2-40B4-BE49-F238E27FC236}">
                    <a16:creationId xmlns:a16="http://schemas.microsoft.com/office/drawing/2014/main" id="{2F3DE36B-0915-4068-A8D4-C349A85B9B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271">
                <a:extLst>
                  <a:ext uri="{FF2B5EF4-FFF2-40B4-BE49-F238E27FC236}">
                    <a16:creationId xmlns:a16="http://schemas.microsoft.com/office/drawing/2014/main" id="{A2A2CAA4-7D9C-4324-A238-91493CD8DF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uppieren 276">
            <a:extLst>
              <a:ext uri="{FF2B5EF4-FFF2-40B4-BE49-F238E27FC236}">
                <a16:creationId xmlns:a16="http://schemas.microsoft.com/office/drawing/2014/main" id="{F8541461-1D62-4304-B434-A00937B10B88}"/>
              </a:ext>
            </a:extLst>
          </p:cNvPr>
          <p:cNvGrpSpPr/>
          <p:nvPr/>
        </p:nvGrpSpPr>
        <p:grpSpPr>
          <a:xfrm rot="5400000">
            <a:off x="8701438" y="3937938"/>
            <a:ext cx="302178" cy="388934"/>
            <a:chOff x="6271766" y="3561386"/>
            <a:chExt cx="437198" cy="484707"/>
          </a:xfrm>
        </p:grpSpPr>
        <p:sp>
          <p:nvSpPr>
            <p:cNvPr id="140" name="Bogen 277">
              <a:extLst>
                <a:ext uri="{FF2B5EF4-FFF2-40B4-BE49-F238E27FC236}">
                  <a16:creationId xmlns:a16="http://schemas.microsoft.com/office/drawing/2014/main" id="{EE90EEE0-9A09-42D0-8B17-12421C5FA3EC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1" name="Gerader Verbinder 278">
              <a:extLst>
                <a:ext uri="{FF2B5EF4-FFF2-40B4-BE49-F238E27FC236}">
                  <a16:creationId xmlns:a16="http://schemas.microsoft.com/office/drawing/2014/main" id="{21DC6001-2AD4-4A98-A002-D44840CA3CC6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Gerader Verbinder 279">
              <a:extLst>
                <a:ext uri="{FF2B5EF4-FFF2-40B4-BE49-F238E27FC236}">
                  <a16:creationId xmlns:a16="http://schemas.microsoft.com/office/drawing/2014/main" id="{C290D9DF-CDE5-4E34-A855-68A4C4892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3" name="Gruppieren 280">
              <a:extLst>
                <a:ext uri="{FF2B5EF4-FFF2-40B4-BE49-F238E27FC236}">
                  <a16:creationId xmlns:a16="http://schemas.microsoft.com/office/drawing/2014/main" id="{EAB58875-E3DA-4659-8F6B-0CC2BD7A1FB9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44" name="Bogen 281">
                <a:extLst>
                  <a:ext uri="{FF2B5EF4-FFF2-40B4-BE49-F238E27FC236}">
                    <a16:creationId xmlns:a16="http://schemas.microsoft.com/office/drawing/2014/main" id="{FADAF753-6DA3-41D2-A489-4F2528AB19F5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5" name="Gerader Verbinder 282">
                <a:extLst>
                  <a:ext uri="{FF2B5EF4-FFF2-40B4-BE49-F238E27FC236}">
                    <a16:creationId xmlns:a16="http://schemas.microsoft.com/office/drawing/2014/main" id="{F2142DFE-0042-48F9-AE74-9B45B982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Gerader Verbinder 283">
                <a:extLst>
                  <a:ext uri="{FF2B5EF4-FFF2-40B4-BE49-F238E27FC236}">
                    <a16:creationId xmlns:a16="http://schemas.microsoft.com/office/drawing/2014/main" id="{96F906AD-1491-4EF6-A2F7-B1CFE493E4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7" name="Gerade Verbindung mit Pfeil 292">
            <a:extLst>
              <a:ext uri="{FF2B5EF4-FFF2-40B4-BE49-F238E27FC236}">
                <a16:creationId xmlns:a16="http://schemas.microsoft.com/office/drawing/2014/main" id="{75387A59-4F3E-4D80-9EE3-36490BB90D31}"/>
              </a:ext>
            </a:extLst>
          </p:cNvPr>
          <p:cNvCxnSpPr>
            <a:cxnSpLocks/>
          </p:cNvCxnSpPr>
          <p:nvPr/>
        </p:nvCxnSpPr>
        <p:spPr>
          <a:xfrm>
            <a:off x="7666610" y="3822591"/>
            <a:ext cx="0" cy="22068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uppieren 293">
            <a:extLst>
              <a:ext uri="{FF2B5EF4-FFF2-40B4-BE49-F238E27FC236}">
                <a16:creationId xmlns:a16="http://schemas.microsoft.com/office/drawing/2014/main" id="{F19B89FD-69A6-44CC-9560-9252166533D2}"/>
              </a:ext>
            </a:extLst>
          </p:cNvPr>
          <p:cNvGrpSpPr/>
          <p:nvPr/>
        </p:nvGrpSpPr>
        <p:grpSpPr>
          <a:xfrm>
            <a:off x="6491917" y="4174258"/>
            <a:ext cx="302178" cy="388934"/>
            <a:chOff x="6271766" y="3561386"/>
            <a:chExt cx="437198" cy="484707"/>
          </a:xfrm>
        </p:grpSpPr>
        <p:sp>
          <p:nvSpPr>
            <p:cNvPr id="149" name="Bogen 294">
              <a:extLst>
                <a:ext uri="{FF2B5EF4-FFF2-40B4-BE49-F238E27FC236}">
                  <a16:creationId xmlns:a16="http://schemas.microsoft.com/office/drawing/2014/main" id="{7E794209-8B1F-47AC-A665-B9B786E5DAB2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50" name="Gerader Verbinder 295">
              <a:extLst>
                <a:ext uri="{FF2B5EF4-FFF2-40B4-BE49-F238E27FC236}">
                  <a16:creationId xmlns:a16="http://schemas.microsoft.com/office/drawing/2014/main" id="{21B58A89-1AFF-464B-8D90-22B92CFB04C6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Gerader Verbinder 296">
              <a:extLst>
                <a:ext uri="{FF2B5EF4-FFF2-40B4-BE49-F238E27FC236}">
                  <a16:creationId xmlns:a16="http://schemas.microsoft.com/office/drawing/2014/main" id="{5594F966-BD2E-41CC-BF73-2CF0956D9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Gruppieren 297">
              <a:extLst>
                <a:ext uri="{FF2B5EF4-FFF2-40B4-BE49-F238E27FC236}">
                  <a16:creationId xmlns:a16="http://schemas.microsoft.com/office/drawing/2014/main" id="{83BA5577-70F5-4DF6-8C6D-00DFABE44AA5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53" name="Bogen 298">
                <a:extLst>
                  <a:ext uri="{FF2B5EF4-FFF2-40B4-BE49-F238E27FC236}">
                    <a16:creationId xmlns:a16="http://schemas.microsoft.com/office/drawing/2014/main" id="{61A0B094-BBB9-4D0F-9F2F-0F69851F64E6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54" name="Gerader Verbinder 299">
                <a:extLst>
                  <a:ext uri="{FF2B5EF4-FFF2-40B4-BE49-F238E27FC236}">
                    <a16:creationId xmlns:a16="http://schemas.microsoft.com/office/drawing/2014/main" id="{234232C1-9AAC-4BCA-8A5F-7C58098BE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Gerader Verbinder 300">
                <a:extLst>
                  <a:ext uri="{FF2B5EF4-FFF2-40B4-BE49-F238E27FC236}">
                    <a16:creationId xmlns:a16="http://schemas.microsoft.com/office/drawing/2014/main" id="{58EF2B4F-CCE4-413B-8420-92E9199F31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6" name="Gruppieren 301">
            <a:extLst>
              <a:ext uri="{FF2B5EF4-FFF2-40B4-BE49-F238E27FC236}">
                <a16:creationId xmlns:a16="http://schemas.microsoft.com/office/drawing/2014/main" id="{36F5C135-8853-4E60-9103-AF48FBE9A50E}"/>
              </a:ext>
            </a:extLst>
          </p:cNvPr>
          <p:cNvGrpSpPr>
            <a:grpSpLocks noChangeAspect="1"/>
          </p:cNvGrpSpPr>
          <p:nvPr/>
        </p:nvGrpSpPr>
        <p:grpSpPr>
          <a:xfrm>
            <a:off x="3703525" y="424350"/>
            <a:ext cx="303468" cy="322415"/>
            <a:chOff x="4567396" y="1757642"/>
            <a:chExt cx="437197" cy="517644"/>
          </a:xfrm>
        </p:grpSpPr>
        <p:sp>
          <p:nvSpPr>
            <p:cNvPr id="157" name="Bogen 302">
              <a:extLst>
                <a:ext uri="{FF2B5EF4-FFF2-40B4-BE49-F238E27FC236}">
                  <a16:creationId xmlns:a16="http://schemas.microsoft.com/office/drawing/2014/main" id="{A8618023-D68F-44D1-9518-BB1C3F961E63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58" name="Gerader Verbinder 303">
              <a:extLst>
                <a:ext uri="{FF2B5EF4-FFF2-40B4-BE49-F238E27FC236}">
                  <a16:creationId xmlns:a16="http://schemas.microsoft.com/office/drawing/2014/main" id="{34AC91B3-456B-48F5-A222-40DE71874FF6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Gerader Verbinder 304">
              <a:extLst>
                <a:ext uri="{FF2B5EF4-FFF2-40B4-BE49-F238E27FC236}">
                  <a16:creationId xmlns:a16="http://schemas.microsoft.com/office/drawing/2014/main" id="{BA99885A-49C4-41B9-881F-83A1C05CC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0" name="Gruppieren 301">
            <a:extLst>
              <a:ext uri="{FF2B5EF4-FFF2-40B4-BE49-F238E27FC236}">
                <a16:creationId xmlns:a16="http://schemas.microsoft.com/office/drawing/2014/main" id="{ED100BC1-51C9-4837-9F31-ED750159EB42}"/>
              </a:ext>
            </a:extLst>
          </p:cNvPr>
          <p:cNvGrpSpPr>
            <a:grpSpLocks noChangeAspect="1"/>
          </p:cNvGrpSpPr>
          <p:nvPr/>
        </p:nvGrpSpPr>
        <p:grpSpPr>
          <a:xfrm>
            <a:off x="4308579" y="636942"/>
            <a:ext cx="303468" cy="322415"/>
            <a:chOff x="4567396" y="1757642"/>
            <a:chExt cx="437197" cy="517644"/>
          </a:xfrm>
        </p:grpSpPr>
        <p:sp>
          <p:nvSpPr>
            <p:cNvPr id="161" name="Bogen 302">
              <a:extLst>
                <a:ext uri="{FF2B5EF4-FFF2-40B4-BE49-F238E27FC236}">
                  <a16:creationId xmlns:a16="http://schemas.microsoft.com/office/drawing/2014/main" id="{926F715D-B2BB-484A-8145-F6DDE8A021CF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62" name="Gerader Verbinder 303">
              <a:extLst>
                <a:ext uri="{FF2B5EF4-FFF2-40B4-BE49-F238E27FC236}">
                  <a16:creationId xmlns:a16="http://schemas.microsoft.com/office/drawing/2014/main" id="{1372CD9F-A12A-4F90-8AED-4D966E5D19EE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Gerader Verbinder 304">
              <a:extLst>
                <a:ext uri="{FF2B5EF4-FFF2-40B4-BE49-F238E27FC236}">
                  <a16:creationId xmlns:a16="http://schemas.microsoft.com/office/drawing/2014/main" id="{FBEA9CEF-B4AA-45D0-8FAF-68686CC313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Gruppieren 321">
            <a:extLst>
              <a:ext uri="{FF2B5EF4-FFF2-40B4-BE49-F238E27FC236}">
                <a16:creationId xmlns:a16="http://schemas.microsoft.com/office/drawing/2014/main" id="{A92C1ED3-A689-44AC-BCF9-D0F444A5039B}"/>
              </a:ext>
            </a:extLst>
          </p:cNvPr>
          <p:cNvGrpSpPr/>
          <p:nvPr/>
        </p:nvGrpSpPr>
        <p:grpSpPr>
          <a:xfrm>
            <a:off x="4798297" y="5212534"/>
            <a:ext cx="302178" cy="388934"/>
            <a:chOff x="6271766" y="3561386"/>
            <a:chExt cx="437198" cy="484707"/>
          </a:xfrm>
        </p:grpSpPr>
        <p:sp>
          <p:nvSpPr>
            <p:cNvPr id="165" name="Bogen 322">
              <a:extLst>
                <a:ext uri="{FF2B5EF4-FFF2-40B4-BE49-F238E27FC236}">
                  <a16:creationId xmlns:a16="http://schemas.microsoft.com/office/drawing/2014/main" id="{6DEE9E99-D143-480A-99D6-9CA8C9B3B401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66" name="Gerader Verbinder 323">
              <a:extLst>
                <a:ext uri="{FF2B5EF4-FFF2-40B4-BE49-F238E27FC236}">
                  <a16:creationId xmlns:a16="http://schemas.microsoft.com/office/drawing/2014/main" id="{29DF5E79-1698-4B43-B9DC-A535525A7A71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Gerader Verbinder 324">
              <a:extLst>
                <a:ext uri="{FF2B5EF4-FFF2-40B4-BE49-F238E27FC236}">
                  <a16:creationId xmlns:a16="http://schemas.microsoft.com/office/drawing/2014/main" id="{A6CE874F-4598-4087-958F-B2F8B1D42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8" name="Gruppieren 325">
              <a:extLst>
                <a:ext uri="{FF2B5EF4-FFF2-40B4-BE49-F238E27FC236}">
                  <a16:creationId xmlns:a16="http://schemas.microsoft.com/office/drawing/2014/main" id="{911F711D-DE37-4DB9-936A-0CCDB4F721DE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69" name="Bogen 326">
                <a:extLst>
                  <a:ext uri="{FF2B5EF4-FFF2-40B4-BE49-F238E27FC236}">
                    <a16:creationId xmlns:a16="http://schemas.microsoft.com/office/drawing/2014/main" id="{7E6AFAC2-823F-4825-9346-3D705F1FEBD1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70" name="Gerader Verbinder 327">
                <a:extLst>
                  <a:ext uri="{FF2B5EF4-FFF2-40B4-BE49-F238E27FC236}">
                    <a16:creationId xmlns:a16="http://schemas.microsoft.com/office/drawing/2014/main" id="{32AD8FDF-4644-469A-B171-274862278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328">
                <a:extLst>
                  <a:ext uri="{FF2B5EF4-FFF2-40B4-BE49-F238E27FC236}">
                    <a16:creationId xmlns:a16="http://schemas.microsoft.com/office/drawing/2014/main" id="{75358404-1E63-4D53-A134-10937A737A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Gruppieren 313">
            <a:extLst>
              <a:ext uri="{FF2B5EF4-FFF2-40B4-BE49-F238E27FC236}">
                <a16:creationId xmlns:a16="http://schemas.microsoft.com/office/drawing/2014/main" id="{83698044-CD8F-4CD2-9C93-D00BD2588E46}"/>
              </a:ext>
            </a:extLst>
          </p:cNvPr>
          <p:cNvGrpSpPr/>
          <p:nvPr/>
        </p:nvGrpSpPr>
        <p:grpSpPr>
          <a:xfrm rot="10800000">
            <a:off x="5106007" y="360907"/>
            <a:ext cx="302178" cy="388934"/>
            <a:chOff x="6271766" y="3561386"/>
            <a:chExt cx="437198" cy="484707"/>
          </a:xfrm>
        </p:grpSpPr>
        <p:sp>
          <p:nvSpPr>
            <p:cNvPr id="173" name="Bogen 314">
              <a:extLst>
                <a:ext uri="{FF2B5EF4-FFF2-40B4-BE49-F238E27FC236}">
                  <a16:creationId xmlns:a16="http://schemas.microsoft.com/office/drawing/2014/main" id="{E97CD35E-1BCD-4F39-A707-E424BC6DA24C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74" name="Gerader Verbinder 315">
              <a:extLst>
                <a:ext uri="{FF2B5EF4-FFF2-40B4-BE49-F238E27FC236}">
                  <a16:creationId xmlns:a16="http://schemas.microsoft.com/office/drawing/2014/main" id="{E5F096A0-547C-46F7-BF13-6994E097FF4E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Gerader Verbinder 316">
              <a:extLst>
                <a:ext uri="{FF2B5EF4-FFF2-40B4-BE49-F238E27FC236}">
                  <a16:creationId xmlns:a16="http://schemas.microsoft.com/office/drawing/2014/main" id="{5CA3FB2C-7EB3-46A2-B689-08E40A5CC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6" name="Gruppieren 317">
              <a:extLst>
                <a:ext uri="{FF2B5EF4-FFF2-40B4-BE49-F238E27FC236}">
                  <a16:creationId xmlns:a16="http://schemas.microsoft.com/office/drawing/2014/main" id="{7771A126-2B3E-41CB-9D9E-27D6C641ABAF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77" name="Bogen 318">
                <a:extLst>
                  <a:ext uri="{FF2B5EF4-FFF2-40B4-BE49-F238E27FC236}">
                    <a16:creationId xmlns:a16="http://schemas.microsoft.com/office/drawing/2014/main" id="{CB86349A-D11E-47E3-8026-07CD172549C2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78" name="Gerader Verbinder 319">
                <a:extLst>
                  <a:ext uri="{FF2B5EF4-FFF2-40B4-BE49-F238E27FC236}">
                    <a16:creationId xmlns:a16="http://schemas.microsoft.com/office/drawing/2014/main" id="{CE96A7B4-3C71-4827-882F-3C5A9DCC3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320">
                <a:extLst>
                  <a:ext uri="{FF2B5EF4-FFF2-40B4-BE49-F238E27FC236}">
                    <a16:creationId xmlns:a16="http://schemas.microsoft.com/office/drawing/2014/main" id="{ED894F4F-40FE-4C08-B623-67B7DB2E18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0" name="Gerade Verbindung mit Pfeil 329">
            <a:extLst>
              <a:ext uri="{FF2B5EF4-FFF2-40B4-BE49-F238E27FC236}">
                <a16:creationId xmlns:a16="http://schemas.microsoft.com/office/drawing/2014/main" id="{45D3BF19-54F0-4F7B-9500-E5EB0EBC514B}"/>
              </a:ext>
            </a:extLst>
          </p:cNvPr>
          <p:cNvCxnSpPr>
            <a:cxnSpLocks/>
          </p:cNvCxnSpPr>
          <p:nvPr/>
        </p:nvCxnSpPr>
        <p:spPr>
          <a:xfrm flipH="1">
            <a:off x="5414815" y="1955912"/>
            <a:ext cx="5191" cy="29325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uppieren 219">
            <a:extLst>
              <a:ext uri="{FF2B5EF4-FFF2-40B4-BE49-F238E27FC236}">
                <a16:creationId xmlns:a16="http://schemas.microsoft.com/office/drawing/2014/main" id="{CA55E3E3-5F59-47ED-B838-2FDE89507928}"/>
              </a:ext>
            </a:extLst>
          </p:cNvPr>
          <p:cNvGrpSpPr/>
          <p:nvPr/>
        </p:nvGrpSpPr>
        <p:grpSpPr>
          <a:xfrm rot="10800000">
            <a:off x="5274322" y="1925215"/>
            <a:ext cx="302178" cy="388934"/>
            <a:chOff x="6271766" y="3561386"/>
            <a:chExt cx="437198" cy="484707"/>
          </a:xfrm>
        </p:grpSpPr>
        <p:sp>
          <p:nvSpPr>
            <p:cNvPr id="182" name="Bogen 220">
              <a:extLst>
                <a:ext uri="{FF2B5EF4-FFF2-40B4-BE49-F238E27FC236}">
                  <a16:creationId xmlns:a16="http://schemas.microsoft.com/office/drawing/2014/main" id="{0334CD88-DC74-4C80-B2EA-6876113A9D0A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83" name="Gerader Verbinder 221">
              <a:extLst>
                <a:ext uri="{FF2B5EF4-FFF2-40B4-BE49-F238E27FC236}">
                  <a16:creationId xmlns:a16="http://schemas.microsoft.com/office/drawing/2014/main" id="{2E54677E-9099-42FA-874F-EF9550FFFE31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Gerader Verbinder 222">
              <a:extLst>
                <a:ext uri="{FF2B5EF4-FFF2-40B4-BE49-F238E27FC236}">
                  <a16:creationId xmlns:a16="http://schemas.microsoft.com/office/drawing/2014/main" id="{02621FEA-75EC-4567-9A4D-977D630A4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5" name="Gruppieren 223">
              <a:extLst>
                <a:ext uri="{FF2B5EF4-FFF2-40B4-BE49-F238E27FC236}">
                  <a16:creationId xmlns:a16="http://schemas.microsoft.com/office/drawing/2014/main" id="{4C8B0F2E-84CE-488E-B50B-2ABBF8528B63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86" name="Bogen 224">
                <a:extLst>
                  <a:ext uri="{FF2B5EF4-FFF2-40B4-BE49-F238E27FC236}">
                    <a16:creationId xmlns:a16="http://schemas.microsoft.com/office/drawing/2014/main" id="{74BB77F2-2B4C-465B-B82F-5238B66AEECE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87" name="Gerader Verbinder 225">
                <a:extLst>
                  <a:ext uri="{FF2B5EF4-FFF2-40B4-BE49-F238E27FC236}">
                    <a16:creationId xmlns:a16="http://schemas.microsoft.com/office/drawing/2014/main" id="{2EA81179-9C85-4E58-BC6C-28FFBEBE6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226">
                <a:extLst>
                  <a:ext uri="{FF2B5EF4-FFF2-40B4-BE49-F238E27FC236}">
                    <a16:creationId xmlns:a16="http://schemas.microsoft.com/office/drawing/2014/main" id="{A978F6A2-22A8-43EE-8105-AAC121AE41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9" name="Gerade Verbindung mit Pfeil 330">
            <a:extLst>
              <a:ext uri="{FF2B5EF4-FFF2-40B4-BE49-F238E27FC236}">
                <a16:creationId xmlns:a16="http://schemas.microsoft.com/office/drawing/2014/main" id="{A318E121-DE94-4AC4-9964-4E0B9645F5A1}"/>
              </a:ext>
            </a:extLst>
          </p:cNvPr>
          <p:cNvCxnSpPr>
            <a:cxnSpLocks/>
          </p:cNvCxnSpPr>
          <p:nvPr/>
        </p:nvCxnSpPr>
        <p:spPr>
          <a:xfrm flipH="1">
            <a:off x="4996270" y="2908859"/>
            <a:ext cx="25840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mit Pfeil 331">
            <a:extLst>
              <a:ext uri="{FF2B5EF4-FFF2-40B4-BE49-F238E27FC236}">
                <a16:creationId xmlns:a16="http://schemas.microsoft.com/office/drawing/2014/main" id="{8FE13DDD-49E0-4264-9B1B-7C75667A1976}"/>
              </a:ext>
            </a:extLst>
          </p:cNvPr>
          <p:cNvCxnSpPr>
            <a:cxnSpLocks/>
          </p:cNvCxnSpPr>
          <p:nvPr/>
        </p:nvCxnSpPr>
        <p:spPr>
          <a:xfrm flipH="1">
            <a:off x="5944537" y="3026552"/>
            <a:ext cx="25840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uppieren 332">
            <a:extLst>
              <a:ext uri="{FF2B5EF4-FFF2-40B4-BE49-F238E27FC236}">
                <a16:creationId xmlns:a16="http://schemas.microsoft.com/office/drawing/2014/main" id="{5E0A4C42-9CD7-40A5-A34F-F530C772852F}"/>
              </a:ext>
            </a:extLst>
          </p:cNvPr>
          <p:cNvGrpSpPr/>
          <p:nvPr/>
        </p:nvGrpSpPr>
        <p:grpSpPr>
          <a:xfrm rot="16200000">
            <a:off x="6793175" y="3419072"/>
            <a:ext cx="302178" cy="388934"/>
            <a:chOff x="6271766" y="3561386"/>
            <a:chExt cx="437198" cy="484707"/>
          </a:xfrm>
        </p:grpSpPr>
        <p:sp>
          <p:nvSpPr>
            <p:cNvPr id="192" name="Bogen 333">
              <a:extLst>
                <a:ext uri="{FF2B5EF4-FFF2-40B4-BE49-F238E27FC236}">
                  <a16:creationId xmlns:a16="http://schemas.microsoft.com/office/drawing/2014/main" id="{07F49FEE-94B6-47CF-8A8E-16BABF4DCE21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93" name="Gerader Verbinder 334">
              <a:extLst>
                <a:ext uri="{FF2B5EF4-FFF2-40B4-BE49-F238E27FC236}">
                  <a16:creationId xmlns:a16="http://schemas.microsoft.com/office/drawing/2014/main" id="{8B98F730-7779-44C9-BB94-1D9AC1026D68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Gerader Verbinder 335">
              <a:extLst>
                <a:ext uri="{FF2B5EF4-FFF2-40B4-BE49-F238E27FC236}">
                  <a16:creationId xmlns:a16="http://schemas.microsoft.com/office/drawing/2014/main" id="{50F3E242-909C-434B-948F-60508EB3A6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5" name="Gruppieren 336">
              <a:extLst>
                <a:ext uri="{FF2B5EF4-FFF2-40B4-BE49-F238E27FC236}">
                  <a16:creationId xmlns:a16="http://schemas.microsoft.com/office/drawing/2014/main" id="{1859BEC4-7407-4287-AC02-23A9750FE5BF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196" name="Bogen 337">
                <a:extLst>
                  <a:ext uri="{FF2B5EF4-FFF2-40B4-BE49-F238E27FC236}">
                    <a16:creationId xmlns:a16="http://schemas.microsoft.com/office/drawing/2014/main" id="{BD7D43DE-E896-4EFB-86C7-A5D59AD91932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97" name="Gerader Verbinder 338">
                <a:extLst>
                  <a:ext uri="{FF2B5EF4-FFF2-40B4-BE49-F238E27FC236}">
                    <a16:creationId xmlns:a16="http://schemas.microsoft.com/office/drawing/2014/main" id="{4C6D652E-0598-4ED8-8256-3280A03C6F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339">
                <a:extLst>
                  <a:ext uri="{FF2B5EF4-FFF2-40B4-BE49-F238E27FC236}">
                    <a16:creationId xmlns:a16="http://schemas.microsoft.com/office/drawing/2014/main" id="{D875427C-7F13-4BE4-9B2E-AAC3D4F470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9" name="Gruppieren 340">
            <a:extLst>
              <a:ext uri="{FF2B5EF4-FFF2-40B4-BE49-F238E27FC236}">
                <a16:creationId xmlns:a16="http://schemas.microsoft.com/office/drawing/2014/main" id="{D0FF9866-7AFD-4401-AC01-A85BFDD50D2E}"/>
              </a:ext>
            </a:extLst>
          </p:cNvPr>
          <p:cNvGrpSpPr/>
          <p:nvPr/>
        </p:nvGrpSpPr>
        <p:grpSpPr>
          <a:xfrm rot="16200000">
            <a:off x="8011347" y="746698"/>
            <a:ext cx="302178" cy="388934"/>
            <a:chOff x="6271766" y="3561386"/>
            <a:chExt cx="437198" cy="484707"/>
          </a:xfrm>
        </p:grpSpPr>
        <p:sp>
          <p:nvSpPr>
            <p:cNvPr id="200" name="Bogen 341">
              <a:extLst>
                <a:ext uri="{FF2B5EF4-FFF2-40B4-BE49-F238E27FC236}">
                  <a16:creationId xmlns:a16="http://schemas.microsoft.com/office/drawing/2014/main" id="{85D2A3BE-F57A-4F5E-9C29-86DCB3F045FF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01" name="Gerader Verbinder 342">
              <a:extLst>
                <a:ext uri="{FF2B5EF4-FFF2-40B4-BE49-F238E27FC236}">
                  <a16:creationId xmlns:a16="http://schemas.microsoft.com/office/drawing/2014/main" id="{C23D4ADB-CBD9-42B8-ADC8-2F90D4CD821C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Gerader Verbinder 343">
              <a:extLst>
                <a:ext uri="{FF2B5EF4-FFF2-40B4-BE49-F238E27FC236}">
                  <a16:creationId xmlns:a16="http://schemas.microsoft.com/office/drawing/2014/main" id="{C2BD3DEB-FBD8-4966-8FFF-94ADA0E518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3" name="Gruppieren 344">
              <a:extLst>
                <a:ext uri="{FF2B5EF4-FFF2-40B4-BE49-F238E27FC236}">
                  <a16:creationId xmlns:a16="http://schemas.microsoft.com/office/drawing/2014/main" id="{0ED912CE-2D85-4677-90AD-C6483A8C607C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04" name="Bogen 345">
                <a:extLst>
                  <a:ext uri="{FF2B5EF4-FFF2-40B4-BE49-F238E27FC236}">
                    <a16:creationId xmlns:a16="http://schemas.microsoft.com/office/drawing/2014/main" id="{BE3E4268-9C01-4136-955C-A896C0BBBB42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05" name="Gerader Verbinder 346">
                <a:extLst>
                  <a:ext uri="{FF2B5EF4-FFF2-40B4-BE49-F238E27FC236}">
                    <a16:creationId xmlns:a16="http://schemas.microsoft.com/office/drawing/2014/main" id="{E30779E9-492F-41FC-B0CA-A5728EE6E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347">
                <a:extLst>
                  <a:ext uri="{FF2B5EF4-FFF2-40B4-BE49-F238E27FC236}">
                    <a16:creationId xmlns:a16="http://schemas.microsoft.com/office/drawing/2014/main" id="{F53AD1BC-2213-4F7B-AB86-CDDDF29243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7" name="Gruppieren 348">
            <a:extLst>
              <a:ext uri="{FF2B5EF4-FFF2-40B4-BE49-F238E27FC236}">
                <a16:creationId xmlns:a16="http://schemas.microsoft.com/office/drawing/2014/main" id="{396C2B5B-823E-40EF-87B7-DD6BF8EBC4CD}"/>
              </a:ext>
            </a:extLst>
          </p:cNvPr>
          <p:cNvGrpSpPr/>
          <p:nvPr/>
        </p:nvGrpSpPr>
        <p:grpSpPr>
          <a:xfrm rot="10800000">
            <a:off x="8360216" y="1709208"/>
            <a:ext cx="302178" cy="388934"/>
            <a:chOff x="6271766" y="3561386"/>
            <a:chExt cx="437198" cy="484707"/>
          </a:xfrm>
        </p:grpSpPr>
        <p:sp>
          <p:nvSpPr>
            <p:cNvPr id="208" name="Bogen 349">
              <a:extLst>
                <a:ext uri="{FF2B5EF4-FFF2-40B4-BE49-F238E27FC236}">
                  <a16:creationId xmlns:a16="http://schemas.microsoft.com/office/drawing/2014/main" id="{CE32FB47-8368-4441-AF77-BA48EAFA111E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09" name="Gerader Verbinder 350">
              <a:extLst>
                <a:ext uri="{FF2B5EF4-FFF2-40B4-BE49-F238E27FC236}">
                  <a16:creationId xmlns:a16="http://schemas.microsoft.com/office/drawing/2014/main" id="{DC5B164D-5A04-47BC-A508-2A15A5273538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Gerader Verbinder 351">
              <a:extLst>
                <a:ext uri="{FF2B5EF4-FFF2-40B4-BE49-F238E27FC236}">
                  <a16:creationId xmlns:a16="http://schemas.microsoft.com/office/drawing/2014/main" id="{957A129E-96ED-4C3F-BAEA-E1A257C6B2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1" name="Gruppieren 352">
              <a:extLst>
                <a:ext uri="{FF2B5EF4-FFF2-40B4-BE49-F238E27FC236}">
                  <a16:creationId xmlns:a16="http://schemas.microsoft.com/office/drawing/2014/main" id="{B499B727-0226-46DC-AAE0-0378401FFD6C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12" name="Bogen 353">
                <a:extLst>
                  <a:ext uri="{FF2B5EF4-FFF2-40B4-BE49-F238E27FC236}">
                    <a16:creationId xmlns:a16="http://schemas.microsoft.com/office/drawing/2014/main" id="{244CE900-0E3B-4BE3-A8D1-A8CC8C86A11B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13" name="Gerader Verbinder 354">
                <a:extLst>
                  <a:ext uri="{FF2B5EF4-FFF2-40B4-BE49-F238E27FC236}">
                    <a16:creationId xmlns:a16="http://schemas.microsoft.com/office/drawing/2014/main" id="{1A49D75D-CE83-4597-8538-D70E8115B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355">
                <a:extLst>
                  <a:ext uri="{FF2B5EF4-FFF2-40B4-BE49-F238E27FC236}">
                    <a16:creationId xmlns:a16="http://schemas.microsoft.com/office/drawing/2014/main" id="{436B58A9-FA33-4E23-9E2F-9A440C9433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5" name="Gerade Verbindung mit Pfeil 356">
            <a:extLst>
              <a:ext uri="{FF2B5EF4-FFF2-40B4-BE49-F238E27FC236}">
                <a16:creationId xmlns:a16="http://schemas.microsoft.com/office/drawing/2014/main" id="{65AF2BFE-5E32-46D5-B2E7-9427CD4C8050}"/>
              </a:ext>
            </a:extLst>
          </p:cNvPr>
          <p:cNvCxnSpPr>
            <a:cxnSpLocks/>
          </p:cNvCxnSpPr>
          <p:nvPr/>
        </p:nvCxnSpPr>
        <p:spPr>
          <a:xfrm>
            <a:off x="6907405" y="1785400"/>
            <a:ext cx="0" cy="279106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mit Pfeil 358">
            <a:extLst>
              <a:ext uri="{FF2B5EF4-FFF2-40B4-BE49-F238E27FC236}">
                <a16:creationId xmlns:a16="http://schemas.microsoft.com/office/drawing/2014/main" id="{83D9F7B1-BB8B-4EBA-846D-4D56D927FBC7}"/>
              </a:ext>
            </a:extLst>
          </p:cNvPr>
          <p:cNvCxnSpPr>
            <a:cxnSpLocks/>
          </p:cNvCxnSpPr>
          <p:nvPr/>
        </p:nvCxnSpPr>
        <p:spPr>
          <a:xfrm flipH="1">
            <a:off x="6786896" y="3689081"/>
            <a:ext cx="241019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359">
            <a:extLst>
              <a:ext uri="{FF2B5EF4-FFF2-40B4-BE49-F238E27FC236}">
                <a16:creationId xmlns:a16="http://schemas.microsoft.com/office/drawing/2014/main" id="{E33C5D6F-1340-4523-8B70-6ADED5B2B468}"/>
              </a:ext>
            </a:extLst>
          </p:cNvPr>
          <p:cNvCxnSpPr>
            <a:cxnSpLocks/>
          </p:cNvCxnSpPr>
          <p:nvPr/>
        </p:nvCxnSpPr>
        <p:spPr>
          <a:xfrm flipH="1">
            <a:off x="4996270" y="3026552"/>
            <a:ext cx="241019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mit Pfeil 374">
            <a:extLst>
              <a:ext uri="{FF2B5EF4-FFF2-40B4-BE49-F238E27FC236}">
                <a16:creationId xmlns:a16="http://schemas.microsoft.com/office/drawing/2014/main" id="{A36DCA1D-EA1B-4FE6-B2FF-0884A63DDE21}"/>
              </a:ext>
            </a:extLst>
          </p:cNvPr>
          <p:cNvCxnSpPr>
            <a:cxnSpLocks/>
          </p:cNvCxnSpPr>
          <p:nvPr/>
        </p:nvCxnSpPr>
        <p:spPr>
          <a:xfrm flipH="1">
            <a:off x="5045266" y="5309816"/>
            <a:ext cx="7447" cy="243788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382">
            <a:extLst>
              <a:ext uri="{FF2B5EF4-FFF2-40B4-BE49-F238E27FC236}">
                <a16:creationId xmlns:a16="http://schemas.microsoft.com/office/drawing/2014/main" id="{80762640-8C42-4393-B4A3-FC69DDDE48DF}"/>
              </a:ext>
            </a:extLst>
          </p:cNvPr>
          <p:cNvCxnSpPr>
            <a:cxnSpLocks/>
          </p:cNvCxnSpPr>
          <p:nvPr/>
        </p:nvCxnSpPr>
        <p:spPr>
          <a:xfrm flipV="1">
            <a:off x="7742154" y="3770182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uppieren 383">
            <a:extLst>
              <a:ext uri="{FF2B5EF4-FFF2-40B4-BE49-F238E27FC236}">
                <a16:creationId xmlns:a16="http://schemas.microsoft.com/office/drawing/2014/main" id="{AFAAD03E-DE3E-48E5-8BFF-9A4D632094BF}"/>
              </a:ext>
            </a:extLst>
          </p:cNvPr>
          <p:cNvGrpSpPr/>
          <p:nvPr/>
        </p:nvGrpSpPr>
        <p:grpSpPr>
          <a:xfrm rot="16200000">
            <a:off x="5936412" y="2034243"/>
            <a:ext cx="302178" cy="388934"/>
            <a:chOff x="6271766" y="3561386"/>
            <a:chExt cx="437198" cy="484707"/>
          </a:xfrm>
        </p:grpSpPr>
        <p:sp>
          <p:nvSpPr>
            <p:cNvPr id="221" name="Bogen 384">
              <a:extLst>
                <a:ext uri="{FF2B5EF4-FFF2-40B4-BE49-F238E27FC236}">
                  <a16:creationId xmlns:a16="http://schemas.microsoft.com/office/drawing/2014/main" id="{9B2DA2AD-EFFC-48B4-8237-BF1F2BD6BEBE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22" name="Gerader Verbinder 385">
              <a:extLst>
                <a:ext uri="{FF2B5EF4-FFF2-40B4-BE49-F238E27FC236}">
                  <a16:creationId xmlns:a16="http://schemas.microsoft.com/office/drawing/2014/main" id="{0DFE5189-F23E-47F1-BD68-600B53D884D0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Gerader Verbinder 386">
              <a:extLst>
                <a:ext uri="{FF2B5EF4-FFF2-40B4-BE49-F238E27FC236}">
                  <a16:creationId xmlns:a16="http://schemas.microsoft.com/office/drawing/2014/main" id="{A1725F12-318F-4DFB-A3DE-1E401BCEF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4" name="Gruppieren 387">
              <a:extLst>
                <a:ext uri="{FF2B5EF4-FFF2-40B4-BE49-F238E27FC236}">
                  <a16:creationId xmlns:a16="http://schemas.microsoft.com/office/drawing/2014/main" id="{37CA9867-F58E-448B-BEB5-5B3FAAC10994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225" name="Bogen 388">
                <a:extLst>
                  <a:ext uri="{FF2B5EF4-FFF2-40B4-BE49-F238E27FC236}">
                    <a16:creationId xmlns:a16="http://schemas.microsoft.com/office/drawing/2014/main" id="{18FD1AAC-6AC0-434A-8FDB-AB84C9A3287F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26" name="Gerader Verbinder 389">
                <a:extLst>
                  <a:ext uri="{FF2B5EF4-FFF2-40B4-BE49-F238E27FC236}">
                    <a16:creationId xmlns:a16="http://schemas.microsoft.com/office/drawing/2014/main" id="{7564616C-4585-4C4B-B9B4-477CEAD83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Gerader Verbinder 390">
                <a:extLst>
                  <a:ext uri="{FF2B5EF4-FFF2-40B4-BE49-F238E27FC236}">
                    <a16:creationId xmlns:a16="http://schemas.microsoft.com/office/drawing/2014/main" id="{25525815-E781-44F2-BE9A-CD17E66B9D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8" name="Gerade Verbindung mit Pfeil 391">
            <a:extLst>
              <a:ext uri="{FF2B5EF4-FFF2-40B4-BE49-F238E27FC236}">
                <a16:creationId xmlns:a16="http://schemas.microsoft.com/office/drawing/2014/main" id="{2DEC6B68-B565-4C07-BD4A-F0A0DCB0F26E}"/>
              </a:ext>
            </a:extLst>
          </p:cNvPr>
          <p:cNvCxnSpPr>
            <a:cxnSpLocks/>
          </p:cNvCxnSpPr>
          <p:nvPr/>
        </p:nvCxnSpPr>
        <p:spPr>
          <a:xfrm>
            <a:off x="8586848" y="1814613"/>
            <a:ext cx="0" cy="22068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 Verbindung mit Pfeil 392">
            <a:extLst>
              <a:ext uri="{FF2B5EF4-FFF2-40B4-BE49-F238E27FC236}">
                <a16:creationId xmlns:a16="http://schemas.microsoft.com/office/drawing/2014/main" id="{47AD9970-E1F7-4CD7-92A1-549F84E8362A}"/>
              </a:ext>
            </a:extLst>
          </p:cNvPr>
          <p:cNvCxnSpPr>
            <a:cxnSpLocks/>
          </p:cNvCxnSpPr>
          <p:nvPr/>
        </p:nvCxnSpPr>
        <p:spPr>
          <a:xfrm>
            <a:off x="5042590" y="3102097"/>
            <a:ext cx="20314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 Verbindung mit Pfeil 395">
            <a:extLst>
              <a:ext uri="{FF2B5EF4-FFF2-40B4-BE49-F238E27FC236}">
                <a16:creationId xmlns:a16="http://schemas.microsoft.com/office/drawing/2014/main" id="{32E64E53-49FD-4E4C-9E0C-94D111ECCC46}"/>
              </a:ext>
            </a:extLst>
          </p:cNvPr>
          <p:cNvCxnSpPr>
            <a:cxnSpLocks/>
          </p:cNvCxnSpPr>
          <p:nvPr/>
        </p:nvCxnSpPr>
        <p:spPr>
          <a:xfrm flipV="1">
            <a:off x="4855947" y="5264744"/>
            <a:ext cx="0" cy="237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 Verbindung mit Pfeil 396">
            <a:extLst>
              <a:ext uri="{FF2B5EF4-FFF2-40B4-BE49-F238E27FC236}">
                <a16:creationId xmlns:a16="http://schemas.microsoft.com/office/drawing/2014/main" id="{4ABC4B7D-6CC0-4AC1-A808-BA855D57C499}"/>
              </a:ext>
            </a:extLst>
          </p:cNvPr>
          <p:cNvCxnSpPr>
            <a:cxnSpLocks/>
          </p:cNvCxnSpPr>
          <p:nvPr/>
        </p:nvCxnSpPr>
        <p:spPr>
          <a:xfrm flipV="1">
            <a:off x="8651512" y="4192740"/>
            <a:ext cx="0" cy="237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408">
            <a:extLst>
              <a:ext uri="{FF2B5EF4-FFF2-40B4-BE49-F238E27FC236}">
                <a16:creationId xmlns:a16="http://schemas.microsoft.com/office/drawing/2014/main" id="{DB09E55F-08DD-4E5F-931C-7DC04EF76918}"/>
              </a:ext>
            </a:extLst>
          </p:cNvPr>
          <p:cNvCxnSpPr>
            <a:cxnSpLocks/>
          </p:cNvCxnSpPr>
          <p:nvPr/>
        </p:nvCxnSpPr>
        <p:spPr>
          <a:xfrm flipH="1">
            <a:off x="7834147" y="3772798"/>
            <a:ext cx="5191" cy="29325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409">
            <a:extLst>
              <a:ext uri="{FF2B5EF4-FFF2-40B4-BE49-F238E27FC236}">
                <a16:creationId xmlns:a16="http://schemas.microsoft.com/office/drawing/2014/main" id="{0DC146A7-0A6C-48C6-84F0-D059C6CFB582}"/>
              </a:ext>
            </a:extLst>
          </p:cNvPr>
          <p:cNvCxnSpPr>
            <a:cxnSpLocks/>
          </p:cNvCxnSpPr>
          <p:nvPr/>
        </p:nvCxnSpPr>
        <p:spPr>
          <a:xfrm>
            <a:off x="5956155" y="2284404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mit Pfeil 419">
            <a:extLst>
              <a:ext uri="{FF2B5EF4-FFF2-40B4-BE49-F238E27FC236}">
                <a16:creationId xmlns:a16="http://schemas.microsoft.com/office/drawing/2014/main" id="{DCD11F61-4BF0-42B8-8832-97D6122218DC}"/>
              </a:ext>
            </a:extLst>
          </p:cNvPr>
          <p:cNvCxnSpPr>
            <a:cxnSpLocks/>
          </p:cNvCxnSpPr>
          <p:nvPr/>
        </p:nvCxnSpPr>
        <p:spPr>
          <a:xfrm>
            <a:off x="4604095" y="6389019"/>
            <a:ext cx="0" cy="187838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uppieren 423">
            <a:extLst>
              <a:ext uri="{FF2B5EF4-FFF2-40B4-BE49-F238E27FC236}">
                <a16:creationId xmlns:a16="http://schemas.microsoft.com/office/drawing/2014/main" id="{DB8535F4-9021-40B6-82D1-CE461A6CA8FB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6084445" y="6246269"/>
            <a:ext cx="365813" cy="388653"/>
            <a:chOff x="4567396" y="1757642"/>
            <a:chExt cx="437197" cy="517644"/>
          </a:xfrm>
        </p:grpSpPr>
        <p:sp>
          <p:nvSpPr>
            <p:cNvPr id="236" name="Bogen 424">
              <a:extLst>
                <a:ext uri="{FF2B5EF4-FFF2-40B4-BE49-F238E27FC236}">
                  <a16:creationId xmlns:a16="http://schemas.microsoft.com/office/drawing/2014/main" id="{FF65CEFD-5ED8-4E9D-8E4E-4300887FB1D8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37" name="Gerader Verbinder 425">
              <a:extLst>
                <a:ext uri="{FF2B5EF4-FFF2-40B4-BE49-F238E27FC236}">
                  <a16:creationId xmlns:a16="http://schemas.microsoft.com/office/drawing/2014/main" id="{D2F1874A-7B08-4031-9CAB-AE9D8FCD51B0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8" name="Rechteck 26">
            <a:extLst>
              <a:ext uri="{FF2B5EF4-FFF2-40B4-BE49-F238E27FC236}">
                <a16:creationId xmlns:a16="http://schemas.microsoft.com/office/drawing/2014/main" id="{38436075-068E-47F1-A830-E21EA8933D53}"/>
              </a:ext>
            </a:extLst>
          </p:cNvPr>
          <p:cNvSpPr/>
          <p:nvPr/>
        </p:nvSpPr>
        <p:spPr>
          <a:xfrm>
            <a:off x="6272504" y="4373170"/>
            <a:ext cx="755255" cy="5253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DSP Storage</a:t>
            </a:r>
          </a:p>
        </p:txBody>
      </p:sp>
      <p:grpSp>
        <p:nvGrpSpPr>
          <p:cNvPr id="239" name="Gruppieren 435">
            <a:extLst>
              <a:ext uri="{FF2B5EF4-FFF2-40B4-BE49-F238E27FC236}">
                <a16:creationId xmlns:a16="http://schemas.microsoft.com/office/drawing/2014/main" id="{BEDE296E-4834-4772-B95B-BF15714D38A6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3777945" y="5301613"/>
            <a:ext cx="365813" cy="388653"/>
            <a:chOff x="4567396" y="1757642"/>
            <a:chExt cx="437197" cy="517644"/>
          </a:xfrm>
        </p:grpSpPr>
        <p:sp>
          <p:nvSpPr>
            <p:cNvPr id="240" name="Bogen 436">
              <a:extLst>
                <a:ext uri="{FF2B5EF4-FFF2-40B4-BE49-F238E27FC236}">
                  <a16:creationId xmlns:a16="http://schemas.microsoft.com/office/drawing/2014/main" id="{72C07953-942D-49AC-9784-5203999F75F5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41" name="Gerader Verbinder 437">
              <a:extLst>
                <a:ext uri="{FF2B5EF4-FFF2-40B4-BE49-F238E27FC236}">
                  <a16:creationId xmlns:a16="http://schemas.microsoft.com/office/drawing/2014/main" id="{17F3692F-3F05-4563-9D21-41866141248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Gerader Verbinder 438">
              <a:extLst>
                <a:ext uri="{FF2B5EF4-FFF2-40B4-BE49-F238E27FC236}">
                  <a16:creationId xmlns:a16="http://schemas.microsoft.com/office/drawing/2014/main" id="{895165E6-FB35-4BEA-BE99-49EEE2EF19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3" name="Gruppieren 440">
            <a:extLst>
              <a:ext uri="{FF2B5EF4-FFF2-40B4-BE49-F238E27FC236}">
                <a16:creationId xmlns:a16="http://schemas.microsoft.com/office/drawing/2014/main" id="{C5428801-EE20-4676-AF78-D4C92101010D}"/>
              </a:ext>
            </a:extLst>
          </p:cNvPr>
          <p:cNvGrpSpPr>
            <a:grpSpLocks noChangeAspect="1"/>
          </p:cNvGrpSpPr>
          <p:nvPr/>
        </p:nvGrpSpPr>
        <p:grpSpPr>
          <a:xfrm>
            <a:off x="4054190" y="4965359"/>
            <a:ext cx="365813" cy="388653"/>
            <a:chOff x="4567396" y="1757642"/>
            <a:chExt cx="437197" cy="517644"/>
          </a:xfrm>
        </p:grpSpPr>
        <p:sp>
          <p:nvSpPr>
            <p:cNvPr id="244" name="Bogen 441">
              <a:extLst>
                <a:ext uri="{FF2B5EF4-FFF2-40B4-BE49-F238E27FC236}">
                  <a16:creationId xmlns:a16="http://schemas.microsoft.com/office/drawing/2014/main" id="{690A7B03-080E-4B99-90C3-E9AED365B379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45" name="Gerader Verbinder 442">
              <a:extLst>
                <a:ext uri="{FF2B5EF4-FFF2-40B4-BE49-F238E27FC236}">
                  <a16:creationId xmlns:a16="http://schemas.microsoft.com/office/drawing/2014/main" id="{9C2D2DBD-041C-48AE-B959-421D8451F71A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Gerader Verbinder 443">
              <a:extLst>
                <a:ext uri="{FF2B5EF4-FFF2-40B4-BE49-F238E27FC236}">
                  <a16:creationId xmlns:a16="http://schemas.microsoft.com/office/drawing/2014/main" id="{D67610E8-3D23-4A48-AF66-BBACA7B0FC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7" name="Gruppieren 448">
            <a:extLst>
              <a:ext uri="{FF2B5EF4-FFF2-40B4-BE49-F238E27FC236}">
                <a16:creationId xmlns:a16="http://schemas.microsoft.com/office/drawing/2014/main" id="{F6163D90-1CD1-4F50-AAD5-A0C62270958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4055787" y="5469713"/>
            <a:ext cx="365813" cy="388653"/>
            <a:chOff x="4567396" y="1757642"/>
            <a:chExt cx="437197" cy="517644"/>
          </a:xfrm>
        </p:grpSpPr>
        <p:sp>
          <p:nvSpPr>
            <p:cNvPr id="248" name="Bogen 449">
              <a:extLst>
                <a:ext uri="{FF2B5EF4-FFF2-40B4-BE49-F238E27FC236}">
                  <a16:creationId xmlns:a16="http://schemas.microsoft.com/office/drawing/2014/main" id="{4EDF3619-88CD-4039-8297-7333C0042B50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49" name="Gerader Verbinder 450">
              <a:extLst>
                <a:ext uri="{FF2B5EF4-FFF2-40B4-BE49-F238E27FC236}">
                  <a16:creationId xmlns:a16="http://schemas.microsoft.com/office/drawing/2014/main" id="{7B1F54E0-6423-469F-BE2A-D0735CE8CB7F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Gerader Verbinder 451">
              <a:extLst>
                <a:ext uri="{FF2B5EF4-FFF2-40B4-BE49-F238E27FC236}">
                  <a16:creationId xmlns:a16="http://schemas.microsoft.com/office/drawing/2014/main" id="{8DD765C3-B4D1-4EA2-BA15-ABBDC2335B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1" name="Gruppieren 456">
            <a:extLst>
              <a:ext uri="{FF2B5EF4-FFF2-40B4-BE49-F238E27FC236}">
                <a16:creationId xmlns:a16="http://schemas.microsoft.com/office/drawing/2014/main" id="{DB43028C-BA8C-4365-AC8E-C739472B7415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7281741" y="1623627"/>
            <a:ext cx="365813" cy="388653"/>
            <a:chOff x="4567396" y="1757642"/>
            <a:chExt cx="437197" cy="517644"/>
          </a:xfrm>
        </p:grpSpPr>
        <p:sp>
          <p:nvSpPr>
            <p:cNvPr id="252" name="Bogen 457">
              <a:extLst>
                <a:ext uri="{FF2B5EF4-FFF2-40B4-BE49-F238E27FC236}">
                  <a16:creationId xmlns:a16="http://schemas.microsoft.com/office/drawing/2014/main" id="{EA055D6E-6DC2-4170-A805-236FDC138E59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53" name="Gerader Verbinder 458">
              <a:extLst>
                <a:ext uri="{FF2B5EF4-FFF2-40B4-BE49-F238E27FC236}">
                  <a16:creationId xmlns:a16="http://schemas.microsoft.com/office/drawing/2014/main" id="{ECC0649E-7CEE-4920-B981-9F2AE7860E73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Gerader Verbinder 459">
              <a:extLst>
                <a:ext uri="{FF2B5EF4-FFF2-40B4-BE49-F238E27FC236}">
                  <a16:creationId xmlns:a16="http://schemas.microsoft.com/office/drawing/2014/main" id="{CBFA53A0-37FE-40BA-A82A-E2FC512007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55" name="Image 347">
            <a:extLst>
              <a:ext uri="{FF2B5EF4-FFF2-40B4-BE49-F238E27FC236}">
                <a16:creationId xmlns:a16="http://schemas.microsoft.com/office/drawing/2014/main" id="{02B388F2-9DCE-48B2-AB38-ED62BCB00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4620" y="4427450"/>
            <a:ext cx="212098" cy="205814"/>
          </a:xfrm>
          <a:prstGeom prst="rect">
            <a:avLst/>
          </a:prstGeom>
        </p:spPr>
      </p:pic>
      <p:pic>
        <p:nvPicPr>
          <p:cNvPr id="256" name="Image 350">
            <a:extLst>
              <a:ext uri="{FF2B5EF4-FFF2-40B4-BE49-F238E27FC236}">
                <a16:creationId xmlns:a16="http://schemas.microsoft.com/office/drawing/2014/main" id="{D38A570A-FAA4-48EB-B5F7-A1ACDD8A3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8421" y="3777939"/>
            <a:ext cx="160941" cy="162000"/>
          </a:xfrm>
          <a:prstGeom prst="rect">
            <a:avLst/>
          </a:prstGeom>
        </p:spPr>
      </p:pic>
      <p:pic>
        <p:nvPicPr>
          <p:cNvPr id="257" name="Image 352">
            <a:extLst>
              <a:ext uri="{FF2B5EF4-FFF2-40B4-BE49-F238E27FC236}">
                <a16:creationId xmlns:a16="http://schemas.microsoft.com/office/drawing/2014/main" id="{94B11235-9EEF-46D6-8ADF-91EB281C5E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8421" y="3450637"/>
            <a:ext cx="160941" cy="162000"/>
          </a:xfrm>
          <a:prstGeom prst="rect">
            <a:avLst/>
          </a:prstGeom>
        </p:spPr>
      </p:pic>
      <p:pic>
        <p:nvPicPr>
          <p:cNvPr id="258" name="Image 355">
            <a:extLst>
              <a:ext uri="{FF2B5EF4-FFF2-40B4-BE49-F238E27FC236}">
                <a16:creationId xmlns:a16="http://schemas.microsoft.com/office/drawing/2014/main" id="{18B2AD1E-5C40-44F7-B975-7A1584DA1D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0691" y="3125217"/>
            <a:ext cx="161358" cy="162420"/>
          </a:xfrm>
          <a:prstGeom prst="rect">
            <a:avLst/>
          </a:prstGeom>
        </p:spPr>
      </p:pic>
      <p:pic>
        <p:nvPicPr>
          <p:cNvPr id="259" name="Image 369">
            <a:extLst>
              <a:ext uri="{FF2B5EF4-FFF2-40B4-BE49-F238E27FC236}">
                <a16:creationId xmlns:a16="http://schemas.microsoft.com/office/drawing/2014/main" id="{666333CB-48EE-4858-B960-CC331F1DC4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6429" y="2854023"/>
            <a:ext cx="269882" cy="159608"/>
          </a:xfrm>
          <a:prstGeom prst="rect">
            <a:avLst/>
          </a:prstGeom>
        </p:spPr>
      </p:pic>
      <p:pic>
        <p:nvPicPr>
          <p:cNvPr id="260" name="Image 375">
            <a:extLst>
              <a:ext uri="{FF2B5EF4-FFF2-40B4-BE49-F238E27FC236}">
                <a16:creationId xmlns:a16="http://schemas.microsoft.com/office/drawing/2014/main" id="{C42733AD-D82C-49A8-9E1B-D52D6943E2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4620" y="5137736"/>
            <a:ext cx="228960" cy="270000"/>
          </a:xfrm>
          <a:prstGeom prst="rect">
            <a:avLst/>
          </a:prstGeom>
        </p:spPr>
      </p:pic>
      <p:pic>
        <p:nvPicPr>
          <p:cNvPr id="261" name="Image 380">
            <a:extLst>
              <a:ext uri="{FF2B5EF4-FFF2-40B4-BE49-F238E27FC236}">
                <a16:creationId xmlns:a16="http://schemas.microsoft.com/office/drawing/2014/main" id="{A47F62F5-CF6A-46BD-AB66-415CA3E2E8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27351" y="5523993"/>
            <a:ext cx="228960" cy="270000"/>
          </a:xfrm>
          <a:prstGeom prst="rect">
            <a:avLst/>
          </a:prstGeom>
        </p:spPr>
      </p:pic>
      <p:pic>
        <p:nvPicPr>
          <p:cNvPr id="262" name="Image 383">
            <a:extLst>
              <a:ext uri="{FF2B5EF4-FFF2-40B4-BE49-F238E27FC236}">
                <a16:creationId xmlns:a16="http://schemas.microsoft.com/office/drawing/2014/main" id="{AC3AE6E3-FF58-4649-BC7E-15B87E94F8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16458" y="4751537"/>
            <a:ext cx="228911" cy="269942"/>
          </a:xfrm>
          <a:prstGeom prst="rect">
            <a:avLst/>
          </a:prstGeom>
        </p:spPr>
      </p:pic>
      <p:pic>
        <p:nvPicPr>
          <p:cNvPr id="263" name="Image 385">
            <a:extLst>
              <a:ext uri="{FF2B5EF4-FFF2-40B4-BE49-F238E27FC236}">
                <a16:creationId xmlns:a16="http://schemas.microsoft.com/office/drawing/2014/main" id="{3126779E-505B-4A5F-9ABD-51010AD337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99595" y="4101867"/>
            <a:ext cx="238591" cy="165387"/>
          </a:xfrm>
          <a:prstGeom prst="rect">
            <a:avLst/>
          </a:prstGeom>
        </p:spPr>
      </p:pic>
      <p:sp>
        <p:nvSpPr>
          <p:cNvPr id="264" name="Rechteck 59">
            <a:extLst>
              <a:ext uri="{FF2B5EF4-FFF2-40B4-BE49-F238E27FC236}">
                <a16:creationId xmlns:a16="http://schemas.microsoft.com/office/drawing/2014/main" id="{62D738B2-62E3-422F-92C7-610A41CB8DA6}"/>
              </a:ext>
            </a:extLst>
          </p:cNvPr>
          <p:cNvSpPr/>
          <p:nvPr/>
        </p:nvSpPr>
        <p:spPr>
          <a:xfrm>
            <a:off x="9353450" y="2803131"/>
            <a:ext cx="914400" cy="261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Process Gases (N</a:t>
            </a:r>
            <a:r>
              <a:rPr lang="de-DE" sz="1000" baseline="-25000" dirty="0">
                <a:solidFill>
                  <a:schemeClr val="tx1"/>
                </a:solidFill>
              </a:rPr>
              <a:t>2</a:t>
            </a:r>
            <a:r>
              <a:rPr lang="de-DE" sz="1000" dirty="0">
                <a:solidFill>
                  <a:schemeClr val="tx1"/>
                </a:solidFill>
              </a:rPr>
              <a:t>, O</a:t>
            </a:r>
            <a:r>
              <a:rPr lang="de-DE" sz="1000" baseline="-25000" dirty="0">
                <a:solidFill>
                  <a:schemeClr val="tx1"/>
                </a:solidFill>
              </a:rPr>
              <a:t>2</a:t>
            </a:r>
            <a:r>
              <a:rPr lang="de-DE" sz="1000" dirty="0">
                <a:solidFill>
                  <a:schemeClr val="tx1"/>
                </a:solidFill>
              </a:rPr>
              <a:t>, CO</a:t>
            </a:r>
            <a:r>
              <a:rPr lang="de-DE" sz="1000" baseline="-25000" dirty="0">
                <a:solidFill>
                  <a:schemeClr val="tx1"/>
                </a:solidFill>
              </a:rPr>
              <a:t>2</a:t>
            </a:r>
            <a:r>
              <a:rPr lang="de-DE" sz="1000" dirty="0">
                <a:solidFill>
                  <a:schemeClr val="tx1"/>
                </a:solidFill>
              </a:rPr>
              <a:t>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65" name="Rechteck 59">
            <a:extLst>
              <a:ext uri="{FF2B5EF4-FFF2-40B4-BE49-F238E27FC236}">
                <a16:creationId xmlns:a16="http://schemas.microsoft.com/office/drawing/2014/main" id="{4417345D-41B6-4D84-BC73-F9C2DFDF4393}"/>
              </a:ext>
            </a:extLst>
          </p:cNvPr>
          <p:cNvSpPr/>
          <p:nvPr/>
        </p:nvSpPr>
        <p:spPr>
          <a:xfrm>
            <a:off x="9353450" y="2049815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Personal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66" name="Rechteck 59">
            <a:extLst>
              <a:ext uri="{FF2B5EF4-FFF2-40B4-BE49-F238E27FC236}">
                <a16:creationId xmlns:a16="http://schemas.microsoft.com/office/drawing/2014/main" id="{1953AED4-4D1A-4AD1-BB2F-449968A452CE}"/>
              </a:ext>
            </a:extLst>
          </p:cNvPr>
          <p:cNvSpPr/>
          <p:nvPr/>
        </p:nvSpPr>
        <p:spPr>
          <a:xfrm>
            <a:off x="9353450" y="3447251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Solid Waste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67" name="Rechteck 59">
            <a:extLst>
              <a:ext uri="{FF2B5EF4-FFF2-40B4-BE49-F238E27FC236}">
                <a16:creationId xmlns:a16="http://schemas.microsoft.com/office/drawing/2014/main" id="{7F7343F4-1708-4DC3-9705-6D8ACC4BD4FA}"/>
              </a:ext>
            </a:extLst>
          </p:cNvPr>
          <p:cNvSpPr/>
          <p:nvPr/>
        </p:nvSpPr>
        <p:spPr>
          <a:xfrm>
            <a:off x="9353450" y="3774551"/>
            <a:ext cx="1069357" cy="188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Biological Liquid Waste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68" name="Rechteck 59">
            <a:extLst>
              <a:ext uri="{FF2B5EF4-FFF2-40B4-BE49-F238E27FC236}">
                <a16:creationId xmlns:a16="http://schemas.microsoft.com/office/drawing/2014/main" id="{6F7F105D-F05C-4F59-BECF-AFBEC5D725CA}"/>
              </a:ext>
            </a:extLst>
          </p:cNvPr>
          <p:cNvSpPr/>
          <p:nvPr/>
        </p:nvSpPr>
        <p:spPr>
          <a:xfrm>
            <a:off x="9353450" y="4077731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Clean Steam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69" name="Rechteck 59">
            <a:extLst>
              <a:ext uri="{FF2B5EF4-FFF2-40B4-BE49-F238E27FC236}">
                <a16:creationId xmlns:a16="http://schemas.microsoft.com/office/drawing/2014/main" id="{8014F635-A4E0-4E1F-B534-F90D3047DED1}"/>
              </a:ext>
            </a:extLst>
          </p:cNvPr>
          <p:cNvSpPr/>
          <p:nvPr/>
        </p:nvSpPr>
        <p:spPr>
          <a:xfrm>
            <a:off x="9353450" y="4438698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Process Air</a:t>
            </a:r>
            <a:endParaRPr lang="de-DE" sz="1200" dirty="0">
              <a:solidFill>
                <a:schemeClr val="tx1"/>
              </a:solidFill>
            </a:endParaRPr>
          </a:p>
        </p:txBody>
      </p:sp>
      <p:pic>
        <p:nvPicPr>
          <p:cNvPr id="270" name="Graphique 394" descr="Flèche en cercle avec un remplissage uni">
            <a:extLst>
              <a:ext uri="{FF2B5EF4-FFF2-40B4-BE49-F238E27FC236}">
                <a16:creationId xmlns:a16="http://schemas.microsoft.com/office/drawing/2014/main" id="{39419B71-FE5C-4F32-9F1C-ADED9A8B76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0923" y="5899082"/>
            <a:ext cx="414884" cy="414884"/>
          </a:xfrm>
          <a:prstGeom prst="rect">
            <a:avLst/>
          </a:prstGeom>
        </p:spPr>
      </p:pic>
      <p:sp>
        <p:nvSpPr>
          <p:cNvPr id="271" name="Rechteck 59">
            <a:extLst>
              <a:ext uri="{FF2B5EF4-FFF2-40B4-BE49-F238E27FC236}">
                <a16:creationId xmlns:a16="http://schemas.microsoft.com/office/drawing/2014/main" id="{6FB6D413-40A1-4CB7-878F-96CC26F4A388}"/>
              </a:ext>
            </a:extLst>
          </p:cNvPr>
          <p:cNvSpPr/>
          <p:nvPr/>
        </p:nvSpPr>
        <p:spPr>
          <a:xfrm>
            <a:off x="9362903" y="4749971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WFI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72" name="Rechteck 59">
            <a:extLst>
              <a:ext uri="{FF2B5EF4-FFF2-40B4-BE49-F238E27FC236}">
                <a16:creationId xmlns:a16="http://schemas.microsoft.com/office/drawing/2014/main" id="{7A48A819-B648-4A5E-AE83-0D61D73E6A40}"/>
              </a:ext>
            </a:extLst>
          </p:cNvPr>
          <p:cNvSpPr/>
          <p:nvPr/>
        </p:nvSpPr>
        <p:spPr>
          <a:xfrm>
            <a:off x="9362903" y="5576300"/>
            <a:ext cx="914400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PW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73" name="Rechteck 59">
            <a:extLst>
              <a:ext uri="{FF2B5EF4-FFF2-40B4-BE49-F238E27FC236}">
                <a16:creationId xmlns:a16="http://schemas.microsoft.com/office/drawing/2014/main" id="{512D6111-8D54-42B3-B956-1609D2CBD499}"/>
              </a:ext>
            </a:extLst>
          </p:cNvPr>
          <p:cNvSpPr/>
          <p:nvPr/>
        </p:nvSpPr>
        <p:spPr>
          <a:xfrm>
            <a:off x="9341173" y="5158806"/>
            <a:ext cx="1097473" cy="16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Cooling Water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74" name="Rechteck 59">
            <a:extLst>
              <a:ext uri="{FF2B5EF4-FFF2-40B4-BE49-F238E27FC236}">
                <a16:creationId xmlns:a16="http://schemas.microsoft.com/office/drawing/2014/main" id="{A2837CBB-A2AC-4170-A824-6FAC7E57F314}"/>
              </a:ext>
            </a:extLst>
          </p:cNvPr>
          <p:cNvSpPr/>
          <p:nvPr/>
        </p:nvSpPr>
        <p:spPr>
          <a:xfrm>
            <a:off x="9353450" y="6041267"/>
            <a:ext cx="1097473" cy="122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>
                <a:solidFill>
                  <a:schemeClr val="tx1"/>
                </a:solidFill>
              </a:rPr>
              <a:t>Clean Compressed Air</a:t>
            </a:r>
            <a:endParaRPr lang="de-DE" sz="1200">
              <a:solidFill>
                <a:schemeClr val="tx1"/>
              </a:solidFill>
            </a:endParaRPr>
          </a:p>
        </p:txBody>
      </p:sp>
      <p:pic>
        <p:nvPicPr>
          <p:cNvPr id="275" name="Graphique 399" descr="Flèche en cercle avec un remplissage uni">
            <a:extLst>
              <a:ext uri="{FF2B5EF4-FFF2-40B4-BE49-F238E27FC236}">
                <a16:creationId xmlns:a16="http://schemas.microsoft.com/office/drawing/2014/main" id="{21E464CF-2556-4A19-95EC-B82B92C536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13014" y="4773153"/>
            <a:ext cx="341722" cy="341722"/>
          </a:xfrm>
          <a:prstGeom prst="rect">
            <a:avLst/>
          </a:prstGeom>
        </p:spPr>
      </p:pic>
      <p:pic>
        <p:nvPicPr>
          <p:cNvPr id="276" name="Image 400">
            <a:extLst>
              <a:ext uri="{FF2B5EF4-FFF2-40B4-BE49-F238E27FC236}">
                <a16:creationId xmlns:a16="http://schemas.microsoft.com/office/drawing/2014/main" id="{37B094E2-0D81-442A-B84F-7DB2893E41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1237" y="5606645"/>
            <a:ext cx="228960" cy="270000"/>
          </a:xfrm>
          <a:prstGeom prst="rect">
            <a:avLst/>
          </a:prstGeom>
        </p:spPr>
      </p:pic>
      <p:pic>
        <p:nvPicPr>
          <p:cNvPr id="277" name="Image 401">
            <a:extLst>
              <a:ext uri="{FF2B5EF4-FFF2-40B4-BE49-F238E27FC236}">
                <a16:creationId xmlns:a16="http://schemas.microsoft.com/office/drawing/2014/main" id="{666117DA-1C11-4A16-83D2-47B5338B46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4576" y="6176866"/>
            <a:ext cx="228911" cy="269942"/>
          </a:xfrm>
          <a:prstGeom prst="rect">
            <a:avLst/>
          </a:prstGeom>
        </p:spPr>
      </p:pic>
      <p:pic>
        <p:nvPicPr>
          <p:cNvPr id="278" name="Image 402">
            <a:extLst>
              <a:ext uri="{FF2B5EF4-FFF2-40B4-BE49-F238E27FC236}">
                <a16:creationId xmlns:a16="http://schemas.microsoft.com/office/drawing/2014/main" id="{A9D84E37-7C69-4D81-A832-F69E5560D18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0403" y="6402421"/>
            <a:ext cx="238591" cy="165387"/>
          </a:xfrm>
          <a:prstGeom prst="rect">
            <a:avLst/>
          </a:prstGeom>
        </p:spPr>
      </p:pic>
      <p:pic>
        <p:nvPicPr>
          <p:cNvPr id="279" name="Image 403">
            <a:extLst>
              <a:ext uri="{FF2B5EF4-FFF2-40B4-BE49-F238E27FC236}">
                <a16:creationId xmlns:a16="http://schemas.microsoft.com/office/drawing/2014/main" id="{99F393EA-168A-4E4C-B14D-011781D52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831" y="4760580"/>
            <a:ext cx="160941" cy="162000"/>
          </a:xfrm>
          <a:prstGeom prst="rect">
            <a:avLst/>
          </a:prstGeom>
        </p:spPr>
      </p:pic>
      <p:pic>
        <p:nvPicPr>
          <p:cNvPr id="280" name="Image 405">
            <a:extLst>
              <a:ext uri="{FF2B5EF4-FFF2-40B4-BE49-F238E27FC236}">
                <a16:creationId xmlns:a16="http://schemas.microsoft.com/office/drawing/2014/main" id="{F54E5178-25D3-47FD-AC99-8461420A1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387" y="2875463"/>
            <a:ext cx="212098" cy="205814"/>
          </a:xfrm>
          <a:prstGeom prst="rect">
            <a:avLst/>
          </a:prstGeom>
        </p:spPr>
      </p:pic>
      <p:pic>
        <p:nvPicPr>
          <p:cNvPr id="281" name="Graphique 406" descr="Flèche en cercle avec un remplissage uni">
            <a:extLst>
              <a:ext uri="{FF2B5EF4-FFF2-40B4-BE49-F238E27FC236}">
                <a16:creationId xmlns:a16="http://schemas.microsoft.com/office/drawing/2014/main" id="{CBB72DB1-C77F-4219-9E73-6CB57639C9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66198" y="3373228"/>
            <a:ext cx="306061" cy="306061"/>
          </a:xfrm>
          <a:prstGeom prst="rect">
            <a:avLst/>
          </a:prstGeom>
        </p:spPr>
      </p:pic>
      <p:pic>
        <p:nvPicPr>
          <p:cNvPr id="282" name="Image 407">
            <a:extLst>
              <a:ext uri="{FF2B5EF4-FFF2-40B4-BE49-F238E27FC236}">
                <a16:creationId xmlns:a16="http://schemas.microsoft.com/office/drawing/2014/main" id="{DFAE8E5F-3BC0-447B-97D0-F5A625FF9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7986" y="2683577"/>
            <a:ext cx="160941" cy="162000"/>
          </a:xfrm>
          <a:prstGeom prst="rect">
            <a:avLst/>
          </a:prstGeom>
        </p:spPr>
      </p:pic>
      <p:pic>
        <p:nvPicPr>
          <p:cNvPr id="283" name="Image 408">
            <a:extLst>
              <a:ext uri="{FF2B5EF4-FFF2-40B4-BE49-F238E27FC236}">
                <a16:creationId xmlns:a16="http://schemas.microsoft.com/office/drawing/2014/main" id="{BBFAB4BE-B250-43FC-B325-721CF387D2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0393" y="2679227"/>
            <a:ext cx="161358" cy="162420"/>
          </a:xfrm>
          <a:prstGeom prst="rect">
            <a:avLst/>
          </a:prstGeom>
        </p:spPr>
      </p:pic>
      <p:pic>
        <p:nvPicPr>
          <p:cNvPr id="284" name="Image 409">
            <a:extLst>
              <a:ext uri="{FF2B5EF4-FFF2-40B4-BE49-F238E27FC236}">
                <a16:creationId xmlns:a16="http://schemas.microsoft.com/office/drawing/2014/main" id="{F8831B91-49BE-4D6B-816B-4BFE286A3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299" y="2675131"/>
            <a:ext cx="160941" cy="162000"/>
          </a:xfrm>
          <a:prstGeom prst="rect">
            <a:avLst/>
          </a:prstGeom>
        </p:spPr>
      </p:pic>
      <p:pic>
        <p:nvPicPr>
          <p:cNvPr id="285" name="Image 410">
            <a:extLst>
              <a:ext uri="{FF2B5EF4-FFF2-40B4-BE49-F238E27FC236}">
                <a16:creationId xmlns:a16="http://schemas.microsoft.com/office/drawing/2014/main" id="{32591D40-32AF-4D3A-8D03-1026B4ACF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7164" y="2973604"/>
            <a:ext cx="228960" cy="270000"/>
          </a:xfrm>
          <a:prstGeom prst="rect">
            <a:avLst/>
          </a:prstGeom>
        </p:spPr>
      </p:pic>
      <p:pic>
        <p:nvPicPr>
          <p:cNvPr id="286" name="Image 411">
            <a:extLst>
              <a:ext uri="{FF2B5EF4-FFF2-40B4-BE49-F238E27FC236}">
                <a16:creationId xmlns:a16="http://schemas.microsoft.com/office/drawing/2014/main" id="{8CC5D91E-71B4-4F1D-BE58-30B6262F51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4122" y="1243732"/>
            <a:ext cx="228911" cy="269942"/>
          </a:xfrm>
          <a:prstGeom prst="rect">
            <a:avLst/>
          </a:prstGeom>
        </p:spPr>
      </p:pic>
      <p:pic>
        <p:nvPicPr>
          <p:cNvPr id="287" name="Image 412">
            <a:extLst>
              <a:ext uri="{FF2B5EF4-FFF2-40B4-BE49-F238E27FC236}">
                <a16:creationId xmlns:a16="http://schemas.microsoft.com/office/drawing/2014/main" id="{8EBB1B16-6A0E-442A-85B7-9EDE4A4193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65" y="1603617"/>
            <a:ext cx="228960" cy="270000"/>
          </a:xfrm>
          <a:prstGeom prst="rect">
            <a:avLst/>
          </a:prstGeom>
        </p:spPr>
      </p:pic>
      <p:pic>
        <p:nvPicPr>
          <p:cNvPr id="288" name="Image 413">
            <a:extLst>
              <a:ext uri="{FF2B5EF4-FFF2-40B4-BE49-F238E27FC236}">
                <a16:creationId xmlns:a16="http://schemas.microsoft.com/office/drawing/2014/main" id="{8E040B4D-22BB-4A5E-8E98-7D90ADEE87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3887" y="1233483"/>
            <a:ext cx="160941" cy="162000"/>
          </a:xfrm>
          <a:prstGeom prst="rect">
            <a:avLst/>
          </a:prstGeom>
        </p:spPr>
      </p:pic>
      <p:pic>
        <p:nvPicPr>
          <p:cNvPr id="289" name="Image 414">
            <a:extLst>
              <a:ext uri="{FF2B5EF4-FFF2-40B4-BE49-F238E27FC236}">
                <a16:creationId xmlns:a16="http://schemas.microsoft.com/office/drawing/2014/main" id="{64C0DD5A-8BB4-4804-8913-0CF4B20E21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0172" y="666846"/>
            <a:ext cx="228911" cy="269942"/>
          </a:xfrm>
          <a:prstGeom prst="rect">
            <a:avLst/>
          </a:prstGeom>
        </p:spPr>
      </p:pic>
      <p:pic>
        <p:nvPicPr>
          <p:cNvPr id="290" name="Image 415">
            <a:extLst>
              <a:ext uri="{FF2B5EF4-FFF2-40B4-BE49-F238E27FC236}">
                <a16:creationId xmlns:a16="http://schemas.microsoft.com/office/drawing/2014/main" id="{49019F0E-BC4A-4167-871E-1974730759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8562" y="946514"/>
            <a:ext cx="228960" cy="270000"/>
          </a:xfrm>
          <a:prstGeom prst="rect">
            <a:avLst/>
          </a:prstGeom>
        </p:spPr>
      </p:pic>
      <p:pic>
        <p:nvPicPr>
          <p:cNvPr id="291" name="Image 416">
            <a:extLst>
              <a:ext uri="{FF2B5EF4-FFF2-40B4-BE49-F238E27FC236}">
                <a16:creationId xmlns:a16="http://schemas.microsoft.com/office/drawing/2014/main" id="{42B55D03-F455-4870-88D5-E2D126690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739" y="393868"/>
            <a:ext cx="160941" cy="162000"/>
          </a:xfrm>
          <a:prstGeom prst="rect">
            <a:avLst/>
          </a:prstGeom>
        </p:spPr>
      </p:pic>
      <p:pic>
        <p:nvPicPr>
          <p:cNvPr id="292" name="Image 417">
            <a:extLst>
              <a:ext uri="{FF2B5EF4-FFF2-40B4-BE49-F238E27FC236}">
                <a16:creationId xmlns:a16="http://schemas.microsoft.com/office/drawing/2014/main" id="{B2E5E35A-3DB5-4807-915A-E15F946EA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151" y="3129707"/>
            <a:ext cx="212098" cy="205814"/>
          </a:xfrm>
          <a:prstGeom prst="rect">
            <a:avLst/>
          </a:prstGeom>
        </p:spPr>
      </p:pic>
      <p:pic>
        <p:nvPicPr>
          <p:cNvPr id="293" name="Image 418">
            <a:extLst>
              <a:ext uri="{FF2B5EF4-FFF2-40B4-BE49-F238E27FC236}">
                <a16:creationId xmlns:a16="http://schemas.microsoft.com/office/drawing/2014/main" id="{53DAB197-D86D-4B30-95D2-A3A3CA4D7A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6664952" y="2854518"/>
            <a:ext cx="228911" cy="269942"/>
          </a:xfrm>
          <a:prstGeom prst="rect">
            <a:avLst/>
          </a:prstGeom>
        </p:spPr>
      </p:pic>
      <p:pic>
        <p:nvPicPr>
          <p:cNvPr id="294" name="Image 419">
            <a:extLst>
              <a:ext uri="{FF2B5EF4-FFF2-40B4-BE49-F238E27FC236}">
                <a16:creationId xmlns:a16="http://schemas.microsoft.com/office/drawing/2014/main" id="{2958B423-72C6-4FC4-ADFB-1DB95CFCB8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6434507" y="2848980"/>
            <a:ext cx="228960" cy="270000"/>
          </a:xfrm>
          <a:prstGeom prst="rect">
            <a:avLst/>
          </a:prstGeom>
        </p:spPr>
      </p:pic>
      <p:pic>
        <p:nvPicPr>
          <p:cNvPr id="295" name="Image 420">
            <a:extLst>
              <a:ext uri="{FF2B5EF4-FFF2-40B4-BE49-F238E27FC236}">
                <a16:creationId xmlns:a16="http://schemas.microsoft.com/office/drawing/2014/main" id="{8B74B675-ED0D-4B88-9E26-994E5C5686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7214" y="1277116"/>
            <a:ext cx="269882" cy="159608"/>
          </a:xfrm>
          <a:prstGeom prst="rect">
            <a:avLst/>
          </a:prstGeom>
        </p:spPr>
      </p:pic>
      <p:pic>
        <p:nvPicPr>
          <p:cNvPr id="296" name="Image 421">
            <a:extLst>
              <a:ext uri="{FF2B5EF4-FFF2-40B4-BE49-F238E27FC236}">
                <a16:creationId xmlns:a16="http://schemas.microsoft.com/office/drawing/2014/main" id="{D50263CE-9C4A-45FF-8C28-F14D2DE66E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1087" y="3719195"/>
            <a:ext cx="269882" cy="159608"/>
          </a:xfrm>
          <a:prstGeom prst="rect">
            <a:avLst/>
          </a:prstGeom>
        </p:spPr>
      </p:pic>
      <p:pic>
        <p:nvPicPr>
          <p:cNvPr id="297" name="Image 422">
            <a:extLst>
              <a:ext uri="{FF2B5EF4-FFF2-40B4-BE49-F238E27FC236}">
                <a16:creationId xmlns:a16="http://schemas.microsoft.com/office/drawing/2014/main" id="{A58C5508-7FCC-4C67-809B-C07631CD0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6358" y="2877684"/>
            <a:ext cx="160941" cy="162000"/>
          </a:xfrm>
          <a:prstGeom prst="rect">
            <a:avLst/>
          </a:prstGeom>
        </p:spPr>
      </p:pic>
      <p:pic>
        <p:nvPicPr>
          <p:cNvPr id="298" name="Graphique 423" descr="Flèche en cercle avec un remplissage uni">
            <a:extLst>
              <a:ext uri="{FF2B5EF4-FFF2-40B4-BE49-F238E27FC236}">
                <a16:creationId xmlns:a16="http://schemas.microsoft.com/office/drawing/2014/main" id="{3AB901A3-7FC6-452C-AF71-F67F793E83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96110" y="3645645"/>
            <a:ext cx="293692" cy="293692"/>
          </a:xfrm>
          <a:prstGeom prst="rect">
            <a:avLst/>
          </a:prstGeom>
        </p:spPr>
      </p:pic>
      <p:pic>
        <p:nvPicPr>
          <p:cNvPr id="299" name="Image 424">
            <a:extLst>
              <a:ext uri="{FF2B5EF4-FFF2-40B4-BE49-F238E27FC236}">
                <a16:creationId xmlns:a16="http://schemas.microsoft.com/office/drawing/2014/main" id="{649E2C3C-59DB-470D-A08E-4F6B399ABE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56760" y="2168365"/>
            <a:ext cx="228911" cy="269942"/>
          </a:xfrm>
          <a:prstGeom prst="rect">
            <a:avLst/>
          </a:prstGeom>
        </p:spPr>
      </p:pic>
      <p:pic>
        <p:nvPicPr>
          <p:cNvPr id="300" name="Image 425">
            <a:extLst>
              <a:ext uri="{FF2B5EF4-FFF2-40B4-BE49-F238E27FC236}">
                <a16:creationId xmlns:a16="http://schemas.microsoft.com/office/drawing/2014/main" id="{44C1AD28-4984-41E5-8D50-C9562AC5CE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60345" y="2454888"/>
            <a:ext cx="228960" cy="270000"/>
          </a:xfrm>
          <a:prstGeom prst="rect">
            <a:avLst/>
          </a:prstGeom>
        </p:spPr>
      </p:pic>
      <p:pic>
        <p:nvPicPr>
          <p:cNvPr id="301" name="Image 426">
            <a:extLst>
              <a:ext uri="{FF2B5EF4-FFF2-40B4-BE49-F238E27FC236}">
                <a16:creationId xmlns:a16="http://schemas.microsoft.com/office/drawing/2014/main" id="{991AC61A-2CBB-440B-AB10-B5040C079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7566" y="2164956"/>
            <a:ext cx="161358" cy="162420"/>
          </a:xfrm>
          <a:prstGeom prst="rect">
            <a:avLst/>
          </a:prstGeom>
        </p:spPr>
      </p:pic>
      <p:pic>
        <p:nvPicPr>
          <p:cNvPr id="302" name="Image 428">
            <a:extLst>
              <a:ext uri="{FF2B5EF4-FFF2-40B4-BE49-F238E27FC236}">
                <a16:creationId xmlns:a16="http://schemas.microsoft.com/office/drawing/2014/main" id="{02D841A7-01F1-41E4-89C1-3A107C829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1346" y="2166283"/>
            <a:ext cx="160941" cy="162000"/>
          </a:xfrm>
          <a:prstGeom prst="rect">
            <a:avLst/>
          </a:prstGeom>
        </p:spPr>
      </p:pic>
      <p:pic>
        <p:nvPicPr>
          <p:cNvPr id="303" name="Graphique 430" descr="Flèche en cercle avec un remplissage uni">
            <a:extLst>
              <a:ext uri="{FF2B5EF4-FFF2-40B4-BE49-F238E27FC236}">
                <a16:creationId xmlns:a16="http://schemas.microsoft.com/office/drawing/2014/main" id="{046B06BA-13F9-4475-80A9-441FC72FAB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9736" y="2352725"/>
            <a:ext cx="293692" cy="293692"/>
          </a:xfrm>
          <a:prstGeom prst="rect">
            <a:avLst/>
          </a:prstGeom>
        </p:spPr>
      </p:pic>
      <p:pic>
        <p:nvPicPr>
          <p:cNvPr id="304" name="Graphique 431" descr="Flèche en cercle avec un remplissage uni">
            <a:extLst>
              <a:ext uri="{FF2B5EF4-FFF2-40B4-BE49-F238E27FC236}">
                <a16:creationId xmlns:a16="http://schemas.microsoft.com/office/drawing/2014/main" id="{067D5AF0-5DE1-4BF7-B0B4-B59D08B185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46948" y="4611817"/>
            <a:ext cx="293692" cy="293692"/>
          </a:xfrm>
          <a:prstGeom prst="rect">
            <a:avLst/>
          </a:prstGeom>
        </p:spPr>
      </p:pic>
      <p:pic>
        <p:nvPicPr>
          <p:cNvPr id="305" name="Image 433">
            <a:extLst>
              <a:ext uri="{FF2B5EF4-FFF2-40B4-BE49-F238E27FC236}">
                <a16:creationId xmlns:a16="http://schemas.microsoft.com/office/drawing/2014/main" id="{D1F64D66-E30F-4E1D-9CDF-51A259A278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0821" y="5192852"/>
            <a:ext cx="161358" cy="162420"/>
          </a:xfrm>
          <a:prstGeom prst="rect">
            <a:avLst/>
          </a:prstGeom>
        </p:spPr>
      </p:pic>
      <p:pic>
        <p:nvPicPr>
          <p:cNvPr id="306" name="Image 434">
            <a:extLst>
              <a:ext uri="{FF2B5EF4-FFF2-40B4-BE49-F238E27FC236}">
                <a16:creationId xmlns:a16="http://schemas.microsoft.com/office/drawing/2014/main" id="{A9392167-9DB6-4E0E-BB34-A254BA829D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8540" y="5178025"/>
            <a:ext cx="160941" cy="162000"/>
          </a:xfrm>
          <a:prstGeom prst="rect">
            <a:avLst/>
          </a:prstGeom>
        </p:spPr>
      </p:pic>
      <p:pic>
        <p:nvPicPr>
          <p:cNvPr id="307" name="Image 436">
            <a:extLst>
              <a:ext uri="{FF2B5EF4-FFF2-40B4-BE49-F238E27FC236}">
                <a16:creationId xmlns:a16="http://schemas.microsoft.com/office/drawing/2014/main" id="{728FF15D-1390-4134-A625-5FE38CD270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57970" y="4894462"/>
            <a:ext cx="228960" cy="270000"/>
          </a:xfrm>
          <a:prstGeom prst="rect">
            <a:avLst/>
          </a:prstGeom>
        </p:spPr>
      </p:pic>
      <p:pic>
        <p:nvPicPr>
          <p:cNvPr id="308" name="Image 437">
            <a:extLst>
              <a:ext uri="{FF2B5EF4-FFF2-40B4-BE49-F238E27FC236}">
                <a16:creationId xmlns:a16="http://schemas.microsoft.com/office/drawing/2014/main" id="{67468621-C718-48E8-9190-90726FC07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0591" y="4613959"/>
            <a:ext cx="228960" cy="270000"/>
          </a:xfrm>
          <a:prstGeom prst="rect">
            <a:avLst/>
          </a:prstGeom>
        </p:spPr>
      </p:pic>
      <p:pic>
        <p:nvPicPr>
          <p:cNvPr id="309" name="Image 438">
            <a:extLst>
              <a:ext uri="{FF2B5EF4-FFF2-40B4-BE49-F238E27FC236}">
                <a16:creationId xmlns:a16="http://schemas.microsoft.com/office/drawing/2014/main" id="{8CE08BE0-5E3C-4FAD-B16F-73E77C6A3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8610" y="5282564"/>
            <a:ext cx="160941" cy="162000"/>
          </a:xfrm>
          <a:prstGeom prst="rect">
            <a:avLst/>
          </a:prstGeom>
        </p:spPr>
      </p:pic>
      <p:pic>
        <p:nvPicPr>
          <p:cNvPr id="310" name="Image 439">
            <a:extLst>
              <a:ext uri="{FF2B5EF4-FFF2-40B4-BE49-F238E27FC236}">
                <a16:creationId xmlns:a16="http://schemas.microsoft.com/office/drawing/2014/main" id="{25E60ACE-FC1E-4EAD-8B73-922D819775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7307454" y="1883103"/>
            <a:ext cx="228960" cy="270000"/>
          </a:xfrm>
          <a:prstGeom prst="rect">
            <a:avLst/>
          </a:prstGeom>
        </p:spPr>
      </p:pic>
      <p:pic>
        <p:nvPicPr>
          <p:cNvPr id="311" name="Image 440">
            <a:extLst>
              <a:ext uri="{FF2B5EF4-FFF2-40B4-BE49-F238E27FC236}">
                <a16:creationId xmlns:a16="http://schemas.microsoft.com/office/drawing/2014/main" id="{37564CEF-8C68-46BD-9BC9-FBFABE7DA9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7020626" y="1876841"/>
            <a:ext cx="228911" cy="269942"/>
          </a:xfrm>
          <a:prstGeom prst="rect">
            <a:avLst/>
          </a:prstGeom>
        </p:spPr>
      </p:pic>
      <p:pic>
        <p:nvPicPr>
          <p:cNvPr id="312" name="Image 441">
            <a:extLst>
              <a:ext uri="{FF2B5EF4-FFF2-40B4-BE49-F238E27FC236}">
                <a16:creationId xmlns:a16="http://schemas.microsoft.com/office/drawing/2014/main" id="{71784532-B0E0-43D4-B056-86398EFE21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8643" y="1916301"/>
            <a:ext cx="269882" cy="159608"/>
          </a:xfrm>
          <a:prstGeom prst="rect">
            <a:avLst/>
          </a:prstGeom>
        </p:spPr>
      </p:pic>
      <p:pic>
        <p:nvPicPr>
          <p:cNvPr id="313" name="Image 442">
            <a:extLst>
              <a:ext uri="{FF2B5EF4-FFF2-40B4-BE49-F238E27FC236}">
                <a16:creationId xmlns:a16="http://schemas.microsoft.com/office/drawing/2014/main" id="{16B31DBD-F32D-420B-913D-FBA53E5D0D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2014" y="5441383"/>
            <a:ext cx="161358" cy="162420"/>
          </a:xfrm>
          <a:prstGeom prst="rect">
            <a:avLst/>
          </a:prstGeom>
        </p:spPr>
      </p:pic>
      <p:pic>
        <p:nvPicPr>
          <p:cNvPr id="314" name="Image 443">
            <a:extLst>
              <a:ext uri="{FF2B5EF4-FFF2-40B4-BE49-F238E27FC236}">
                <a16:creationId xmlns:a16="http://schemas.microsoft.com/office/drawing/2014/main" id="{6F7CEC03-2846-4B9A-AB94-99BFAC988F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046" y="5453416"/>
            <a:ext cx="160941" cy="162000"/>
          </a:xfrm>
          <a:prstGeom prst="rect">
            <a:avLst/>
          </a:prstGeom>
        </p:spPr>
      </p:pic>
      <p:sp>
        <p:nvSpPr>
          <p:cNvPr id="315" name="Rechteck 26">
            <a:extLst>
              <a:ext uri="{FF2B5EF4-FFF2-40B4-BE49-F238E27FC236}">
                <a16:creationId xmlns:a16="http://schemas.microsoft.com/office/drawing/2014/main" id="{29E80113-3798-4023-A053-D59DB786E048}"/>
              </a:ext>
            </a:extLst>
          </p:cNvPr>
          <p:cNvSpPr/>
          <p:nvPr/>
        </p:nvSpPr>
        <p:spPr>
          <a:xfrm>
            <a:off x="7021276" y="4368477"/>
            <a:ext cx="573964" cy="1477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grpSp>
        <p:nvGrpSpPr>
          <p:cNvPr id="316" name="Gruppieren 187">
            <a:extLst>
              <a:ext uri="{FF2B5EF4-FFF2-40B4-BE49-F238E27FC236}">
                <a16:creationId xmlns:a16="http://schemas.microsoft.com/office/drawing/2014/main" id="{077A46A7-B252-453E-9F5E-0F346F0B1734}"/>
              </a:ext>
            </a:extLst>
          </p:cNvPr>
          <p:cNvGrpSpPr/>
          <p:nvPr/>
        </p:nvGrpSpPr>
        <p:grpSpPr>
          <a:xfrm>
            <a:off x="7171965" y="4169109"/>
            <a:ext cx="302178" cy="388934"/>
            <a:chOff x="6271766" y="3561386"/>
            <a:chExt cx="437198" cy="484707"/>
          </a:xfrm>
        </p:grpSpPr>
        <p:sp>
          <p:nvSpPr>
            <p:cNvPr id="317" name="Bogen 188">
              <a:extLst>
                <a:ext uri="{FF2B5EF4-FFF2-40B4-BE49-F238E27FC236}">
                  <a16:creationId xmlns:a16="http://schemas.microsoft.com/office/drawing/2014/main" id="{FCB3A834-0FB4-427B-AEB3-22490B4A07B9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18" name="Gerader Verbinder 189">
              <a:extLst>
                <a:ext uri="{FF2B5EF4-FFF2-40B4-BE49-F238E27FC236}">
                  <a16:creationId xmlns:a16="http://schemas.microsoft.com/office/drawing/2014/main" id="{590310FE-F8B7-4493-804A-A6698DCA26B1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Gerader Verbinder 190">
              <a:extLst>
                <a:ext uri="{FF2B5EF4-FFF2-40B4-BE49-F238E27FC236}">
                  <a16:creationId xmlns:a16="http://schemas.microsoft.com/office/drawing/2014/main" id="{D2592D65-C15D-41E9-A8C3-0931DAFF4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0" name="Gruppieren 191">
              <a:extLst>
                <a:ext uri="{FF2B5EF4-FFF2-40B4-BE49-F238E27FC236}">
                  <a16:creationId xmlns:a16="http://schemas.microsoft.com/office/drawing/2014/main" id="{0751004C-D3C9-43A4-A1BF-A060B586036D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321" name="Bogen 192">
                <a:extLst>
                  <a:ext uri="{FF2B5EF4-FFF2-40B4-BE49-F238E27FC236}">
                    <a16:creationId xmlns:a16="http://schemas.microsoft.com/office/drawing/2014/main" id="{A3C7F75D-2FE2-4749-8308-96B20A2089BE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322" name="Gerader Verbinder 193">
                <a:extLst>
                  <a:ext uri="{FF2B5EF4-FFF2-40B4-BE49-F238E27FC236}">
                    <a16:creationId xmlns:a16="http://schemas.microsoft.com/office/drawing/2014/main" id="{3D8D2CF3-0D43-4385-8A24-99CCACC03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" name="Gerader Verbinder 194">
                <a:extLst>
                  <a:ext uri="{FF2B5EF4-FFF2-40B4-BE49-F238E27FC236}">
                    <a16:creationId xmlns:a16="http://schemas.microsoft.com/office/drawing/2014/main" id="{FC4E6B2C-EE69-4DB1-9C05-98D2AFAFB3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4" name="Gerade Verbindung mit Pfeil 396">
            <a:extLst>
              <a:ext uri="{FF2B5EF4-FFF2-40B4-BE49-F238E27FC236}">
                <a16:creationId xmlns:a16="http://schemas.microsoft.com/office/drawing/2014/main" id="{94327DF7-4CFB-499E-8F51-E91D7E1E65A6}"/>
              </a:ext>
            </a:extLst>
          </p:cNvPr>
          <p:cNvCxnSpPr>
            <a:cxnSpLocks/>
          </p:cNvCxnSpPr>
          <p:nvPr/>
        </p:nvCxnSpPr>
        <p:spPr>
          <a:xfrm flipV="1">
            <a:off x="7421934" y="4169109"/>
            <a:ext cx="0" cy="237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 Verbindung mit Pfeil 150">
            <a:extLst>
              <a:ext uri="{FF2B5EF4-FFF2-40B4-BE49-F238E27FC236}">
                <a16:creationId xmlns:a16="http://schemas.microsoft.com/office/drawing/2014/main" id="{77E0A3F4-9F78-4B42-B45D-06B6557EB87F}"/>
              </a:ext>
            </a:extLst>
          </p:cNvPr>
          <p:cNvCxnSpPr>
            <a:cxnSpLocks/>
          </p:cNvCxnSpPr>
          <p:nvPr/>
        </p:nvCxnSpPr>
        <p:spPr>
          <a:xfrm flipV="1">
            <a:off x="7256937" y="4182489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Gerade Verbindung mit Pfeil 151">
            <a:extLst>
              <a:ext uri="{FF2B5EF4-FFF2-40B4-BE49-F238E27FC236}">
                <a16:creationId xmlns:a16="http://schemas.microsoft.com/office/drawing/2014/main" id="{1177E3BD-51CE-4B38-A85F-CAA5DB59E7A1}"/>
              </a:ext>
            </a:extLst>
          </p:cNvPr>
          <p:cNvCxnSpPr>
            <a:cxnSpLocks/>
          </p:cNvCxnSpPr>
          <p:nvPr/>
        </p:nvCxnSpPr>
        <p:spPr>
          <a:xfrm flipV="1">
            <a:off x="6579848" y="4226468"/>
            <a:ext cx="0" cy="28470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Gerade Verbindung mit Pfeil 378">
            <a:extLst>
              <a:ext uri="{FF2B5EF4-FFF2-40B4-BE49-F238E27FC236}">
                <a16:creationId xmlns:a16="http://schemas.microsoft.com/office/drawing/2014/main" id="{0D788AED-878F-48FF-B6AB-8238B6AB763E}"/>
              </a:ext>
            </a:extLst>
          </p:cNvPr>
          <p:cNvCxnSpPr>
            <a:cxnSpLocks/>
          </p:cNvCxnSpPr>
          <p:nvPr/>
        </p:nvCxnSpPr>
        <p:spPr>
          <a:xfrm flipV="1">
            <a:off x="6688052" y="4227793"/>
            <a:ext cx="0" cy="22873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95">
            <a:extLst>
              <a:ext uri="{FF2B5EF4-FFF2-40B4-BE49-F238E27FC236}">
                <a16:creationId xmlns:a16="http://schemas.microsoft.com/office/drawing/2014/main" id="{9612CD93-B596-4D74-9C7E-E5D7A7E1E711}"/>
              </a:ext>
            </a:extLst>
          </p:cNvPr>
          <p:cNvSpPr/>
          <p:nvPr/>
        </p:nvSpPr>
        <p:spPr>
          <a:xfrm>
            <a:off x="6269944" y="5182403"/>
            <a:ext cx="382980" cy="52446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sp>
        <p:nvSpPr>
          <p:cNvPr id="329" name="Rechteck 95">
            <a:extLst>
              <a:ext uri="{FF2B5EF4-FFF2-40B4-BE49-F238E27FC236}">
                <a16:creationId xmlns:a16="http://schemas.microsoft.com/office/drawing/2014/main" id="{79464490-349C-4567-B8C8-EE147C32C332}"/>
              </a:ext>
            </a:extLst>
          </p:cNvPr>
          <p:cNvSpPr/>
          <p:nvPr/>
        </p:nvSpPr>
        <p:spPr>
          <a:xfrm>
            <a:off x="6637345" y="5185992"/>
            <a:ext cx="382980" cy="51568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grpSp>
        <p:nvGrpSpPr>
          <p:cNvPr id="330" name="Gruppieren 427">
            <a:extLst>
              <a:ext uri="{FF2B5EF4-FFF2-40B4-BE49-F238E27FC236}">
                <a16:creationId xmlns:a16="http://schemas.microsoft.com/office/drawing/2014/main" id="{F811D8AF-C362-461F-B79C-D2B9D22183FC}"/>
              </a:ext>
            </a:extLst>
          </p:cNvPr>
          <p:cNvGrpSpPr>
            <a:grpSpLocks noChangeAspect="1"/>
          </p:cNvGrpSpPr>
          <p:nvPr/>
        </p:nvGrpSpPr>
        <p:grpSpPr>
          <a:xfrm>
            <a:off x="6205452" y="5523281"/>
            <a:ext cx="365813" cy="388653"/>
            <a:chOff x="4567396" y="1757642"/>
            <a:chExt cx="437197" cy="517644"/>
          </a:xfrm>
        </p:grpSpPr>
        <p:sp>
          <p:nvSpPr>
            <p:cNvPr id="331" name="Bogen 428">
              <a:extLst>
                <a:ext uri="{FF2B5EF4-FFF2-40B4-BE49-F238E27FC236}">
                  <a16:creationId xmlns:a16="http://schemas.microsoft.com/office/drawing/2014/main" id="{8983F38F-20D9-4915-9C11-EDFA7115CDC2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32" name="Gerader Verbinder 429">
              <a:extLst>
                <a:ext uri="{FF2B5EF4-FFF2-40B4-BE49-F238E27FC236}">
                  <a16:creationId xmlns:a16="http://schemas.microsoft.com/office/drawing/2014/main" id="{1CF6550F-EA7E-4DED-BCE6-AFFFBF3BF27F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Gerader Verbinder 430">
              <a:extLst>
                <a:ext uri="{FF2B5EF4-FFF2-40B4-BE49-F238E27FC236}">
                  <a16:creationId xmlns:a16="http://schemas.microsoft.com/office/drawing/2014/main" id="{6F382766-EEA2-4758-9BF0-952BFDDD2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4" name="Rechteck 38">
            <a:extLst>
              <a:ext uri="{FF2B5EF4-FFF2-40B4-BE49-F238E27FC236}">
                <a16:creationId xmlns:a16="http://schemas.microsoft.com/office/drawing/2014/main" id="{86FE2487-5E81-4728-A373-16E8F4CCA737}"/>
              </a:ext>
            </a:extLst>
          </p:cNvPr>
          <p:cNvSpPr/>
          <p:nvPr/>
        </p:nvSpPr>
        <p:spPr>
          <a:xfrm>
            <a:off x="4556885" y="3964185"/>
            <a:ext cx="575066" cy="733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35" name="Rechteck 95">
            <a:extLst>
              <a:ext uri="{FF2B5EF4-FFF2-40B4-BE49-F238E27FC236}">
                <a16:creationId xmlns:a16="http://schemas.microsoft.com/office/drawing/2014/main" id="{32AD9699-F7F4-4467-8C64-E4EF69F1CE89}"/>
              </a:ext>
            </a:extLst>
          </p:cNvPr>
          <p:cNvSpPr/>
          <p:nvPr/>
        </p:nvSpPr>
        <p:spPr>
          <a:xfrm>
            <a:off x="6267043" y="5708366"/>
            <a:ext cx="382980" cy="34425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grpSp>
        <p:nvGrpSpPr>
          <p:cNvPr id="336" name="Gruppieren 423">
            <a:extLst>
              <a:ext uri="{FF2B5EF4-FFF2-40B4-BE49-F238E27FC236}">
                <a16:creationId xmlns:a16="http://schemas.microsoft.com/office/drawing/2014/main" id="{8CDBCFA9-9382-42DB-981E-885E0C0E4346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6083279" y="5787953"/>
            <a:ext cx="365813" cy="388653"/>
            <a:chOff x="4567396" y="1757642"/>
            <a:chExt cx="437197" cy="517644"/>
          </a:xfrm>
        </p:grpSpPr>
        <p:sp>
          <p:nvSpPr>
            <p:cNvPr id="337" name="Bogen 424">
              <a:extLst>
                <a:ext uri="{FF2B5EF4-FFF2-40B4-BE49-F238E27FC236}">
                  <a16:creationId xmlns:a16="http://schemas.microsoft.com/office/drawing/2014/main" id="{A073421A-EB09-4CFF-933B-124200A3DCA1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38" name="Gerader Verbinder 425">
              <a:extLst>
                <a:ext uri="{FF2B5EF4-FFF2-40B4-BE49-F238E27FC236}">
                  <a16:creationId xmlns:a16="http://schemas.microsoft.com/office/drawing/2014/main" id="{827B24FE-F274-402D-8B3B-BD0CE6DC751E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Gerader Verbinder 426">
              <a:extLst>
                <a:ext uri="{FF2B5EF4-FFF2-40B4-BE49-F238E27FC236}">
                  <a16:creationId xmlns:a16="http://schemas.microsoft.com/office/drawing/2014/main" id="{5FC0E1F4-DD36-418B-A3D4-8A47E38C51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0" name="Gerade Verbindung mit Pfeil 134">
            <a:extLst>
              <a:ext uri="{FF2B5EF4-FFF2-40B4-BE49-F238E27FC236}">
                <a16:creationId xmlns:a16="http://schemas.microsoft.com/office/drawing/2014/main" id="{66E3F4E2-E555-4DDA-A87B-32DDB49CA42C}"/>
              </a:ext>
            </a:extLst>
          </p:cNvPr>
          <p:cNvCxnSpPr>
            <a:cxnSpLocks/>
          </p:cNvCxnSpPr>
          <p:nvPr/>
        </p:nvCxnSpPr>
        <p:spPr>
          <a:xfrm flipH="1" flipV="1">
            <a:off x="6826705" y="5499356"/>
            <a:ext cx="16871" cy="31364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1" name="Gruppieren 427">
            <a:extLst>
              <a:ext uri="{FF2B5EF4-FFF2-40B4-BE49-F238E27FC236}">
                <a16:creationId xmlns:a16="http://schemas.microsoft.com/office/drawing/2014/main" id="{AC8AB606-2640-4157-B297-1EAB0A7BD1CA}"/>
              </a:ext>
            </a:extLst>
          </p:cNvPr>
          <p:cNvGrpSpPr>
            <a:grpSpLocks noChangeAspect="1"/>
          </p:cNvGrpSpPr>
          <p:nvPr/>
        </p:nvGrpSpPr>
        <p:grpSpPr>
          <a:xfrm>
            <a:off x="6550690" y="5516132"/>
            <a:ext cx="365813" cy="388653"/>
            <a:chOff x="4567396" y="1757642"/>
            <a:chExt cx="437197" cy="517644"/>
          </a:xfrm>
        </p:grpSpPr>
        <p:sp>
          <p:nvSpPr>
            <p:cNvPr id="342" name="Bogen 428">
              <a:extLst>
                <a:ext uri="{FF2B5EF4-FFF2-40B4-BE49-F238E27FC236}">
                  <a16:creationId xmlns:a16="http://schemas.microsoft.com/office/drawing/2014/main" id="{30BD1D32-DF8A-4A0D-AB38-D1A9DE85DA98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43" name="Gerader Verbinder 429">
              <a:extLst>
                <a:ext uri="{FF2B5EF4-FFF2-40B4-BE49-F238E27FC236}">
                  <a16:creationId xmlns:a16="http://schemas.microsoft.com/office/drawing/2014/main" id="{17DB834B-FDB8-485F-9ED9-00A6B67ADE8A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Gerader Verbinder 430">
              <a:extLst>
                <a:ext uri="{FF2B5EF4-FFF2-40B4-BE49-F238E27FC236}">
                  <a16:creationId xmlns:a16="http://schemas.microsoft.com/office/drawing/2014/main" id="{F569AB55-65FF-4EDA-90FE-7165D6AB82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5" name="Gruppieren 427">
            <a:extLst>
              <a:ext uri="{FF2B5EF4-FFF2-40B4-BE49-F238E27FC236}">
                <a16:creationId xmlns:a16="http://schemas.microsoft.com/office/drawing/2014/main" id="{7459FD4D-1307-4B97-B8E5-58E6934727E1}"/>
              </a:ext>
            </a:extLst>
          </p:cNvPr>
          <p:cNvGrpSpPr>
            <a:grpSpLocks noChangeAspect="1"/>
          </p:cNvGrpSpPr>
          <p:nvPr/>
        </p:nvGrpSpPr>
        <p:grpSpPr>
          <a:xfrm>
            <a:off x="6553479" y="4995143"/>
            <a:ext cx="365813" cy="388653"/>
            <a:chOff x="4567396" y="1757642"/>
            <a:chExt cx="437197" cy="517644"/>
          </a:xfrm>
        </p:grpSpPr>
        <p:sp>
          <p:nvSpPr>
            <p:cNvPr id="346" name="Bogen 428">
              <a:extLst>
                <a:ext uri="{FF2B5EF4-FFF2-40B4-BE49-F238E27FC236}">
                  <a16:creationId xmlns:a16="http://schemas.microsoft.com/office/drawing/2014/main" id="{8C0E795E-6ED6-47A2-9D4D-A0090BEAA31D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47" name="Gerader Verbinder 429">
              <a:extLst>
                <a:ext uri="{FF2B5EF4-FFF2-40B4-BE49-F238E27FC236}">
                  <a16:creationId xmlns:a16="http://schemas.microsoft.com/office/drawing/2014/main" id="{8E3FC3C9-6DC5-42B6-A931-4A33B07B819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Gerader Verbinder 430">
              <a:extLst>
                <a:ext uri="{FF2B5EF4-FFF2-40B4-BE49-F238E27FC236}">
                  <a16:creationId xmlns:a16="http://schemas.microsoft.com/office/drawing/2014/main" id="{D2E622FA-559E-43F2-BEDE-316F26F516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9" name="Gruppieren 427">
            <a:extLst>
              <a:ext uri="{FF2B5EF4-FFF2-40B4-BE49-F238E27FC236}">
                <a16:creationId xmlns:a16="http://schemas.microsoft.com/office/drawing/2014/main" id="{1DE2DC57-D45E-43C1-8AC2-29AD72552000}"/>
              </a:ext>
            </a:extLst>
          </p:cNvPr>
          <p:cNvGrpSpPr>
            <a:grpSpLocks noChangeAspect="1"/>
          </p:cNvGrpSpPr>
          <p:nvPr/>
        </p:nvGrpSpPr>
        <p:grpSpPr>
          <a:xfrm>
            <a:off x="6211901" y="4991009"/>
            <a:ext cx="365813" cy="388653"/>
            <a:chOff x="4567396" y="1757642"/>
            <a:chExt cx="437197" cy="517644"/>
          </a:xfrm>
        </p:grpSpPr>
        <p:sp>
          <p:nvSpPr>
            <p:cNvPr id="350" name="Bogen 428">
              <a:extLst>
                <a:ext uri="{FF2B5EF4-FFF2-40B4-BE49-F238E27FC236}">
                  <a16:creationId xmlns:a16="http://schemas.microsoft.com/office/drawing/2014/main" id="{0E27A730-01FE-4346-B589-1D1C8537E35F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51" name="Gerader Verbinder 429">
              <a:extLst>
                <a:ext uri="{FF2B5EF4-FFF2-40B4-BE49-F238E27FC236}">
                  <a16:creationId xmlns:a16="http://schemas.microsoft.com/office/drawing/2014/main" id="{478030C1-7FE4-4D8A-BD10-8D690D47450B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Gerader Verbinder 430">
              <a:extLst>
                <a:ext uri="{FF2B5EF4-FFF2-40B4-BE49-F238E27FC236}">
                  <a16:creationId xmlns:a16="http://schemas.microsoft.com/office/drawing/2014/main" id="{97803A3E-1E13-472A-827A-C001A7A70A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3" name="Gruppieren 427">
            <a:extLst>
              <a:ext uri="{FF2B5EF4-FFF2-40B4-BE49-F238E27FC236}">
                <a16:creationId xmlns:a16="http://schemas.microsoft.com/office/drawing/2014/main" id="{BC44CD06-5FBC-4898-9495-EC9EDA714FB1}"/>
              </a:ext>
            </a:extLst>
          </p:cNvPr>
          <p:cNvGrpSpPr>
            <a:grpSpLocks noChangeAspect="1"/>
          </p:cNvGrpSpPr>
          <p:nvPr/>
        </p:nvGrpSpPr>
        <p:grpSpPr>
          <a:xfrm>
            <a:off x="6562009" y="4715241"/>
            <a:ext cx="365813" cy="388653"/>
            <a:chOff x="4567396" y="1757642"/>
            <a:chExt cx="437197" cy="517644"/>
          </a:xfrm>
        </p:grpSpPr>
        <p:sp>
          <p:nvSpPr>
            <p:cNvPr id="354" name="Bogen 428">
              <a:extLst>
                <a:ext uri="{FF2B5EF4-FFF2-40B4-BE49-F238E27FC236}">
                  <a16:creationId xmlns:a16="http://schemas.microsoft.com/office/drawing/2014/main" id="{53CB2D1F-045E-4214-BD70-A4ACACB5EA1C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55" name="Gerader Verbinder 429">
              <a:extLst>
                <a:ext uri="{FF2B5EF4-FFF2-40B4-BE49-F238E27FC236}">
                  <a16:creationId xmlns:a16="http://schemas.microsoft.com/office/drawing/2014/main" id="{CECD15B7-A461-4274-A08D-F541D6DEC6F4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Gerader Verbinder 430">
              <a:extLst>
                <a:ext uri="{FF2B5EF4-FFF2-40B4-BE49-F238E27FC236}">
                  <a16:creationId xmlns:a16="http://schemas.microsoft.com/office/drawing/2014/main" id="{54EBDD59-0BD8-4514-B95E-8764D28D4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7" name="Gerade Verbindung mit Pfeil 134">
            <a:extLst>
              <a:ext uri="{FF2B5EF4-FFF2-40B4-BE49-F238E27FC236}">
                <a16:creationId xmlns:a16="http://schemas.microsoft.com/office/drawing/2014/main" id="{DB338A5E-BBC2-42E2-A2EF-85DA5B34E574}"/>
              </a:ext>
            </a:extLst>
          </p:cNvPr>
          <p:cNvCxnSpPr>
            <a:cxnSpLocks/>
          </p:cNvCxnSpPr>
          <p:nvPr/>
        </p:nvCxnSpPr>
        <p:spPr>
          <a:xfrm flipV="1">
            <a:off x="6826705" y="5022583"/>
            <a:ext cx="0" cy="25930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 Verbindung mit Pfeil 134">
            <a:extLst>
              <a:ext uri="{FF2B5EF4-FFF2-40B4-BE49-F238E27FC236}">
                <a16:creationId xmlns:a16="http://schemas.microsoft.com/office/drawing/2014/main" id="{DA449F4C-606A-4834-AD99-79EF52C8C9FE}"/>
              </a:ext>
            </a:extLst>
          </p:cNvPr>
          <p:cNvCxnSpPr>
            <a:cxnSpLocks/>
          </p:cNvCxnSpPr>
          <p:nvPr/>
        </p:nvCxnSpPr>
        <p:spPr>
          <a:xfrm flipV="1">
            <a:off x="6849934" y="4760580"/>
            <a:ext cx="0" cy="25930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Gerade Verbindung mit Pfeil 378">
            <a:extLst>
              <a:ext uri="{FF2B5EF4-FFF2-40B4-BE49-F238E27FC236}">
                <a16:creationId xmlns:a16="http://schemas.microsoft.com/office/drawing/2014/main" id="{046F3C2D-47C9-4CE4-8156-66B49D685704}"/>
              </a:ext>
            </a:extLst>
          </p:cNvPr>
          <p:cNvCxnSpPr>
            <a:cxnSpLocks/>
          </p:cNvCxnSpPr>
          <p:nvPr/>
        </p:nvCxnSpPr>
        <p:spPr>
          <a:xfrm flipV="1">
            <a:off x="6790674" y="4749971"/>
            <a:ext cx="0" cy="22873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Gerade Verbindung mit Pfeil 378">
            <a:extLst>
              <a:ext uri="{FF2B5EF4-FFF2-40B4-BE49-F238E27FC236}">
                <a16:creationId xmlns:a16="http://schemas.microsoft.com/office/drawing/2014/main" id="{436CD144-31A7-4881-BB18-3A197D2A3E30}"/>
              </a:ext>
            </a:extLst>
          </p:cNvPr>
          <p:cNvCxnSpPr>
            <a:cxnSpLocks/>
          </p:cNvCxnSpPr>
          <p:nvPr/>
        </p:nvCxnSpPr>
        <p:spPr>
          <a:xfrm flipV="1">
            <a:off x="6470969" y="5004220"/>
            <a:ext cx="0" cy="22873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 Verbindung mit Pfeil 378">
            <a:extLst>
              <a:ext uri="{FF2B5EF4-FFF2-40B4-BE49-F238E27FC236}">
                <a16:creationId xmlns:a16="http://schemas.microsoft.com/office/drawing/2014/main" id="{E77FBB2E-94BF-4DA1-BE02-58EAF5EAD4C3}"/>
              </a:ext>
            </a:extLst>
          </p:cNvPr>
          <p:cNvCxnSpPr>
            <a:cxnSpLocks/>
          </p:cNvCxnSpPr>
          <p:nvPr/>
        </p:nvCxnSpPr>
        <p:spPr>
          <a:xfrm flipV="1">
            <a:off x="6453330" y="5512915"/>
            <a:ext cx="0" cy="22873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Gerade Verbindung mit Pfeil 378">
            <a:extLst>
              <a:ext uri="{FF2B5EF4-FFF2-40B4-BE49-F238E27FC236}">
                <a16:creationId xmlns:a16="http://schemas.microsoft.com/office/drawing/2014/main" id="{F0A2F1C8-92AA-479F-8EB5-DFFE24FAD295}"/>
              </a:ext>
            </a:extLst>
          </p:cNvPr>
          <p:cNvCxnSpPr>
            <a:cxnSpLocks/>
          </p:cNvCxnSpPr>
          <p:nvPr/>
        </p:nvCxnSpPr>
        <p:spPr>
          <a:xfrm>
            <a:off x="6194372" y="5897653"/>
            <a:ext cx="168973" cy="623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3" name="Image 485">
            <a:extLst>
              <a:ext uri="{FF2B5EF4-FFF2-40B4-BE49-F238E27FC236}">
                <a16:creationId xmlns:a16="http://schemas.microsoft.com/office/drawing/2014/main" id="{13A102BC-C8DF-426A-B754-84CB090C64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0757" y="5336517"/>
            <a:ext cx="160941" cy="162000"/>
          </a:xfrm>
          <a:prstGeom prst="rect">
            <a:avLst/>
          </a:prstGeom>
        </p:spPr>
      </p:pic>
      <p:pic>
        <p:nvPicPr>
          <p:cNvPr id="364" name="Image 486">
            <a:extLst>
              <a:ext uri="{FF2B5EF4-FFF2-40B4-BE49-F238E27FC236}">
                <a16:creationId xmlns:a16="http://schemas.microsoft.com/office/drawing/2014/main" id="{A309AACE-33E3-492F-BD46-24B33EA416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226" y="5578996"/>
            <a:ext cx="161358" cy="162420"/>
          </a:xfrm>
          <a:prstGeom prst="rect">
            <a:avLst/>
          </a:prstGeom>
        </p:spPr>
      </p:pic>
      <p:pic>
        <p:nvPicPr>
          <p:cNvPr id="365" name="Image 487">
            <a:extLst>
              <a:ext uri="{FF2B5EF4-FFF2-40B4-BE49-F238E27FC236}">
                <a16:creationId xmlns:a16="http://schemas.microsoft.com/office/drawing/2014/main" id="{11652A9B-E914-46C5-BAE3-2D36FDE1B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8132" y="5574900"/>
            <a:ext cx="160941" cy="162000"/>
          </a:xfrm>
          <a:prstGeom prst="rect">
            <a:avLst/>
          </a:prstGeom>
        </p:spPr>
      </p:pic>
      <p:grpSp>
        <p:nvGrpSpPr>
          <p:cNvPr id="366" name="Gruppieren 383">
            <a:extLst>
              <a:ext uri="{FF2B5EF4-FFF2-40B4-BE49-F238E27FC236}">
                <a16:creationId xmlns:a16="http://schemas.microsoft.com/office/drawing/2014/main" id="{A4CEA8CE-3FEC-495A-972E-2AA90204C1F9}"/>
              </a:ext>
            </a:extLst>
          </p:cNvPr>
          <p:cNvGrpSpPr/>
          <p:nvPr/>
        </p:nvGrpSpPr>
        <p:grpSpPr>
          <a:xfrm rot="16200000">
            <a:off x="5940088" y="2448590"/>
            <a:ext cx="302178" cy="388934"/>
            <a:chOff x="6271766" y="3561386"/>
            <a:chExt cx="437198" cy="484707"/>
          </a:xfrm>
        </p:grpSpPr>
        <p:sp>
          <p:nvSpPr>
            <p:cNvPr id="367" name="Bogen 384">
              <a:extLst>
                <a:ext uri="{FF2B5EF4-FFF2-40B4-BE49-F238E27FC236}">
                  <a16:creationId xmlns:a16="http://schemas.microsoft.com/office/drawing/2014/main" id="{9BC6E860-551F-4FC1-BD35-A5B8656FCF19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68" name="Gerader Verbinder 385">
              <a:extLst>
                <a:ext uri="{FF2B5EF4-FFF2-40B4-BE49-F238E27FC236}">
                  <a16:creationId xmlns:a16="http://schemas.microsoft.com/office/drawing/2014/main" id="{E494F953-CF62-44C4-9099-14A3CB452706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Gerader Verbinder 386">
              <a:extLst>
                <a:ext uri="{FF2B5EF4-FFF2-40B4-BE49-F238E27FC236}">
                  <a16:creationId xmlns:a16="http://schemas.microsoft.com/office/drawing/2014/main" id="{204870EE-149B-4E97-A8BB-318688B61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0" name="Gruppieren 387">
              <a:extLst>
                <a:ext uri="{FF2B5EF4-FFF2-40B4-BE49-F238E27FC236}">
                  <a16:creationId xmlns:a16="http://schemas.microsoft.com/office/drawing/2014/main" id="{407CDCFC-2173-46B0-BEB6-03E2A31CC9F7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371" name="Bogen 388">
                <a:extLst>
                  <a:ext uri="{FF2B5EF4-FFF2-40B4-BE49-F238E27FC236}">
                    <a16:creationId xmlns:a16="http://schemas.microsoft.com/office/drawing/2014/main" id="{8B916DC7-029C-4796-8F7C-6516B3C07FFA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372" name="Gerader Verbinder 389">
                <a:extLst>
                  <a:ext uri="{FF2B5EF4-FFF2-40B4-BE49-F238E27FC236}">
                    <a16:creationId xmlns:a16="http://schemas.microsoft.com/office/drawing/2014/main" id="{A0380648-4997-43CE-A3B9-32A501BCC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Gerader Verbinder 390">
                <a:extLst>
                  <a:ext uri="{FF2B5EF4-FFF2-40B4-BE49-F238E27FC236}">
                    <a16:creationId xmlns:a16="http://schemas.microsoft.com/office/drawing/2014/main" id="{4F713C9B-1739-40AC-A54E-C5D0304CE5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4" name="Gerade Verbindung mit Pfeil 409">
            <a:extLst>
              <a:ext uri="{FF2B5EF4-FFF2-40B4-BE49-F238E27FC236}">
                <a16:creationId xmlns:a16="http://schemas.microsoft.com/office/drawing/2014/main" id="{A2167E61-4F3C-4116-AF41-1D7E11170675}"/>
              </a:ext>
            </a:extLst>
          </p:cNvPr>
          <p:cNvCxnSpPr>
            <a:cxnSpLocks/>
          </p:cNvCxnSpPr>
          <p:nvPr/>
        </p:nvCxnSpPr>
        <p:spPr>
          <a:xfrm>
            <a:off x="5959831" y="2698751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126">
            <a:extLst>
              <a:ext uri="{FF2B5EF4-FFF2-40B4-BE49-F238E27FC236}">
                <a16:creationId xmlns:a16="http://schemas.microsoft.com/office/drawing/2014/main" id="{F5FEF321-D095-4CF9-958B-ED04CB5CA9A0}"/>
              </a:ext>
            </a:extLst>
          </p:cNvPr>
          <p:cNvCxnSpPr>
            <a:cxnSpLocks/>
          </p:cNvCxnSpPr>
          <p:nvPr/>
        </p:nvCxnSpPr>
        <p:spPr>
          <a:xfrm>
            <a:off x="5956687" y="2570122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95">
            <a:extLst>
              <a:ext uri="{FF2B5EF4-FFF2-40B4-BE49-F238E27FC236}">
                <a16:creationId xmlns:a16="http://schemas.microsoft.com/office/drawing/2014/main" id="{48C127C8-5556-4942-A0B9-DCDA7BFD9C6C}"/>
              </a:ext>
            </a:extLst>
          </p:cNvPr>
          <p:cNvSpPr/>
          <p:nvPr/>
        </p:nvSpPr>
        <p:spPr>
          <a:xfrm>
            <a:off x="5157010" y="3910120"/>
            <a:ext cx="532291" cy="4516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sp>
        <p:nvSpPr>
          <p:cNvPr id="377" name="Rechteck 95">
            <a:extLst>
              <a:ext uri="{FF2B5EF4-FFF2-40B4-BE49-F238E27FC236}">
                <a16:creationId xmlns:a16="http://schemas.microsoft.com/office/drawing/2014/main" id="{66E17F57-19E7-40FE-81EB-F40C079C1700}"/>
              </a:ext>
            </a:extLst>
          </p:cNvPr>
          <p:cNvSpPr/>
          <p:nvPr/>
        </p:nvSpPr>
        <p:spPr>
          <a:xfrm>
            <a:off x="5702675" y="3905530"/>
            <a:ext cx="382980" cy="45383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grpSp>
        <p:nvGrpSpPr>
          <p:cNvPr id="378" name="Gruppieren 383">
            <a:extLst>
              <a:ext uri="{FF2B5EF4-FFF2-40B4-BE49-F238E27FC236}">
                <a16:creationId xmlns:a16="http://schemas.microsoft.com/office/drawing/2014/main" id="{4BC3179A-09C2-4BF8-B6CA-AF5CF4199B9B}"/>
              </a:ext>
            </a:extLst>
          </p:cNvPr>
          <p:cNvGrpSpPr/>
          <p:nvPr/>
        </p:nvGrpSpPr>
        <p:grpSpPr>
          <a:xfrm rot="16200000">
            <a:off x="5929789" y="3946925"/>
            <a:ext cx="302178" cy="388934"/>
            <a:chOff x="6271766" y="3561386"/>
            <a:chExt cx="437198" cy="484707"/>
          </a:xfrm>
        </p:grpSpPr>
        <p:sp>
          <p:nvSpPr>
            <p:cNvPr id="379" name="Bogen 384">
              <a:extLst>
                <a:ext uri="{FF2B5EF4-FFF2-40B4-BE49-F238E27FC236}">
                  <a16:creationId xmlns:a16="http://schemas.microsoft.com/office/drawing/2014/main" id="{70E12428-94C9-45F5-970E-7E738A7C3F89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80" name="Gerader Verbinder 385">
              <a:extLst>
                <a:ext uri="{FF2B5EF4-FFF2-40B4-BE49-F238E27FC236}">
                  <a16:creationId xmlns:a16="http://schemas.microsoft.com/office/drawing/2014/main" id="{F24E7356-A01B-4E0F-BA26-6B32E6F6F5A3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Gerader Verbinder 386">
              <a:extLst>
                <a:ext uri="{FF2B5EF4-FFF2-40B4-BE49-F238E27FC236}">
                  <a16:creationId xmlns:a16="http://schemas.microsoft.com/office/drawing/2014/main" id="{347622EB-F0F2-4448-B472-843DFED98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2" name="Gruppieren 387">
              <a:extLst>
                <a:ext uri="{FF2B5EF4-FFF2-40B4-BE49-F238E27FC236}">
                  <a16:creationId xmlns:a16="http://schemas.microsoft.com/office/drawing/2014/main" id="{AB8F5703-7BB0-44F5-B372-DF4857635C1D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383" name="Bogen 388">
                <a:extLst>
                  <a:ext uri="{FF2B5EF4-FFF2-40B4-BE49-F238E27FC236}">
                    <a16:creationId xmlns:a16="http://schemas.microsoft.com/office/drawing/2014/main" id="{313B885A-2AAB-4667-AD5C-29E517C2F483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384" name="Gerader Verbinder 389">
                <a:extLst>
                  <a:ext uri="{FF2B5EF4-FFF2-40B4-BE49-F238E27FC236}">
                    <a16:creationId xmlns:a16="http://schemas.microsoft.com/office/drawing/2014/main" id="{B825C30E-3DB5-420D-953A-3026ABC24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5" name="Gerader Verbinder 390">
                <a:extLst>
                  <a:ext uri="{FF2B5EF4-FFF2-40B4-BE49-F238E27FC236}">
                    <a16:creationId xmlns:a16="http://schemas.microsoft.com/office/drawing/2014/main" id="{B155C6E3-D087-4709-882F-50B68B90A8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86" name="Gerade Verbindung mit Pfeil 409">
            <a:extLst>
              <a:ext uri="{FF2B5EF4-FFF2-40B4-BE49-F238E27FC236}">
                <a16:creationId xmlns:a16="http://schemas.microsoft.com/office/drawing/2014/main" id="{3C2113B2-3D22-47D1-853A-3E64DB63FDDE}"/>
              </a:ext>
            </a:extLst>
          </p:cNvPr>
          <p:cNvCxnSpPr>
            <a:cxnSpLocks/>
          </p:cNvCxnSpPr>
          <p:nvPr/>
        </p:nvCxnSpPr>
        <p:spPr>
          <a:xfrm>
            <a:off x="5949532" y="4197086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126">
            <a:extLst>
              <a:ext uri="{FF2B5EF4-FFF2-40B4-BE49-F238E27FC236}">
                <a16:creationId xmlns:a16="http://schemas.microsoft.com/office/drawing/2014/main" id="{5B2ED0C3-9F9C-4FE4-93E5-4DFE1506FF1A}"/>
              </a:ext>
            </a:extLst>
          </p:cNvPr>
          <p:cNvCxnSpPr>
            <a:cxnSpLocks/>
          </p:cNvCxnSpPr>
          <p:nvPr/>
        </p:nvCxnSpPr>
        <p:spPr>
          <a:xfrm>
            <a:off x="5946388" y="4068457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8" name="Gruppieren 383">
            <a:extLst>
              <a:ext uri="{FF2B5EF4-FFF2-40B4-BE49-F238E27FC236}">
                <a16:creationId xmlns:a16="http://schemas.microsoft.com/office/drawing/2014/main" id="{3973A060-8052-4806-AFC3-ABDDEA6519D4}"/>
              </a:ext>
            </a:extLst>
          </p:cNvPr>
          <p:cNvGrpSpPr/>
          <p:nvPr/>
        </p:nvGrpSpPr>
        <p:grpSpPr>
          <a:xfrm rot="16200000">
            <a:off x="5534865" y="3952272"/>
            <a:ext cx="302178" cy="388934"/>
            <a:chOff x="6271766" y="3561386"/>
            <a:chExt cx="437198" cy="484707"/>
          </a:xfrm>
        </p:grpSpPr>
        <p:sp>
          <p:nvSpPr>
            <p:cNvPr id="389" name="Bogen 384">
              <a:extLst>
                <a:ext uri="{FF2B5EF4-FFF2-40B4-BE49-F238E27FC236}">
                  <a16:creationId xmlns:a16="http://schemas.microsoft.com/office/drawing/2014/main" id="{A95E7F38-38FF-4A30-B00C-10D7FFBF3E4F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90" name="Gerader Verbinder 385">
              <a:extLst>
                <a:ext uri="{FF2B5EF4-FFF2-40B4-BE49-F238E27FC236}">
                  <a16:creationId xmlns:a16="http://schemas.microsoft.com/office/drawing/2014/main" id="{36436857-E657-4FF0-9A40-528824BE1CC4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Gerader Verbinder 386">
              <a:extLst>
                <a:ext uri="{FF2B5EF4-FFF2-40B4-BE49-F238E27FC236}">
                  <a16:creationId xmlns:a16="http://schemas.microsoft.com/office/drawing/2014/main" id="{AFFE2842-09F2-4CC8-929E-0A9EA07B1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2" name="Gruppieren 387">
              <a:extLst>
                <a:ext uri="{FF2B5EF4-FFF2-40B4-BE49-F238E27FC236}">
                  <a16:creationId xmlns:a16="http://schemas.microsoft.com/office/drawing/2014/main" id="{F5BA3D9E-F701-41AD-AB16-82D56757C801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393" name="Bogen 388">
                <a:extLst>
                  <a:ext uri="{FF2B5EF4-FFF2-40B4-BE49-F238E27FC236}">
                    <a16:creationId xmlns:a16="http://schemas.microsoft.com/office/drawing/2014/main" id="{B0B1DF21-EE9D-4390-9A74-86E1A70EA464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394" name="Gerader Verbinder 389">
                <a:extLst>
                  <a:ext uri="{FF2B5EF4-FFF2-40B4-BE49-F238E27FC236}">
                    <a16:creationId xmlns:a16="http://schemas.microsoft.com/office/drawing/2014/main" id="{2FEB245B-0A5B-43A7-BAD8-423B216648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5" name="Gerader Verbinder 390">
                <a:extLst>
                  <a:ext uri="{FF2B5EF4-FFF2-40B4-BE49-F238E27FC236}">
                    <a16:creationId xmlns:a16="http://schemas.microsoft.com/office/drawing/2014/main" id="{A97446C1-5E87-4E15-9D4C-094BC730FC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6" name="Gerade Verbindung mit Pfeil 409">
            <a:extLst>
              <a:ext uri="{FF2B5EF4-FFF2-40B4-BE49-F238E27FC236}">
                <a16:creationId xmlns:a16="http://schemas.microsoft.com/office/drawing/2014/main" id="{998634A1-B8F7-485C-B2CA-A2F989230AF9}"/>
              </a:ext>
            </a:extLst>
          </p:cNvPr>
          <p:cNvCxnSpPr>
            <a:cxnSpLocks/>
          </p:cNvCxnSpPr>
          <p:nvPr/>
        </p:nvCxnSpPr>
        <p:spPr>
          <a:xfrm>
            <a:off x="5554608" y="4202433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Gerade Verbindung mit Pfeil 126">
            <a:extLst>
              <a:ext uri="{FF2B5EF4-FFF2-40B4-BE49-F238E27FC236}">
                <a16:creationId xmlns:a16="http://schemas.microsoft.com/office/drawing/2014/main" id="{7B618A46-4B11-4A5F-B526-5DAF9B438CDC}"/>
              </a:ext>
            </a:extLst>
          </p:cNvPr>
          <p:cNvCxnSpPr>
            <a:cxnSpLocks/>
          </p:cNvCxnSpPr>
          <p:nvPr/>
        </p:nvCxnSpPr>
        <p:spPr>
          <a:xfrm>
            <a:off x="5551464" y="4073804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8" name="Gruppieren 383">
            <a:extLst>
              <a:ext uri="{FF2B5EF4-FFF2-40B4-BE49-F238E27FC236}">
                <a16:creationId xmlns:a16="http://schemas.microsoft.com/office/drawing/2014/main" id="{89C241EE-735D-476F-BDE1-B64BFF16492A}"/>
              </a:ext>
            </a:extLst>
          </p:cNvPr>
          <p:cNvGrpSpPr/>
          <p:nvPr/>
        </p:nvGrpSpPr>
        <p:grpSpPr>
          <a:xfrm rot="16200000">
            <a:off x="4999102" y="3927536"/>
            <a:ext cx="302178" cy="388934"/>
            <a:chOff x="6271766" y="3561386"/>
            <a:chExt cx="437198" cy="484707"/>
          </a:xfrm>
        </p:grpSpPr>
        <p:sp>
          <p:nvSpPr>
            <p:cNvPr id="399" name="Bogen 384">
              <a:extLst>
                <a:ext uri="{FF2B5EF4-FFF2-40B4-BE49-F238E27FC236}">
                  <a16:creationId xmlns:a16="http://schemas.microsoft.com/office/drawing/2014/main" id="{33844615-CAFC-4550-9CCA-00D6273F23BD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00" name="Gerader Verbinder 385">
              <a:extLst>
                <a:ext uri="{FF2B5EF4-FFF2-40B4-BE49-F238E27FC236}">
                  <a16:creationId xmlns:a16="http://schemas.microsoft.com/office/drawing/2014/main" id="{3903B5E0-E6A1-4F2B-B0AD-E8D2B31629AD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Gerader Verbinder 386">
              <a:extLst>
                <a:ext uri="{FF2B5EF4-FFF2-40B4-BE49-F238E27FC236}">
                  <a16:creationId xmlns:a16="http://schemas.microsoft.com/office/drawing/2014/main" id="{9EF150F1-677B-4FFF-8D9A-93967A87F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2" name="Gruppieren 387">
              <a:extLst>
                <a:ext uri="{FF2B5EF4-FFF2-40B4-BE49-F238E27FC236}">
                  <a16:creationId xmlns:a16="http://schemas.microsoft.com/office/drawing/2014/main" id="{F7AB5431-0EDD-4CED-AA3E-DB3BC1CA0357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403" name="Bogen 388">
                <a:extLst>
                  <a:ext uri="{FF2B5EF4-FFF2-40B4-BE49-F238E27FC236}">
                    <a16:creationId xmlns:a16="http://schemas.microsoft.com/office/drawing/2014/main" id="{6E6025C7-AB1C-4FBD-8D89-9E8CBBAC136F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404" name="Gerader Verbinder 389">
                <a:extLst>
                  <a:ext uri="{FF2B5EF4-FFF2-40B4-BE49-F238E27FC236}">
                    <a16:creationId xmlns:a16="http://schemas.microsoft.com/office/drawing/2014/main" id="{14B6F7FD-B7DB-4E10-9D87-987644A19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5" name="Gerader Verbinder 390">
                <a:extLst>
                  <a:ext uri="{FF2B5EF4-FFF2-40B4-BE49-F238E27FC236}">
                    <a16:creationId xmlns:a16="http://schemas.microsoft.com/office/drawing/2014/main" id="{1793AB41-CBE3-4552-BAD8-B4ACC843E5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06" name="Gerade Verbindung mit Pfeil 409">
            <a:extLst>
              <a:ext uri="{FF2B5EF4-FFF2-40B4-BE49-F238E27FC236}">
                <a16:creationId xmlns:a16="http://schemas.microsoft.com/office/drawing/2014/main" id="{0EE20C3D-0BCA-415E-9528-95FA3A90FEC2}"/>
              </a:ext>
            </a:extLst>
          </p:cNvPr>
          <p:cNvCxnSpPr>
            <a:cxnSpLocks/>
          </p:cNvCxnSpPr>
          <p:nvPr/>
        </p:nvCxnSpPr>
        <p:spPr>
          <a:xfrm>
            <a:off x="5018845" y="4177697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Gerade Verbindung mit Pfeil 126">
            <a:extLst>
              <a:ext uri="{FF2B5EF4-FFF2-40B4-BE49-F238E27FC236}">
                <a16:creationId xmlns:a16="http://schemas.microsoft.com/office/drawing/2014/main" id="{181BADDD-26EE-431A-A6C2-8EFDF55237A7}"/>
              </a:ext>
            </a:extLst>
          </p:cNvPr>
          <p:cNvCxnSpPr>
            <a:cxnSpLocks/>
          </p:cNvCxnSpPr>
          <p:nvPr/>
        </p:nvCxnSpPr>
        <p:spPr>
          <a:xfrm>
            <a:off x="5015701" y="4049068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8" name="Gruppieren 301">
            <a:extLst>
              <a:ext uri="{FF2B5EF4-FFF2-40B4-BE49-F238E27FC236}">
                <a16:creationId xmlns:a16="http://schemas.microsoft.com/office/drawing/2014/main" id="{5248622D-861C-467C-87AE-A4CBB8911601}"/>
              </a:ext>
            </a:extLst>
          </p:cNvPr>
          <p:cNvGrpSpPr>
            <a:grpSpLocks noChangeAspect="1"/>
          </p:cNvGrpSpPr>
          <p:nvPr/>
        </p:nvGrpSpPr>
        <p:grpSpPr>
          <a:xfrm>
            <a:off x="4318467" y="1213973"/>
            <a:ext cx="303468" cy="322415"/>
            <a:chOff x="4567396" y="1757642"/>
            <a:chExt cx="437197" cy="517644"/>
          </a:xfrm>
        </p:grpSpPr>
        <p:sp>
          <p:nvSpPr>
            <p:cNvPr id="409" name="Bogen 302">
              <a:extLst>
                <a:ext uri="{FF2B5EF4-FFF2-40B4-BE49-F238E27FC236}">
                  <a16:creationId xmlns:a16="http://schemas.microsoft.com/office/drawing/2014/main" id="{134AAD31-820D-49D4-9F84-61C9DE93EA86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10" name="Gerader Verbinder 303">
              <a:extLst>
                <a:ext uri="{FF2B5EF4-FFF2-40B4-BE49-F238E27FC236}">
                  <a16:creationId xmlns:a16="http://schemas.microsoft.com/office/drawing/2014/main" id="{CC15D012-8712-4B32-B38F-847B5A4372A4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Gerader Verbinder 304">
              <a:extLst>
                <a:ext uri="{FF2B5EF4-FFF2-40B4-BE49-F238E27FC236}">
                  <a16:creationId xmlns:a16="http://schemas.microsoft.com/office/drawing/2014/main" id="{12B19AF7-A67D-4052-9F73-0666598F5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2" name="Rechteck 90">
            <a:extLst>
              <a:ext uri="{FF2B5EF4-FFF2-40B4-BE49-F238E27FC236}">
                <a16:creationId xmlns:a16="http://schemas.microsoft.com/office/drawing/2014/main" id="{9B02DB2B-5B84-4455-8377-1993F2243807}"/>
              </a:ext>
            </a:extLst>
          </p:cNvPr>
          <p:cNvSpPr/>
          <p:nvPr/>
        </p:nvSpPr>
        <p:spPr>
          <a:xfrm>
            <a:off x="3953780" y="4117485"/>
            <a:ext cx="705951" cy="51568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Personnel Airlock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413" name="Gruppieren 195">
            <a:extLst>
              <a:ext uri="{FF2B5EF4-FFF2-40B4-BE49-F238E27FC236}">
                <a16:creationId xmlns:a16="http://schemas.microsoft.com/office/drawing/2014/main" id="{AEDDE86D-327E-462D-A89B-34B957177335}"/>
              </a:ext>
            </a:extLst>
          </p:cNvPr>
          <p:cNvGrpSpPr/>
          <p:nvPr/>
        </p:nvGrpSpPr>
        <p:grpSpPr>
          <a:xfrm rot="16200000">
            <a:off x="3782027" y="4199057"/>
            <a:ext cx="341175" cy="415096"/>
            <a:chOff x="6271766" y="3561386"/>
            <a:chExt cx="437198" cy="484707"/>
          </a:xfrm>
        </p:grpSpPr>
        <p:sp>
          <p:nvSpPr>
            <p:cNvPr id="414" name="Bogen 196">
              <a:extLst>
                <a:ext uri="{FF2B5EF4-FFF2-40B4-BE49-F238E27FC236}">
                  <a16:creationId xmlns:a16="http://schemas.microsoft.com/office/drawing/2014/main" id="{8D4FFF78-9FF7-4589-B39A-4B422F962E89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15" name="Gerader Verbinder 197">
              <a:extLst>
                <a:ext uri="{FF2B5EF4-FFF2-40B4-BE49-F238E27FC236}">
                  <a16:creationId xmlns:a16="http://schemas.microsoft.com/office/drawing/2014/main" id="{290871CF-AF21-4FB6-AC6B-3A2F187C42EC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Gerader Verbinder 198">
              <a:extLst>
                <a:ext uri="{FF2B5EF4-FFF2-40B4-BE49-F238E27FC236}">
                  <a16:creationId xmlns:a16="http://schemas.microsoft.com/office/drawing/2014/main" id="{6863B47F-B986-4C2B-ACAB-490E7D695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7" name="Gruppieren 199">
              <a:extLst>
                <a:ext uri="{FF2B5EF4-FFF2-40B4-BE49-F238E27FC236}">
                  <a16:creationId xmlns:a16="http://schemas.microsoft.com/office/drawing/2014/main" id="{69AFA308-C803-447C-AA1C-BF3D399752DB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418" name="Bogen 200">
                <a:extLst>
                  <a:ext uri="{FF2B5EF4-FFF2-40B4-BE49-F238E27FC236}">
                    <a16:creationId xmlns:a16="http://schemas.microsoft.com/office/drawing/2014/main" id="{30E7A5D8-50CE-46DA-B253-907305FDFA92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419" name="Gerader Verbinder 201">
                <a:extLst>
                  <a:ext uri="{FF2B5EF4-FFF2-40B4-BE49-F238E27FC236}">
                    <a16:creationId xmlns:a16="http://schemas.microsoft.com/office/drawing/2014/main" id="{FCE22389-669A-47C2-B611-C06452274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0" name="Gerader Verbinder 202">
                <a:extLst>
                  <a:ext uri="{FF2B5EF4-FFF2-40B4-BE49-F238E27FC236}">
                    <a16:creationId xmlns:a16="http://schemas.microsoft.com/office/drawing/2014/main" id="{BB0C33B2-067F-4AE1-BE22-ECDEE1624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1" name="Gerade Verbindung mit Pfeil 330">
            <a:extLst>
              <a:ext uri="{FF2B5EF4-FFF2-40B4-BE49-F238E27FC236}">
                <a16:creationId xmlns:a16="http://schemas.microsoft.com/office/drawing/2014/main" id="{93662E81-D3C3-4B3B-8B60-00F09ECD9FF9}"/>
              </a:ext>
            </a:extLst>
          </p:cNvPr>
          <p:cNvCxnSpPr>
            <a:cxnSpLocks/>
          </p:cNvCxnSpPr>
          <p:nvPr/>
        </p:nvCxnSpPr>
        <p:spPr>
          <a:xfrm flipH="1">
            <a:off x="3797867" y="4275538"/>
            <a:ext cx="25840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Gerade Verbindung mit Pfeil 392">
            <a:extLst>
              <a:ext uri="{FF2B5EF4-FFF2-40B4-BE49-F238E27FC236}">
                <a16:creationId xmlns:a16="http://schemas.microsoft.com/office/drawing/2014/main" id="{D73C7F4B-5651-4581-AF0D-B810A0D164DF}"/>
              </a:ext>
            </a:extLst>
          </p:cNvPr>
          <p:cNvCxnSpPr>
            <a:cxnSpLocks/>
          </p:cNvCxnSpPr>
          <p:nvPr/>
        </p:nvCxnSpPr>
        <p:spPr>
          <a:xfrm>
            <a:off x="3844187" y="4468776"/>
            <a:ext cx="20314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3" name="Gruppieren 195">
            <a:extLst>
              <a:ext uri="{FF2B5EF4-FFF2-40B4-BE49-F238E27FC236}">
                <a16:creationId xmlns:a16="http://schemas.microsoft.com/office/drawing/2014/main" id="{EAC3A805-AF3A-46D7-9EFE-43F81A44C02D}"/>
              </a:ext>
            </a:extLst>
          </p:cNvPr>
          <p:cNvGrpSpPr/>
          <p:nvPr/>
        </p:nvGrpSpPr>
        <p:grpSpPr>
          <a:xfrm rot="16200000">
            <a:off x="4502977" y="4182326"/>
            <a:ext cx="302178" cy="388934"/>
            <a:chOff x="6271766" y="3561386"/>
            <a:chExt cx="437198" cy="484707"/>
          </a:xfrm>
        </p:grpSpPr>
        <p:sp>
          <p:nvSpPr>
            <p:cNvPr id="424" name="Bogen 196">
              <a:extLst>
                <a:ext uri="{FF2B5EF4-FFF2-40B4-BE49-F238E27FC236}">
                  <a16:creationId xmlns:a16="http://schemas.microsoft.com/office/drawing/2014/main" id="{7E32DFA8-5A20-492F-A4A7-C203E15C7E1F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25" name="Gerader Verbinder 197">
              <a:extLst>
                <a:ext uri="{FF2B5EF4-FFF2-40B4-BE49-F238E27FC236}">
                  <a16:creationId xmlns:a16="http://schemas.microsoft.com/office/drawing/2014/main" id="{89B1A275-A21D-441B-A9B3-BB070134F798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Gerader Verbinder 198">
              <a:extLst>
                <a:ext uri="{FF2B5EF4-FFF2-40B4-BE49-F238E27FC236}">
                  <a16:creationId xmlns:a16="http://schemas.microsoft.com/office/drawing/2014/main" id="{2B75D1EE-02AA-4643-B4DC-9A34D6DF2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7" name="Gruppieren 199">
              <a:extLst>
                <a:ext uri="{FF2B5EF4-FFF2-40B4-BE49-F238E27FC236}">
                  <a16:creationId xmlns:a16="http://schemas.microsoft.com/office/drawing/2014/main" id="{FD841BED-B67C-4C33-81B2-52023D9D3F33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428" name="Bogen 200">
                <a:extLst>
                  <a:ext uri="{FF2B5EF4-FFF2-40B4-BE49-F238E27FC236}">
                    <a16:creationId xmlns:a16="http://schemas.microsoft.com/office/drawing/2014/main" id="{D25436BA-234B-497E-912E-90F241B5DF74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429" name="Gerader Verbinder 201">
                <a:extLst>
                  <a:ext uri="{FF2B5EF4-FFF2-40B4-BE49-F238E27FC236}">
                    <a16:creationId xmlns:a16="http://schemas.microsoft.com/office/drawing/2014/main" id="{AFFDDB4C-C386-4E0B-A150-1D03AE7DD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Gerader Verbinder 202">
                <a:extLst>
                  <a:ext uri="{FF2B5EF4-FFF2-40B4-BE49-F238E27FC236}">
                    <a16:creationId xmlns:a16="http://schemas.microsoft.com/office/drawing/2014/main" id="{6A075BA3-8265-48A6-B599-AA2316BEA3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31" name="Gerade Verbindung mit Pfeil 330">
            <a:extLst>
              <a:ext uri="{FF2B5EF4-FFF2-40B4-BE49-F238E27FC236}">
                <a16:creationId xmlns:a16="http://schemas.microsoft.com/office/drawing/2014/main" id="{3C651E2A-3FB8-4BD7-9E8F-83E22F17CA57}"/>
              </a:ext>
            </a:extLst>
          </p:cNvPr>
          <p:cNvCxnSpPr>
            <a:cxnSpLocks/>
          </p:cNvCxnSpPr>
          <p:nvPr/>
        </p:nvCxnSpPr>
        <p:spPr>
          <a:xfrm flipH="1">
            <a:off x="4511359" y="4257947"/>
            <a:ext cx="25840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Gerade Verbindung mit Pfeil 392">
            <a:extLst>
              <a:ext uri="{FF2B5EF4-FFF2-40B4-BE49-F238E27FC236}">
                <a16:creationId xmlns:a16="http://schemas.microsoft.com/office/drawing/2014/main" id="{831CA4AC-AD57-40F4-AD63-BF7257E60763}"/>
              </a:ext>
            </a:extLst>
          </p:cNvPr>
          <p:cNvCxnSpPr>
            <a:cxnSpLocks/>
          </p:cNvCxnSpPr>
          <p:nvPr/>
        </p:nvCxnSpPr>
        <p:spPr>
          <a:xfrm>
            <a:off x="4557679" y="4451185"/>
            <a:ext cx="203149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rade Verbindung mit Pfeil 139">
            <a:extLst>
              <a:ext uri="{FF2B5EF4-FFF2-40B4-BE49-F238E27FC236}">
                <a16:creationId xmlns:a16="http://schemas.microsoft.com/office/drawing/2014/main" id="{B42DB6D0-2830-4465-BBDE-C4FCD1AC82AA}"/>
              </a:ext>
            </a:extLst>
          </p:cNvPr>
          <p:cNvCxnSpPr>
            <a:cxnSpLocks/>
          </p:cNvCxnSpPr>
          <p:nvPr/>
        </p:nvCxnSpPr>
        <p:spPr>
          <a:xfrm>
            <a:off x="4497188" y="4374282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Gerade Verbindung mit Pfeil 139">
            <a:extLst>
              <a:ext uri="{FF2B5EF4-FFF2-40B4-BE49-F238E27FC236}">
                <a16:creationId xmlns:a16="http://schemas.microsoft.com/office/drawing/2014/main" id="{5AA93576-0E37-4116-882C-854C717800C1}"/>
              </a:ext>
            </a:extLst>
          </p:cNvPr>
          <p:cNvCxnSpPr>
            <a:cxnSpLocks/>
          </p:cNvCxnSpPr>
          <p:nvPr/>
        </p:nvCxnSpPr>
        <p:spPr>
          <a:xfrm>
            <a:off x="3806287" y="4378513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hteck 95">
            <a:extLst>
              <a:ext uri="{FF2B5EF4-FFF2-40B4-BE49-F238E27FC236}">
                <a16:creationId xmlns:a16="http://schemas.microsoft.com/office/drawing/2014/main" id="{65034012-131F-453E-9E39-0F9D64E7A10D}"/>
              </a:ext>
            </a:extLst>
          </p:cNvPr>
          <p:cNvSpPr/>
          <p:nvPr/>
        </p:nvSpPr>
        <p:spPr>
          <a:xfrm>
            <a:off x="5741476" y="4364544"/>
            <a:ext cx="532291" cy="34552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grpSp>
        <p:nvGrpSpPr>
          <p:cNvPr id="436" name="Gruppieren 383">
            <a:extLst>
              <a:ext uri="{FF2B5EF4-FFF2-40B4-BE49-F238E27FC236}">
                <a16:creationId xmlns:a16="http://schemas.microsoft.com/office/drawing/2014/main" id="{49F78CD4-7963-4E86-8C0C-92988792944B}"/>
              </a:ext>
            </a:extLst>
          </p:cNvPr>
          <p:cNvGrpSpPr/>
          <p:nvPr/>
        </p:nvGrpSpPr>
        <p:grpSpPr>
          <a:xfrm rot="16200000">
            <a:off x="6132006" y="4335690"/>
            <a:ext cx="302178" cy="388934"/>
            <a:chOff x="6271766" y="3561386"/>
            <a:chExt cx="437198" cy="484707"/>
          </a:xfrm>
        </p:grpSpPr>
        <p:sp>
          <p:nvSpPr>
            <p:cNvPr id="437" name="Bogen 384">
              <a:extLst>
                <a:ext uri="{FF2B5EF4-FFF2-40B4-BE49-F238E27FC236}">
                  <a16:creationId xmlns:a16="http://schemas.microsoft.com/office/drawing/2014/main" id="{8C7BE927-5C30-4A86-8A82-0E80027ACAFD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38" name="Gerader Verbinder 385">
              <a:extLst>
                <a:ext uri="{FF2B5EF4-FFF2-40B4-BE49-F238E27FC236}">
                  <a16:creationId xmlns:a16="http://schemas.microsoft.com/office/drawing/2014/main" id="{2D334C69-009F-4C26-A969-6DB5B3640E98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Gerader Verbinder 386">
              <a:extLst>
                <a:ext uri="{FF2B5EF4-FFF2-40B4-BE49-F238E27FC236}">
                  <a16:creationId xmlns:a16="http://schemas.microsoft.com/office/drawing/2014/main" id="{312C53BD-B8E5-4062-8098-19474E710F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40" name="Gruppieren 387">
              <a:extLst>
                <a:ext uri="{FF2B5EF4-FFF2-40B4-BE49-F238E27FC236}">
                  <a16:creationId xmlns:a16="http://schemas.microsoft.com/office/drawing/2014/main" id="{8BC69C20-C9B6-452E-8E74-3F8388997DB9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441" name="Bogen 388">
                <a:extLst>
                  <a:ext uri="{FF2B5EF4-FFF2-40B4-BE49-F238E27FC236}">
                    <a16:creationId xmlns:a16="http://schemas.microsoft.com/office/drawing/2014/main" id="{41826E66-AE42-461E-8FF4-3C8DD2582723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442" name="Gerader Verbinder 389">
                <a:extLst>
                  <a:ext uri="{FF2B5EF4-FFF2-40B4-BE49-F238E27FC236}">
                    <a16:creationId xmlns:a16="http://schemas.microsoft.com/office/drawing/2014/main" id="{758F0E90-F75A-48F2-B07B-284211ACE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3" name="Gerader Verbinder 390">
                <a:extLst>
                  <a:ext uri="{FF2B5EF4-FFF2-40B4-BE49-F238E27FC236}">
                    <a16:creationId xmlns:a16="http://schemas.microsoft.com/office/drawing/2014/main" id="{16EF724C-CFAE-45B5-9AC0-FCA24E4FD5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44" name="Gerade Verbindung mit Pfeil 409">
            <a:extLst>
              <a:ext uri="{FF2B5EF4-FFF2-40B4-BE49-F238E27FC236}">
                <a16:creationId xmlns:a16="http://schemas.microsoft.com/office/drawing/2014/main" id="{341969E3-3634-4077-A3D7-7265AFB3D39D}"/>
              </a:ext>
            </a:extLst>
          </p:cNvPr>
          <p:cNvCxnSpPr>
            <a:cxnSpLocks/>
          </p:cNvCxnSpPr>
          <p:nvPr/>
        </p:nvCxnSpPr>
        <p:spPr>
          <a:xfrm>
            <a:off x="6125931" y="4653665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Gerade Verbindung mit Pfeil 126">
            <a:extLst>
              <a:ext uri="{FF2B5EF4-FFF2-40B4-BE49-F238E27FC236}">
                <a16:creationId xmlns:a16="http://schemas.microsoft.com/office/drawing/2014/main" id="{C51AD86A-602C-4743-BA29-DD629BF84EF6}"/>
              </a:ext>
            </a:extLst>
          </p:cNvPr>
          <p:cNvCxnSpPr>
            <a:cxnSpLocks/>
          </p:cNvCxnSpPr>
          <p:nvPr/>
        </p:nvCxnSpPr>
        <p:spPr>
          <a:xfrm>
            <a:off x="6122787" y="4525036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6" name="Gruppieren 383">
            <a:extLst>
              <a:ext uri="{FF2B5EF4-FFF2-40B4-BE49-F238E27FC236}">
                <a16:creationId xmlns:a16="http://schemas.microsoft.com/office/drawing/2014/main" id="{B1896A4F-A45F-4DC8-B83B-B938269D83E3}"/>
              </a:ext>
            </a:extLst>
          </p:cNvPr>
          <p:cNvGrpSpPr/>
          <p:nvPr/>
        </p:nvGrpSpPr>
        <p:grpSpPr>
          <a:xfrm rot="16200000">
            <a:off x="5586850" y="4356753"/>
            <a:ext cx="302178" cy="388934"/>
            <a:chOff x="6271766" y="3561386"/>
            <a:chExt cx="437198" cy="484707"/>
          </a:xfrm>
        </p:grpSpPr>
        <p:sp>
          <p:nvSpPr>
            <p:cNvPr id="447" name="Bogen 384">
              <a:extLst>
                <a:ext uri="{FF2B5EF4-FFF2-40B4-BE49-F238E27FC236}">
                  <a16:creationId xmlns:a16="http://schemas.microsoft.com/office/drawing/2014/main" id="{BB5ADD55-CCF6-4BF7-B915-696908E5BE03}"/>
                </a:ext>
              </a:extLst>
            </p:cNvPr>
            <p:cNvSpPr/>
            <p:nvPr/>
          </p:nvSpPr>
          <p:spPr>
            <a:xfrm>
              <a:off x="6271766" y="3561631"/>
              <a:ext cx="437198" cy="48446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48" name="Gerader Verbinder 385">
              <a:extLst>
                <a:ext uri="{FF2B5EF4-FFF2-40B4-BE49-F238E27FC236}">
                  <a16:creationId xmlns:a16="http://schemas.microsoft.com/office/drawing/2014/main" id="{6AE4FC03-8182-41CE-BBAE-6589EB48A780}"/>
                </a:ext>
              </a:extLst>
            </p:cNvPr>
            <p:cNvCxnSpPr>
              <a:cxnSpLocks/>
            </p:cNvCxnSpPr>
            <p:nvPr/>
          </p:nvCxnSpPr>
          <p:spPr>
            <a:xfrm>
              <a:off x="6490365" y="3561386"/>
              <a:ext cx="0" cy="2424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Gerader Verbinder 386">
              <a:extLst>
                <a:ext uri="{FF2B5EF4-FFF2-40B4-BE49-F238E27FC236}">
                  <a16:creationId xmlns:a16="http://schemas.microsoft.com/office/drawing/2014/main" id="{CD866907-69DD-4A00-BF11-C85CEDE11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0365" y="3803862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50" name="Gruppieren 387">
              <a:extLst>
                <a:ext uri="{FF2B5EF4-FFF2-40B4-BE49-F238E27FC236}">
                  <a16:creationId xmlns:a16="http://schemas.microsoft.com/office/drawing/2014/main" id="{8B25BBC0-FA7E-41D6-951F-CF3E6DED64D4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271767" y="3561386"/>
              <a:ext cx="437197" cy="484706"/>
              <a:chOff x="3956050" y="1950522"/>
              <a:chExt cx="1174751" cy="1302409"/>
            </a:xfrm>
          </p:grpSpPr>
          <p:sp>
            <p:nvSpPr>
              <p:cNvPr id="451" name="Bogen 388">
                <a:extLst>
                  <a:ext uri="{FF2B5EF4-FFF2-40B4-BE49-F238E27FC236}">
                    <a16:creationId xmlns:a16="http://schemas.microsoft.com/office/drawing/2014/main" id="{246131F5-C62A-4DC3-8991-E3A786788F5B}"/>
                  </a:ext>
                </a:extLst>
              </p:cNvPr>
              <p:cNvSpPr/>
              <p:nvPr/>
            </p:nvSpPr>
            <p:spPr>
              <a:xfrm>
                <a:off x="3956050" y="1951181"/>
                <a:ext cx="1174750" cy="1301750"/>
              </a:xfrm>
              <a:prstGeom prst="arc">
                <a:avLst>
                  <a:gd name="adj1" fmla="val 16197485"/>
                  <a:gd name="adj2" fmla="val 21598452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452" name="Gerader Verbinder 389">
                <a:extLst>
                  <a:ext uri="{FF2B5EF4-FFF2-40B4-BE49-F238E27FC236}">
                    <a16:creationId xmlns:a16="http://schemas.microsoft.com/office/drawing/2014/main" id="{0AC42A53-006E-448D-842A-62B6084A48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3425" y="1950522"/>
                <a:ext cx="0" cy="65153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Gerader Verbinder 390">
                <a:extLst>
                  <a:ext uri="{FF2B5EF4-FFF2-40B4-BE49-F238E27FC236}">
                    <a16:creationId xmlns:a16="http://schemas.microsoft.com/office/drawing/2014/main" id="{98E697BF-D5D4-4FD8-B683-0EE8A300B1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425" y="2602056"/>
                <a:ext cx="58737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54" name="Gerade Verbindung mit Pfeil 409">
            <a:extLst>
              <a:ext uri="{FF2B5EF4-FFF2-40B4-BE49-F238E27FC236}">
                <a16:creationId xmlns:a16="http://schemas.microsoft.com/office/drawing/2014/main" id="{9BB40B09-558B-4D26-A960-EE882DC63D05}"/>
              </a:ext>
            </a:extLst>
          </p:cNvPr>
          <p:cNvCxnSpPr>
            <a:cxnSpLocks/>
          </p:cNvCxnSpPr>
          <p:nvPr/>
        </p:nvCxnSpPr>
        <p:spPr>
          <a:xfrm>
            <a:off x="5590168" y="4628929"/>
            <a:ext cx="275936" cy="53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Gerade Verbindung mit Pfeil 126">
            <a:extLst>
              <a:ext uri="{FF2B5EF4-FFF2-40B4-BE49-F238E27FC236}">
                <a16:creationId xmlns:a16="http://schemas.microsoft.com/office/drawing/2014/main" id="{C4299857-9199-41D8-8589-67FA26BF126E}"/>
              </a:ext>
            </a:extLst>
          </p:cNvPr>
          <p:cNvCxnSpPr>
            <a:cxnSpLocks/>
          </p:cNvCxnSpPr>
          <p:nvPr/>
        </p:nvCxnSpPr>
        <p:spPr>
          <a:xfrm>
            <a:off x="5587024" y="4500300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hteck 95">
            <a:extLst>
              <a:ext uri="{FF2B5EF4-FFF2-40B4-BE49-F238E27FC236}">
                <a16:creationId xmlns:a16="http://schemas.microsoft.com/office/drawing/2014/main" id="{38B238DD-C32B-4745-AA38-F6886CB7F063}"/>
              </a:ext>
            </a:extLst>
          </p:cNvPr>
          <p:cNvSpPr/>
          <p:nvPr/>
        </p:nvSpPr>
        <p:spPr>
          <a:xfrm>
            <a:off x="5823014" y="4711724"/>
            <a:ext cx="445206" cy="18827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>
                <a:solidFill>
                  <a:schemeClr val="tx1"/>
                </a:solidFill>
              </a:rPr>
              <a:t>PA</a:t>
            </a:r>
          </a:p>
        </p:txBody>
      </p:sp>
      <p:grpSp>
        <p:nvGrpSpPr>
          <p:cNvPr id="457" name="Gruppieren 427">
            <a:extLst>
              <a:ext uri="{FF2B5EF4-FFF2-40B4-BE49-F238E27FC236}">
                <a16:creationId xmlns:a16="http://schemas.microsoft.com/office/drawing/2014/main" id="{44C7E784-FEA1-4D38-971A-B0D1B895D698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087037" y="4519415"/>
            <a:ext cx="365813" cy="388653"/>
            <a:chOff x="4567396" y="1757642"/>
            <a:chExt cx="437197" cy="517644"/>
          </a:xfrm>
        </p:grpSpPr>
        <p:sp>
          <p:nvSpPr>
            <p:cNvPr id="458" name="Bogen 428">
              <a:extLst>
                <a:ext uri="{FF2B5EF4-FFF2-40B4-BE49-F238E27FC236}">
                  <a16:creationId xmlns:a16="http://schemas.microsoft.com/office/drawing/2014/main" id="{C539310A-1CAD-49B8-8C08-2E91BB038959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59" name="Gerader Verbinder 429">
              <a:extLst>
                <a:ext uri="{FF2B5EF4-FFF2-40B4-BE49-F238E27FC236}">
                  <a16:creationId xmlns:a16="http://schemas.microsoft.com/office/drawing/2014/main" id="{31CB7DB8-F292-4B52-B720-E5B6A1E84769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0" name="Gerader Verbinder 430">
              <a:extLst>
                <a:ext uri="{FF2B5EF4-FFF2-40B4-BE49-F238E27FC236}">
                  <a16:creationId xmlns:a16="http://schemas.microsoft.com/office/drawing/2014/main" id="{94E698F8-4DEF-4AF8-8398-C4883C83AC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1" name="Gruppieren 427">
            <a:extLst>
              <a:ext uri="{FF2B5EF4-FFF2-40B4-BE49-F238E27FC236}">
                <a16:creationId xmlns:a16="http://schemas.microsoft.com/office/drawing/2014/main" id="{4D8C1F89-21B2-406C-9F77-A5C0BF7F5E24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5653421" y="4526281"/>
            <a:ext cx="365813" cy="388653"/>
            <a:chOff x="4567396" y="1757642"/>
            <a:chExt cx="437197" cy="517644"/>
          </a:xfrm>
        </p:grpSpPr>
        <p:sp>
          <p:nvSpPr>
            <p:cNvPr id="462" name="Bogen 428">
              <a:extLst>
                <a:ext uri="{FF2B5EF4-FFF2-40B4-BE49-F238E27FC236}">
                  <a16:creationId xmlns:a16="http://schemas.microsoft.com/office/drawing/2014/main" id="{E2B8EF06-E767-42D0-B10A-3DB3386B23E3}"/>
                </a:ext>
              </a:extLst>
            </p:cNvPr>
            <p:cNvSpPr/>
            <p:nvPr/>
          </p:nvSpPr>
          <p:spPr>
            <a:xfrm>
              <a:off x="4567396" y="1757904"/>
              <a:ext cx="437197" cy="517382"/>
            </a:xfrm>
            <a:prstGeom prst="arc">
              <a:avLst>
                <a:gd name="adj1" fmla="val 16197485"/>
                <a:gd name="adj2" fmla="val 21598452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63" name="Gerader Verbinder 429">
              <a:extLst>
                <a:ext uri="{FF2B5EF4-FFF2-40B4-BE49-F238E27FC236}">
                  <a16:creationId xmlns:a16="http://schemas.microsoft.com/office/drawing/2014/main" id="{9DD1EBD6-C073-4824-8816-BA24492F3EAB}"/>
                </a:ext>
              </a:extLst>
            </p:cNvPr>
            <p:cNvCxnSpPr>
              <a:cxnSpLocks/>
            </p:cNvCxnSpPr>
            <p:nvPr/>
          </p:nvCxnSpPr>
          <p:spPr>
            <a:xfrm>
              <a:off x="4785994" y="1757642"/>
              <a:ext cx="0" cy="25895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4" name="Gerader Verbinder 430">
              <a:extLst>
                <a:ext uri="{FF2B5EF4-FFF2-40B4-BE49-F238E27FC236}">
                  <a16:creationId xmlns:a16="http://schemas.microsoft.com/office/drawing/2014/main" id="{F6720B5D-0537-4260-9D9D-C1E44CBE88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994" y="2016595"/>
              <a:ext cx="218599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5" name="Gerade Verbindung mit Pfeil 126">
            <a:extLst>
              <a:ext uri="{FF2B5EF4-FFF2-40B4-BE49-F238E27FC236}">
                <a16:creationId xmlns:a16="http://schemas.microsoft.com/office/drawing/2014/main" id="{444C8810-A394-4CF7-B6C2-B7399B475D9F}"/>
              </a:ext>
            </a:extLst>
          </p:cNvPr>
          <p:cNvCxnSpPr>
            <a:cxnSpLocks/>
          </p:cNvCxnSpPr>
          <p:nvPr/>
        </p:nvCxnSpPr>
        <p:spPr>
          <a:xfrm>
            <a:off x="5771813" y="4799417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126">
            <a:extLst>
              <a:ext uri="{FF2B5EF4-FFF2-40B4-BE49-F238E27FC236}">
                <a16:creationId xmlns:a16="http://schemas.microsoft.com/office/drawing/2014/main" id="{2ECF24FF-DCCC-4331-83D5-3915A1CD0A52}"/>
              </a:ext>
            </a:extLst>
          </p:cNvPr>
          <p:cNvCxnSpPr>
            <a:cxnSpLocks/>
          </p:cNvCxnSpPr>
          <p:nvPr/>
        </p:nvCxnSpPr>
        <p:spPr>
          <a:xfrm>
            <a:off x="6163067" y="4798497"/>
            <a:ext cx="275936" cy="534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7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A4988B1-8CB8-BF40-B43B-5F06274B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Media Preparation and Storage Room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511E01-6B79-0B43-8B7A-8642D8AA4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51" y="1173213"/>
            <a:ext cx="3703320" cy="1944243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7B182BCF-0851-A741-9D7D-AD7B684F5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72" y="1270426"/>
            <a:ext cx="3703320" cy="1749818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64C80AA7-F19F-1F4C-B76C-02FDD7763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51" y="3961195"/>
            <a:ext cx="3703320" cy="1731301"/>
          </a:xfrm>
          <a:prstGeom prst="rect">
            <a:avLst/>
          </a:prstGeom>
        </p:spPr>
      </p:pic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31A28F84-FBCE-A345-A870-4B2F7419A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998" y="3975082"/>
            <a:ext cx="3703320" cy="17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4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A4988B1-8CB8-BF40-B43B-5F06274B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Buffer Preparation and Storage Room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9534EDA-5BBD-8B44-991E-D0BD296F1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3" y="3315854"/>
            <a:ext cx="5551184" cy="345561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3934019-C8A0-424D-AEAE-FD5947F67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6" y="3315854"/>
            <a:ext cx="5573566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787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F34FC02811A8F499CA32FC612EE48A0" ma:contentTypeVersion="9" ma:contentTypeDescription="Ein neues Dokument erstellen." ma:contentTypeScope="" ma:versionID="799fd8fbf740541e3223ece83ffb647c">
  <xsd:schema xmlns:xsd="http://www.w3.org/2001/XMLSchema" xmlns:xs="http://www.w3.org/2001/XMLSchema" xmlns:p="http://schemas.microsoft.com/office/2006/metadata/properties" xmlns:ns2="4cde1fc4-2b3d-4add-8ea9-0168bc64bbe7" xmlns:ns3="8101c224-8760-4bfa-b56b-356fc4b4ad60" targetNamespace="http://schemas.microsoft.com/office/2006/metadata/properties" ma:root="true" ma:fieldsID="0a39c6f75a88d1210949dee0ff67d8c7" ns2:_="" ns3:_="">
    <xsd:import namespace="4cde1fc4-2b3d-4add-8ea9-0168bc64bbe7"/>
    <xsd:import namespace="8101c224-8760-4bfa-b56b-356fc4b4ad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de1fc4-2b3d-4add-8ea9-0168bc64bb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1c224-8760-4bfa-b56b-356fc4b4ad6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2C44E8-9D81-4A15-AD17-598EB759CD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FC8695-9388-40CA-AC00-8E756AEC0AF9}">
  <ds:schemaRefs>
    <ds:schemaRef ds:uri="4cde1fc4-2b3d-4add-8ea9-0168bc64bbe7"/>
    <ds:schemaRef ds:uri="8101c224-8760-4bfa-b56b-356fc4b4ad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1250FA0-E12D-455A-A01A-599C72D143F1}">
  <ds:schemaRefs>
    <ds:schemaRef ds:uri="http://purl.org/dc/elements/1.1/"/>
    <ds:schemaRef ds:uri="http://schemas.microsoft.com/office/2006/metadata/properties"/>
    <ds:schemaRef ds:uri="http://purl.org/dc/dcmitype/"/>
    <ds:schemaRef ds:uri="4cde1fc4-2b3d-4add-8ea9-0168bc64bbe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Macintosh PowerPoint</Application>
  <PresentationFormat>Breitbild</PresentationFormat>
  <Paragraphs>241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Media Preparation and Storage Room </vt:lpstr>
      <vt:lpstr>Buffer Preparation and Storage Room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Khan Salman (khansal1)</cp:lastModifiedBy>
  <cp:revision>1</cp:revision>
  <dcterms:created xsi:type="dcterms:W3CDTF">2022-01-26T10:21:42Z</dcterms:created>
  <dcterms:modified xsi:type="dcterms:W3CDTF">2022-02-17T17:57:05Z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0x0101002F34FC02811A8F499CA32FC612EE48A0</vt:lpwstr>
  </property>
</Properties>
</file>