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de-CH"/>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25">
          <p15:clr>
            <a:srgbClr val="A4A3A4"/>
          </p15:clr>
        </p15:guide>
        <p15:guide id="2" pos="41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05A02-4813-4A03-B136-5A543C3F48B0}" v="1015" dt="2018-09-26T18:06:56.012"/>
    <p1510:client id="{E255ADFE-40DA-AD4D-ACEA-0A4CA19B7E76}" v="84" dt="2018-09-26T18:11:58.01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p:restoredTop sz="94681"/>
  </p:normalViewPr>
  <p:slideViewPr>
    <p:cSldViewPr>
      <p:cViewPr>
        <p:scale>
          <a:sx n="126" d="100"/>
          <a:sy n="126" d="100"/>
        </p:scale>
        <p:origin x="1648" y="144"/>
      </p:cViewPr>
      <p:guideLst>
        <p:guide orient="horz" pos="625"/>
        <p:guide pos="415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meti Nurdzane (memetnur)" userId="18143ace-778d-4fcc-a3d7-b1892decab9d" providerId="ADAL" clId="{DC305A02-4813-4A03-B136-5A543C3F48B0}"/>
    <pc:docChg chg="undo custSel modSld">
      <pc:chgData name="Memeti Nurdzane (memetnur)" userId="18143ace-778d-4fcc-a3d7-b1892decab9d" providerId="ADAL" clId="{DC305A02-4813-4A03-B136-5A543C3F48B0}" dt="2018-09-26T18:06:56.012" v="1014" actId="1076"/>
      <pc:docMkLst>
        <pc:docMk/>
      </pc:docMkLst>
      <pc:sldChg chg="addSp modSp">
        <pc:chgData name="Memeti Nurdzane (memetnur)" userId="18143ace-778d-4fcc-a3d7-b1892decab9d" providerId="ADAL" clId="{DC305A02-4813-4A03-B136-5A543C3F48B0}" dt="2018-09-26T18:06:56.012" v="1014" actId="1076"/>
        <pc:sldMkLst>
          <pc:docMk/>
          <pc:sldMk cId="0" sldId="256"/>
        </pc:sldMkLst>
        <pc:spChg chg="mod">
          <ac:chgData name="Memeti Nurdzane (memetnur)" userId="18143ace-778d-4fcc-a3d7-b1892decab9d" providerId="ADAL" clId="{DC305A02-4813-4A03-B136-5A543C3F48B0}" dt="2018-09-26T17:47:05.303" v="412" actId="20577"/>
          <ac:spMkLst>
            <pc:docMk/>
            <pc:sldMk cId="0" sldId="256"/>
            <ac:spMk id="4" creationId="{B6A045B1-6AB5-2941-B6A1-266A83DC254C}"/>
          </ac:spMkLst>
        </pc:spChg>
        <pc:spChg chg="mod">
          <ac:chgData name="Memeti Nurdzane (memetnur)" userId="18143ace-778d-4fcc-a3d7-b1892decab9d" providerId="ADAL" clId="{DC305A02-4813-4A03-B136-5A543C3F48B0}" dt="2018-09-26T17:49:10.309" v="462" actId="20577"/>
          <ac:spMkLst>
            <pc:docMk/>
            <pc:sldMk cId="0" sldId="256"/>
            <ac:spMk id="8" creationId="{FEAD4DCF-C425-A84A-AB2F-443D351D219B}"/>
          </ac:spMkLst>
        </pc:spChg>
        <pc:spChg chg="mod">
          <ac:chgData name="Memeti Nurdzane (memetnur)" userId="18143ace-778d-4fcc-a3d7-b1892decab9d" providerId="ADAL" clId="{DC305A02-4813-4A03-B136-5A543C3F48B0}" dt="2018-09-26T18:06:56.012" v="1014" actId="1076"/>
          <ac:spMkLst>
            <pc:docMk/>
            <pc:sldMk cId="0" sldId="256"/>
            <ac:spMk id="9" creationId="{9D3A7E41-93D9-9445-9D33-CC76065DF478}"/>
          </ac:spMkLst>
        </pc:spChg>
        <pc:spChg chg="mod">
          <ac:chgData name="Memeti Nurdzane (memetnur)" userId="18143ace-778d-4fcc-a3d7-b1892decab9d" providerId="ADAL" clId="{DC305A02-4813-4A03-B136-5A543C3F48B0}" dt="2018-09-26T18:05:07.275" v="994" actId="1076"/>
          <ac:spMkLst>
            <pc:docMk/>
            <pc:sldMk cId="0" sldId="256"/>
            <ac:spMk id="11" creationId="{519860ED-2C8D-E449-B936-268FD699FE0A}"/>
          </ac:spMkLst>
        </pc:spChg>
        <pc:spChg chg="mod">
          <ac:chgData name="Memeti Nurdzane (memetnur)" userId="18143ace-778d-4fcc-a3d7-b1892decab9d" providerId="ADAL" clId="{DC305A02-4813-4A03-B136-5A543C3F48B0}" dt="2018-09-26T17:51:25.083" v="582" actId="20577"/>
          <ac:spMkLst>
            <pc:docMk/>
            <pc:sldMk cId="0" sldId="256"/>
            <ac:spMk id="14" creationId="{A2A95A69-15A7-9246-988D-372B4C4B1178}"/>
          </ac:spMkLst>
        </pc:spChg>
        <pc:spChg chg="mod">
          <ac:chgData name="Memeti Nurdzane (memetnur)" userId="18143ace-778d-4fcc-a3d7-b1892decab9d" providerId="ADAL" clId="{DC305A02-4813-4A03-B136-5A543C3F48B0}" dt="2018-09-26T17:43:50.494" v="299" actId="1076"/>
          <ac:spMkLst>
            <pc:docMk/>
            <pc:sldMk cId="0" sldId="256"/>
            <ac:spMk id="21" creationId="{67105253-FD0F-4031-B5DE-2BC9444C0A56}"/>
          </ac:spMkLst>
        </pc:spChg>
        <pc:spChg chg="mod">
          <ac:chgData name="Memeti Nurdzane (memetnur)" userId="18143ace-778d-4fcc-a3d7-b1892decab9d" providerId="ADAL" clId="{DC305A02-4813-4A03-B136-5A543C3F48B0}" dt="2018-09-26T18:06:07.138" v="1009" actId="1076"/>
          <ac:spMkLst>
            <pc:docMk/>
            <pc:sldMk cId="0" sldId="256"/>
            <ac:spMk id="23" creationId="{8D35A42C-3546-495D-B6EB-60B5FCF68920}"/>
          </ac:spMkLst>
        </pc:spChg>
        <pc:spChg chg="mod">
          <ac:chgData name="Memeti Nurdzane (memetnur)" userId="18143ace-778d-4fcc-a3d7-b1892decab9d" providerId="ADAL" clId="{DC305A02-4813-4A03-B136-5A543C3F48B0}" dt="2018-09-26T18:05:58.150" v="1007" actId="1076"/>
          <ac:spMkLst>
            <pc:docMk/>
            <pc:sldMk cId="0" sldId="256"/>
            <ac:spMk id="24" creationId="{81F46DF2-CC30-4FE4-94E0-C4AD0E3AB80E}"/>
          </ac:spMkLst>
        </pc:spChg>
        <pc:spChg chg="mod ord">
          <ac:chgData name="Memeti Nurdzane (memetnur)" userId="18143ace-778d-4fcc-a3d7-b1892decab9d" providerId="ADAL" clId="{DC305A02-4813-4A03-B136-5A543C3F48B0}" dt="2018-09-26T18:05:36.520" v="1001" actId="1076"/>
          <ac:spMkLst>
            <pc:docMk/>
            <pc:sldMk cId="0" sldId="256"/>
            <ac:spMk id="26" creationId="{46E50618-CF65-2146-ABC8-E32E4CE60833}"/>
          </ac:spMkLst>
        </pc:spChg>
        <pc:spChg chg="mod">
          <ac:chgData name="Memeti Nurdzane (memetnur)" userId="18143ace-778d-4fcc-a3d7-b1892decab9d" providerId="ADAL" clId="{DC305A02-4813-4A03-B136-5A543C3F48B0}" dt="2018-09-26T17:32:53.515" v="0" actId="1076"/>
          <ac:spMkLst>
            <pc:docMk/>
            <pc:sldMk cId="0" sldId="256"/>
            <ac:spMk id="27" creationId="{E6FDE001-FF5E-C748-82E2-0A054EBC55D5}"/>
          </ac:spMkLst>
        </pc:spChg>
        <pc:spChg chg="mod">
          <ac:chgData name="Memeti Nurdzane (memetnur)" userId="18143ace-778d-4fcc-a3d7-b1892decab9d" providerId="ADAL" clId="{DC305A02-4813-4A03-B136-5A543C3F48B0}" dt="2018-09-26T17:53:01.026" v="612" actId="20577"/>
          <ac:spMkLst>
            <pc:docMk/>
            <pc:sldMk cId="0" sldId="256"/>
            <ac:spMk id="2051" creationId="{31F20375-95A6-C64E-8DB0-E5D134FB7D1D}"/>
          </ac:spMkLst>
        </pc:spChg>
        <pc:grpChg chg="add mod">
          <ac:chgData name="Memeti Nurdzane (memetnur)" userId="18143ace-778d-4fcc-a3d7-b1892decab9d" providerId="ADAL" clId="{DC305A02-4813-4A03-B136-5A543C3F48B0}" dt="2018-09-26T18:06:29.131" v="1011" actId="1076"/>
          <ac:grpSpMkLst>
            <pc:docMk/>
            <pc:sldMk cId="0" sldId="256"/>
            <ac:grpSpMk id="2" creationId="{0C34648C-B322-4014-891B-AE25868F9A19}"/>
          </ac:grpSpMkLst>
        </pc:grpChg>
        <pc:graphicFrameChg chg="mod modGraphic">
          <ac:chgData name="Memeti Nurdzane (memetnur)" userId="18143ace-778d-4fcc-a3d7-b1892decab9d" providerId="ADAL" clId="{DC305A02-4813-4A03-B136-5A543C3F48B0}" dt="2018-09-26T17:54:29.132" v="624" actId="14100"/>
          <ac:graphicFrameMkLst>
            <pc:docMk/>
            <pc:sldMk cId="0" sldId="256"/>
            <ac:graphicFrameMk id="28" creationId="{57AEE469-458F-3041-AC45-21F30FE169DD}"/>
          </ac:graphicFrameMkLst>
        </pc:graphicFrameChg>
        <pc:picChg chg="mod">
          <ac:chgData name="Memeti Nurdzane (memetnur)" userId="18143ace-778d-4fcc-a3d7-b1892decab9d" providerId="ADAL" clId="{DC305A02-4813-4A03-B136-5A543C3F48B0}" dt="2018-09-26T18:02:52.116" v="937" actId="164"/>
          <ac:picMkLst>
            <pc:docMk/>
            <pc:sldMk cId="0" sldId="256"/>
            <ac:picMk id="3" creationId="{D66ABC5D-5C9B-6F41-BD86-02A9BB9C5B8A}"/>
          </ac:picMkLst>
        </pc:picChg>
        <pc:picChg chg="mod">
          <ac:chgData name="Memeti Nurdzane (memetnur)" userId="18143ace-778d-4fcc-a3d7-b1892decab9d" providerId="ADAL" clId="{DC305A02-4813-4A03-B136-5A543C3F48B0}" dt="2018-09-26T18:02:52.116" v="937" actId="164"/>
          <ac:picMkLst>
            <pc:docMk/>
            <pc:sldMk cId="0" sldId="256"/>
            <ac:picMk id="5" creationId="{88968C85-5195-0444-A5E9-6F19074272DC}"/>
          </ac:picMkLst>
        </pc:picChg>
        <pc:picChg chg="mod">
          <ac:chgData name="Memeti Nurdzane (memetnur)" userId="18143ace-778d-4fcc-a3d7-b1892decab9d" providerId="ADAL" clId="{DC305A02-4813-4A03-B136-5A543C3F48B0}" dt="2018-09-26T18:02:52.116" v="937" actId="164"/>
          <ac:picMkLst>
            <pc:docMk/>
            <pc:sldMk cId="0" sldId="256"/>
            <ac:picMk id="6" creationId="{F9D43202-5CA9-B344-AE86-676A40866804}"/>
          </ac:picMkLst>
        </pc:picChg>
        <pc:picChg chg="mod">
          <ac:chgData name="Memeti Nurdzane (memetnur)" userId="18143ace-778d-4fcc-a3d7-b1892decab9d" providerId="ADAL" clId="{DC305A02-4813-4A03-B136-5A543C3F48B0}" dt="2018-09-26T18:02:52.116" v="937" actId="164"/>
          <ac:picMkLst>
            <pc:docMk/>
            <pc:sldMk cId="0" sldId="256"/>
            <ac:picMk id="7" creationId="{3CC71C7F-E4CF-5649-91C6-881A37438135}"/>
          </ac:picMkLst>
        </pc:picChg>
        <pc:picChg chg="mod">
          <ac:chgData name="Memeti Nurdzane (memetnur)" userId="18143ace-778d-4fcc-a3d7-b1892decab9d" providerId="ADAL" clId="{DC305A02-4813-4A03-B136-5A543C3F48B0}" dt="2018-09-26T18:02:52.116" v="937" actId="164"/>
          <ac:picMkLst>
            <pc:docMk/>
            <pc:sldMk cId="0" sldId="256"/>
            <ac:picMk id="10" creationId="{D85272AC-46DE-F042-9010-8804412440C7}"/>
          </ac:picMkLst>
        </pc:picChg>
        <pc:picChg chg="mod">
          <ac:chgData name="Memeti Nurdzane (memetnur)" userId="18143ace-778d-4fcc-a3d7-b1892decab9d" providerId="ADAL" clId="{DC305A02-4813-4A03-B136-5A543C3F48B0}" dt="2018-09-26T18:06:38.462" v="1012" actId="1076"/>
          <ac:picMkLst>
            <pc:docMk/>
            <pc:sldMk cId="0" sldId="256"/>
            <ac:picMk id="13" creationId="{F0D8A4F2-198B-FA49-9885-322BBC295381}"/>
          </ac:picMkLst>
        </pc:picChg>
        <pc:picChg chg="mod">
          <ac:chgData name="Memeti Nurdzane (memetnur)" userId="18143ace-778d-4fcc-a3d7-b1892decab9d" providerId="ADAL" clId="{DC305A02-4813-4A03-B136-5A543C3F48B0}" dt="2018-09-26T17:35:12.819" v="2" actId="1076"/>
          <ac:picMkLst>
            <pc:docMk/>
            <pc:sldMk cId="0" sldId="256"/>
            <ac:picMk id="2053" creationId="{E89B38EE-7C4C-204B-B45C-ABE8D015FF09}"/>
          </ac:picMkLst>
        </pc:picChg>
      </pc:sldChg>
    </pc:docChg>
  </pc:docChgLst>
  <pc:docChgLst>
    <pc:chgData name="Sabani Besmira (sabanbes)" userId="ec5d9c43-0e2f-403f-9ea5-dae3b7c6c38b" providerId="ADAL" clId="{E255ADFE-40DA-AD4D-ACEA-0A4CA19B7E76}"/>
    <pc:docChg chg="undo custSel modSld">
      <pc:chgData name="Sabani Besmira (sabanbes)" userId="ec5d9c43-0e2f-403f-9ea5-dae3b7c6c38b" providerId="ADAL" clId="{E255ADFE-40DA-AD4D-ACEA-0A4CA19B7E76}" dt="2018-09-26T18:11:58.013" v="83" actId="1076"/>
      <pc:docMkLst>
        <pc:docMk/>
      </pc:docMkLst>
      <pc:sldChg chg="delSp modSp">
        <pc:chgData name="Sabani Besmira (sabanbes)" userId="ec5d9c43-0e2f-403f-9ea5-dae3b7c6c38b" providerId="ADAL" clId="{E255ADFE-40DA-AD4D-ACEA-0A4CA19B7E76}" dt="2018-09-26T18:11:58.013" v="83" actId="1076"/>
        <pc:sldMkLst>
          <pc:docMk/>
          <pc:sldMk cId="0" sldId="256"/>
        </pc:sldMkLst>
        <pc:spChg chg="del mod">
          <ac:chgData name="Sabani Besmira (sabanbes)" userId="ec5d9c43-0e2f-403f-9ea5-dae3b7c6c38b" providerId="ADAL" clId="{E255ADFE-40DA-AD4D-ACEA-0A4CA19B7E76}" dt="2018-09-26T18:10:04.365" v="37" actId="478"/>
          <ac:spMkLst>
            <pc:docMk/>
            <pc:sldMk cId="0" sldId="256"/>
            <ac:spMk id="9" creationId="{9D3A7E41-93D9-9445-9D33-CC76065DF478}"/>
          </ac:spMkLst>
        </pc:spChg>
        <pc:spChg chg="mod">
          <ac:chgData name="Sabani Besmira (sabanbes)" userId="ec5d9c43-0e2f-403f-9ea5-dae3b7c6c38b" providerId="ADAL" clId="{E255ADFE-40DA-AD4D-ACEA-0A4CA19B7E76}" dt="2018-09-26T18:11:58.013" v="83" actId="1076"/>
          <ac:spMkLst>
            <pc:docMk/>
            <pc:sldMk cId="0" sldId="256"/>
            <ac:spMk id="11" creationId="{519860ED-2C8D-E449-B936-268FD699FE0A}"/>
          </ac:spMkLst>
        </pc:spChg>
        <pc:spChg chg="mod">
          <ac:chgData name="Sabani Besmira (sabanbes)" userId="ec5d9c43-0e2f-403f-9ea5-dae3b7c6c38b" providerId="ADAL" clId="{E255ADFE-40DA-AD4D-ACEA-0A4CA19B7E76}" dt="2018-09-26T18:08:57.764" v="10" actId="1076"/>
          <ac:spMkLst>
            <pc:docMk/>
            <pc:sldMk cId="0" sldId="256"/>
            <ac:spMk id="23" creationId="{8D35A42C-3546-495D-B6EB-60B5FCF68920}"/>
          </ac:spMkLst>
        </pc:spChg>
        <pc:spChg chg="mod">
          <ac:chgData name="Sabani Besmira (sabanbes)" userId="ec5d9c43-0e2f-403f-9ea5-dae3b7c6c38b" providerId="ADAL" clId="{E255ADFE-40DA-AD4D-ACEA-0A4CA19B7E76}" dt="2018-09-26T18:09:36.285" v="16" actId="1076"/>
          <ac:spMkLst>
            <pc:docMk/>
            <pc:sldMk cId="0" sldId="256"/>
            <ac:spMk id="24" creationId="{81F46DF2-CC30-4FE4-94E0-C4AD0E3AB80E}"/>
          </ac:spMkLst>
        </pc:spChg>
        <pc:spChg chg="mod">
          <ac:chgData name="Sabani Besmira (sabanbes)" userId="ec5d9c43-0e2f-403f-9ea5-dae3b7c6c38b" providerId="ADAL" clId="{E255ADFE-40DA-AD4D-ACEA-0A4CA19B7E76}" dt="2018-09-26T18:10:18.411" v="38" actId="948"/>
          <ac:spMkLst>
            <pc:docMk/>
            <pc:sldMk cId="0" sldId="256"/>
            <ac:spMk id="26" creationId="{46E50618-CF65-2146-ABC8-E32E4CE60833}"/>
          </ac:spMkLst>
        </pc:spChg>
        <pc:spChg chg="mod">
          <ac:chgData name="Sabani Besmira (sabanbes)" userId="ec5d9c43-0e2f-403f-9ea5-dae3b7c6c38b" providerId="ADAL" clId="{E255ADFE-40DA-AD4D-ACEA-0A4CA19B7E76}" dt="2018-09-26T18:11:09.050" v="82" actId="20577"/>
          <ac:spMkLst>
            <pc:docMk/>
            <pc:sldMk cId="0" sldId="256"/>
            <ac:spMk id="27" creationId="{E6FDE001-FF5E-C748-82E2-0A054EBC55D5}"/>
          </ac:spMkLst>
        </pc:spChg>
        <pc:graphicFrameChg chg="mod">
          <ac:chgData name="Sabani Besmira (sabanbes)" userId="ec5d9c43-0e2f-403f-9ea5-dae3b7c6c38b" providerId="ADAL" clId="{E255ADFE-40DA-AD4D-ACEA-0A4CA19B7E76}" dt="2018-09-26T18:10:24.890" v="39" actId="1076"/>
          <ac:graphicFrameMkLst>
            <pc:docMk/>
            <pc:sldMk cId="0" sldId="256"/>
            <ac:graphicFrameMk id="28" creationId="{57AEE469-458F-3041-AC45-21F30FE169D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D7CED-7622-4F43-AB37-F1FF1171C9F1}"/>
              </a:ext>
            </a:extLst>
          </p:cNvPr>
          <p:cNvSpPr>
            <a:spLocks noGrp="1"/>
          </p:cNvSpPr>
          <p:nvPr>
            <p:ph type="ctrTitle"/>
          </p:nvPr>
        </p:nvSpPr>
        <p:spPr>
          <a:xfrm>
            <a:off x="857250" y="1620838"/>
            <a:ext cx="5143500" cy="3449637"/>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C4DD801D-ED6C-C342-835E-18C7FBADE2C7}"/>
              </a:ext>
            </a:extLst>
          </p:cNvPr>
          <p:cNvSpPr>
            <a:spLocks noGrp="1"/>
          </p:cNvSpPr>
          <p:nvPr>
            <p:ph type="subTitle" idx="1"/>
          </p:nvPr>
        </p:nvSpPr>
        <p:spPr>
          <a:xfrm>
            <a:off x="857250" y="5202238"/>
            <a:ext cx="5143500" cy="2392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Rectangle 4">
            <a:extLst>
              <a:ext uri="{FF2B5EF4-FFF2-40B4-BE49-F238E27FC236}">
                <a16:creationId xmlns:a16="http://schemas.microsoft.com/office/drawing/2014/main" id="{DE496AF6-EFEF-9F47-B435-515B80AD9E8A}"/>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5" name="Rectangle 5">
            <a:extLst>
              <a:ext uri="{FF2B5EF4-FFF2-40B4-BE49-F238E27FC236}">
                <a16:creationId xmlns:a16="http://schemas.microsoft.com/office/drawing/2014/main" id="{299897C5-200B-8147-9531-33D6257964C3}"/>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6" name="Rectangle 6">
            <a:extLst>
              <a:ext uri="{FF2B5EF4-FFF2-40B4-BE49-F238E27FC236}">
                <a16:creationId xmlns:a16="http://schemas.microsoft.com/office/drawing/2014/main" id="{0F83BA77-1C6D-CE40-93BF-74CAC412A4AE}"/>
              </a:ext>
            </a:extLst>
          </p:cNvPr>
          <p:cNvSpPr>
            <a:spLocks noGrp="1" noChangeArrowheads="1"/>
          </p:cNvSpPr>
          <p:nvPr>
            <p:ph type="sldNum" sz="quarter" idx="12"/>
          </p:nvPr>
        </p:nvSpPr>
        <p:spPr>
          <a:ln/>
        </p:spPr>
        <p:txBody>
          <a:bodyPr/>
          <a:lstStyle>
            <a:lvl1pPr>
              <a:defRPr/>
            </a:lvl1pPr>
          </a:lstStyle>
          <a:p>
            <a:pPr>
              <a:defRPr/>
            </a:pPr>
            <a:fld id="{0888A597-532A-1B44-9131-1094B945B206}" type="slidenum">
              <a:rPr lang="de-CH" altLang="de-DE"/>
              <a:pPr>
                <a:defRPr/>
              </a:pPr>
              <a:t>‹Nr.›</a:t>
            </a:fld>
            <a:endParaRPr lang="de-CH" altLang="de-DE"/>
          </a:p>
        </p:txBody>
      </p:sp>
    </p:spTree>
    <p:extLst>
      <p:ext uri="{BB962C8B-B14F-4D97-AF65-F5344CB8AC3E}">
        <p14:creationId xmlns:p14="http://schemas.microsoft.com/office/powerpoint/2010/main" val="428883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D0093-62D0-4149-81A8-535A17CE2A4E}"/>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FC1A5E86-9B1A-A646-B104-FDD80C058F13}"/>
              </a:ext>
            </a:extLst>
          </p:cNvPr>
          <p:cNvSpPr>
            <a:spLocks noGrp="1"/>
          </p:cNvSpPr>
          <p:nvPr>
            <p:ph type="body" orient="vert" idx="1"/>
          </p:nvPr>
        </p:nvSpPr>
        <p:spPr/>
        <p:txBody>
          <a:bodyPr vert="eaVert"/>
          <a:lstStyle/>
          <a:p>
            <a:r>
              <a:rPr lang="de-DE"/>
              <a:t>Mastertextformat bearbeiten
Zweite Ebene
Dritte Ebene
Vierte Ebene
Fünfte Ebene</a:t>
            </a:r>
            <a:endParaRPr lang="en-GB"/>
          </a:p>
        </p:txBody>
      </p:sp>
      <p:sp>
        <p:nvSpPr>
          <p:cNvPr id="4" name="Rectangle 4">
            <a:extLst>
              <a:ext uri="{FF2B5EF4-FFF2-40B4-BE49-F238E27FC236}">
                <a16:creationId xmlns:a16="http://schemas.microsoft.com/office/drawing/2014/main" id="{BBC560F6-F3C2-E14F-B5DB-E0DEFC771430}"/>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5" name="Rectangle 5">
            <a:extLst>
              <a:ext uri="{FF2B5EF4-FFF2-40B4-BE49-F238E27FC236}">
                <a16:creationId xmlns:a16="http://schemas.microsoft.com/office/drawing/2014/main" id="{272BA77E-18EA-0941-8BCE-675F7DAA80DF}"/>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6" name="Rectangle 6">
            <a:extLst>
              <a:ext uri="{FF2B5EF4-FFF2-40B4-BE49-F238E27FC236}">
                <a16:creationId xmlns:a16="http://schemas.microsoft.com/office/drawing/2014/main" id="{5F8DA387-CA32-484A-AE8D-67E8372C9631}"/>
              </a:ext>
            </a:extLst>
          </p:cNvPr>
          <p:cNvSpPr>
            <a:spLocks noGrp="1" noChangeArrowheads="1"/>
          </p:cNvSpPr>
          <p:nvPr>
            <p:ph type="sldNum" sz="quarter" idx="12"/>
          </p:nvPr>
        </p:nvSpPr>
        <p:spPr>
          <a:ln/>
        </p:spPr>
        <p:txBody>
          <a:bodyPr/>
          <a:lstStyle>
            <a:lvl1pPr>
              <a:defRPr/>
            </a:lvl1pPr>
          </a:lstStyle>
          <a:p>
            <a:pPr>
              <a:defRPr/>
            </a:pPr>
            <a:fld id="{50C2296E-BFEB-1540-89C1-70225709BB6E}" type="slidenum">
              <a:rPr lang="de-CH" altLang="de-DE"/>
              <a:pPr>
                <a:defRPr/>
              </a:pPr>
              <a:t>‹Nr.›</a:t>
            </a:fld>
            <a:endParaRPr lang="de-CH" altLang="de-DE"/>
          </a:p>
        </p:txBody>
      </p:sp>
    </p:spTree>
    <p:extLst>
      <p:ext uri="{BB962C8B-B14F-4D97-AF65-F5344CB8AC3E}">
        <p14:creationId xmlns:p14="http://schemas.microsoft.com/office/powerpoint/2010/main" val="129862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3A83865-61EE-D747-8978-0EE9F8B62A57}"/>
              </a:ext>
            </a:extLst>
          </p:cNvPr>
          <p:cNvSpPr>
            <a:spLocks noGrp="1"/>
          </p:cNvSpPr>
          <p:nvPr>
            <p:ph type="title" orient="vert"/>
          </p:nvPr>
        </p:nvSpPr>
        <p:spPr>
          <a:xfrm>
            <a:off x="4972050" y="396875"/>
            <a:ext cx="1543050" cy="8451850"/>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1A43B759-5409-4847-9ABD-8112FC202CC8}"/>
              </a:ext>
            </a:extLst>
          </p:cNvPr>
          <p:cNvSpPr>
            <a:spLocks noGrp="1"/>
          </p:cNvSpPr>
          <p:nvPr>
            <p:ph type="body" orient="vert" idx="1"/>
          </p:nvPr>
        </p:nvSpPr>
        <p:spPr>
          <a:xfrm>
            <a:off x="342900" y="396875"/>
            <a:ext cx="4476750" cy="8451850"/>
          </a:xfrm>
        </p:spPr>
        <p:txBody>
          <a:bodyPr vert="eaVert"/>
          <a:lstStyle/>
          <a:p>
            <a:r>
              <a:rPr lang="de-DE"/>
              <a:t>Mastertextformat bearbeiten
Zweite Ebene
Dritte Ebene
Vierte Ebene
Fünfte Ebene</a:t>
            </a:r>
            <a:endParaRPr lang="en-GB"/>
          </a:p>
        </p:txBody>
      </p:sp>
      <p:sp>
        <p:nvSpPr>
          <p:cNvPr id="4" name="Rectangle 4">
            <a:extLst>
              <a:ext uri="{FF2B5EF4-FFF2-40B4-BE49-F238E27FC236}">
                <a16:creationId xmlns:a16="http://schemas.microsoft.com/office/drawing/2014/main" id="{055DC0EB-4171-9C4F-B9B2-5E6981B724DA}"/>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5" name="Rectangle 5">
            <a:extLst>
              <a:ext uri="{FF2B5EF4-FFF2-40B4-BE49-F238E27FC236}">
                <a16:creationId xmlns:a16="http://schemas.microsoft.com/office/drawing/2014/main" id="{E19E1B12-6874-F741-B8D1-F6EF647F29AD}"/>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6" name="Rectangle 6">
            <a:extLst>
              <a:ext uri="{FF2B5EF4-FFF2-40B4-BE49-F238E27FC236}">
                <a16:creationId xmlns:a16="http://schemas.microsoft.com/office/drawing/2014/main" id="{A45D2569-53F2-ED48-B53C-C72CAF3BB614}"/>
              </a:ext>
            </a:extLst>
          </p:cNvPr>
          <p:cNvSpPr>
            <a:spLocks noGrp="1" noChangeArrowheads="1"/>
          </p:cNvSpPr>
          <p:nvPr>
            <p:ph type="sldNum" sz="quarter" idx="12"/>
          </p:nvPr>
        </p:nvSpPr>
        <p:spPr>
          <a:ln/>
        </p:spPr>
        <p:txBody>
          <a:bodyPr/>
          <a:lstStyle>
            <a:lvl1pPr>
              <a:defRPr/>
            </a:lvl1pPr>
          </a:lstStyle>
          <a:p>
            <a:pPr>
              <a:defRPr/>
            </a:pPr>
            <a:fld id="{03CB8287-C804-4B4A-A0B4-0AEC9EEBB850}" type="slidenum">
              <a:rPr lang="de-CH" altLang="de-DE"/>
              <a:pPr>
                <a:defRPr/>
              </a:pPr>
              <a:t>‹Nr.›</a:t>
            </a:fld>
            <a:endParaRPr lang="de-CH" altLang="de-DE"/>
          </a:p>
        </p:txBody>
      </p:sp>
    </p:spTree>
    <p:extLst>
      <p:ext uri="{BB962C8B-B14F-4D97-AF65-F5344CB8AC3E}">
        <p14:creationId xmlns:p14="http://schemas.microsoft.com/office/powerpoint/2010/main" val="378991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6DD463-AFA2-7147-A8D8-66018D1064B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300B43F-DF88-DC4D-94CC-C4BA1DAFAF13}"/>
              </a:ext>
            </a:extLst>
          </p:cNvPr>
          <p:cNvSpPr>
            <a:spLocks noGrp="1"/>
          </p:cNvSpPr>
          <p:nvPr>
            <p:ph idx="1"/>
          </p:nvPr>
        </p:nvSpPr>
        <p:spPr/>
        <p:txBody>
          <a:bodyPr/>
          <a:lstStyle/>
          <a:p>
            <a:r>
              <a:rPr lang="de-DE"/>
              <a:t>Mastertextformat bearbeiten
Zweite Ebene
Dritte Ebene
Vierte Ebene
Fünfte Ebene</a:t>
            </a:r>
            <a:endParaRPr lang="en-GB"/>
          </a:p>
        </p:txBody>
      </p:sp>
      <p:sp>
        <p:nvSpPr>
          <p:cNvPr id="4" name="Rectangle 4">
            <a:extLst>
              <a:ext uri="{FF2B5EF4-FFF2-40B4-BE49-F238E27FC236}">
                <a16:creationId xmlns:a16="http://schemas.microsoft.com/office/drawing/2014/main" id="{C63A5DC3-D4CA-7C44-B317-1A3B094386D5}"/>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5" name="Rectangle 5">
            <a:extLst>
              <a:ext uri="{FF2B5EF4-FFF2-40B4-BE49-F238E27FC236}">
                <a16:creationId xmlns:a16="http://schemas.microsoft.com/office/drawing/2014/main" id="{FC922468-9D23-4B4A-8BA1-490C77AC4616}"/>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6" name="Rectangle 6">
            <a:extLst>
              <a:ext uri="{FF2B5EF4-FFF2-40B4-BE49-F238E27FC236}">
                <a16:creationId xmlns:a16="http://schemas.microsoft.com/office/drawing/2014/main" id="{4013963E-1C20-FE4B-90A0-FE3EB2E7F2CA}"/>
              </a:ext>
            </a:extLst>
          </p:cNvPr>
          <p:cNvSpPr>
            <a:spLocks noGrp="1" noChangeArrowheads="1"/>
          </p:cNvSpPr>
          <p:nvPr>
            <p:ph type="sldNum" sz="quarter" idx="12"/>
          </p:nvPr>
        </p:nvSpPr>
        <p:spPr>
          <a:ln/>
        </p:spPr>
        <p:txBody>
          <a:bodyPr/>
          <a:lstStyle>
            <a:lvl1pPr>
              <a:defRPr/>
            </a:lvl1pPr>
          </a:lstStyle>
          <a:p>
            <a:pPr>
              <a:defRPr/>
            </a:pPr>
            <a:fld id="{71336C81-2A09-8E4C-A862-0BBD163EB784}" type="slidenum">
              <a:rPr lang="de-CH" altLang="de-DE"/>
              <a:pPr>
                <a:defRPr/>
              </a:pPr>
              <a:t>‹Nr.›</a:t>
            </a:fld>
            <a:endParaRPr lang="de-CH" altLang="de-DE"/>
          </a:p>
        </p:txBody>
      </p:sp>
    </p:spTree>
    <p:extLst>
      <p:ext uri="{BB962C8B-B14F-4D97-AF65-F5344CB8AC3E}">
        <p14:creationId xmlns:p14="http://schemas.microsoft.com/office/powerpoint/2010/main" val="337507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7E508-2E06-0F48-B997-BD6810395F54}"/>
              </a:ext>
            </a:extLst>
          </p:cNvPr>
          <p:cNvSpPr>
            <a:spLocks noGrp="1"/>
          </p:cNvSpPr>
          <p:nvPr>
            <p:ph type="title"/>
          </p:nvPr>
        </p:nvSpPr>
        <p:spPr>
          <a:xfrm>
            <a:off x="468313" y="2470150"/>
            <a:ext cx="5915025" cy="4119563"/>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F4590CE6-51A6-CE43-997C-11A48B1E84F6}"/>
              </a:ext>
            </a:extLst>
          </p:cNvPr>
          <p:cNvSpPr>
            <a:spLocks noGrp="1"/>
          </p:cNvSpPr>
          <p:nvPr>
            <p:ph type="body" idx="1"/>
          </p:nvPr>
        </p:nvSpPr>
        <p:spPr>
          <a:xfrm>
            <a:off x="468313" y="6629400"/>
            <a:ext cx="5915025" cy="21669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Mastertextformat bearbeiten
Zweite Ebene
Dritte Ebene
Vierte Ebene
Fünfte Ebene</a:t>
            </a:r>
            <a:endParaRPr lang="en-GB"/>
          </a:p>
        </p:txBody>
      </p:sp>
      <p:sp>
        <p:nvSpPr>
          <p:cNvPr id="4" name="Rectangle 4">
            <a:extLst>
              <a:ext uri="{FF2B5EF4-FFF2-40B4-BE49-F238E27FC236}">
                <a16:creationId xmlns:a16="http://schemas.microsoft.com/office/drawing/2014/main" id="{BB976C00-A371-AD48-ACDE-C186C04041FD}"/>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5" name="Rectangle 5">
            <a:extLst>
              <a:ext uri="{FF2B5EF4-FFF2-40B4-BE49-F238E27FC236}">
                <a16:creationId xmlns:a16="http://schemas.microsoft.com/office/drawing/2014/main" id="{F2291014-856E-064C-B1FF-A123638AA7A5}"/>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6" name="Rectangle 6">
            <a:extLst>
              <a:ext uri="{FF2B5EF4-FFF2-40B4-BE49-F238E27FC236}">
                <a16:creationId xmlns:a16="http://schemas.microsoft.com/office/drawing/2014/main" id="{F3D6324D-1227-734C-87A0-E312ACB63339}"/>
              </a:ext>
            </a:extLst>
          </p:cNvPr>
          <p:cNvSpPr>
            <a:spLocks noGrp="1" noChangeArrowheads="1"/>
          </p:cNvSpPr>
          <p:nvPr>
            <p:ph type="sldNum" sz="quarter" idx="12"/>
          </p:nvPr>
        </p:nvSpPr>
        <p:spPr>
          <a:ln/>
        </p:spPr>
        <p:txBody>
          <a:bodyPr/>
          <a:lstStyle>
            <a:lvl1pPr>
              <a:defRPr/>
            </a:lvl1pPr>
          </a:lstStyle>
          <a:p>
            <a:pPr>
              <a:defRPr/>
            </a:pPr>
            <a:fld id="{E97B59B2-C023-8644-8475-934F69E3314E}" type="slidenum">
              <a:rPr lang="de-CH" altLang="de-DE"/>
              <a:pPr>
                <a:defRPr/>
              </a:pPr>
              <a:t>‹Nr.›</a:t>
            </a:fld>
            <a:endParaRPr lang="de-CH" altLang="de-DE"/>
          </a:p>
        </p:txBody>
      </p:sp>
    </p:spTree>
    <p:extLst>
      <p:ext uri="{BB962C8B-B14F-4D97-AF65-F5344CB8AC3E}">
        <p14:creationId xmlns:p14="http://schemas.microsoft.com/office/powerpoint/2010/main" val="325874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B76700-8B66-C14A-AE60-15B510DA2FA4}"/>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7A2C2AA1-B53D-F149-AB6B-4D51CD14BF36}"/>
              </a:ext>
            </a:extLst>
          </p:cNvPr>
          <p:cNvSpPr>
            <a:spLocks noGrp="1"/>
          </p:cNvSpPr>
          <p:nvPr>
            <p:ph sz="half" idx="1"/>
          </p:nvPr>
        </p:nvSpPr>
        <p:spPr>
          <a:xfrm>
            <a:off x="342900" y="2311400"/>
            <a:ext cx="3009900" cy="6537325"/>
          </a:xfrm>
        </p:spPr>
        <p:txBody>
          <a:body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86033564-4934-BE4A-B3A3-6592F1956E9F}"/>
              </a:ext>
            </a:extLst>
          </p:cNvPr>
          <p:cNvSpPr>
            <a:spLocks noGrp="1"/>
          </p:cNvSpPr>
          <p:nvPr>
            <p:ph sz="half" idx="2"/>
          </p:nvPr>
        </p:nvSpPr>
        <p:spPr>
          <a:xfrm>
            <a:off x="3505200" y="2311400"/>
            <a:ext cx="3009900" cy="6537325"/>
          </a:xfrm>
        </p:spPr>
        <p:txBody>
          <a:bodyPr/>
          <a:lstStyle/>
          <a:p>
            <a:r>
              <a:rPr lang="de-DE"/>
              <a:t>Mastertextformat bearbeiten
Zweite Ebene
Dritte Ebene
Vierte Ebene
Fünfte Ebene</a:t>
            </a:r>
            <a:endParaRPr lang="en-GB"/>
          </a:p>
        </p:txBody>
      </p:sp>
      <p:sp>
        <p:nvSpPr>
          <p:cNvPr id="5" name="Rectangle 4">
            <a:extLst>
              <a:ext uri="{FF2B5EF4-FFF2-40B4-BE49-F238E27FC236}">
                <a16:creationId xmlns:a16="http://schemas.microsoft.com/office/drawing/2014/main" id="{B9F55DDA-43BA-E14C-BB15-EF1F790E2DB9}"/>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6" name="Rectangle 5">
            <a:extLst>
              <a:ext uri="{FF2B5EF4-FFF2-40B4-BE49-F238E27FC236}">
                <a16:creationId xmlns:a16="http://schemas.microsoft.com/office/drawing/2014/main" id="{4D383044-6BAA-6B47-B2FF-442B5F715D65}"/>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7" name="Rectangle 6">
            <a:extLst>
              <a:ext uri="{FF2B5EF4-FFF2-40B4-BE49-F238E27FC236}">
                <a16:creationId xmlns:a16="http://schemas.microsoft.com/office/drawing/2014/main" id="{37CAA2FA-B884-4B42-B13D-E3DD0A83D24F}"/>
              </a:ext>
            </a:extLst>
          </p:cNvPr>
          <p:cNvSpPr>
            <a:spLocks noGrp="1" noChangeArrowheads="1"/>
          </p:cNvSpPr>
          <p:nvPr>
            <p:ph type="sldNum" sz="quarter" idx="12"/>
          </p:nvPr>
        </p:nvSpPr>
        <p:spPr>
          <a:ln/>
        </p:spPr>
        <p:txBody>
          <a:bodyPr/>
          <a:lstStyle>
            <a:lvl1pPr>
              <a:defRPr/>
            </a:lvl1pPr>
          </a:lstStyle>
          <a:p>
            <a:pPr>
              <a:defRPr/>
            </a:pPr>
            <a:fld id="{70026F5B-EA2E-154C-9384-DE6E7200DBAE}" type="slidenum">
              <a:rPr lang="de-CH" altLang="de-DE"/>
              <a:pPr>
                <a:defRPr/>
              </a:pPr>
              <a:t>‹Nr.›</a:t>
            </a:fld>
            <a:endParaRPr lang="de-CH" altLang="de-DE"/>
          </a:p>
        </p:txBody>
      </p:sp>
    </p:spTree>
    <p:extLst>
      <p:ext uri="{BB962C8B-B14F-4D97-AF65-F5344CB8AC3E}">
        <p14:creationId xmlns:p14="http://schemas.microsoft.com/office/powerpoint/2010/main" val="220136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78026D-FF21-F44B-8106-3CAB1B30EE04}"/>
              </a:ext>
            </a:extLst>
          </p:cNvPr>
          <p:cNvSpPr>
            <a:spLocks noGrp="1"/>
          </p:cNvSpPr>
          <p:nvPr>
            <p:ph type="title"/>
          </p:nvPr>
        </p:nvSpPr>
        <p:spPr>
          <a:xfrm>
            <a:off x="473075" y="527050"/>
            <a:ext cx="5915025" cy="1914525"/>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2F123AA3-A32C-B349-9169-3796DD836F49}"/>
              </a:ext>
            </a:extLst>
          </p:cNvPr>
          <p:cNvSpPr>
            <a:spLocks noGrp="1"/>
          </p:cNvSpPr>
          <p:nvPr>
            <p:ph type="body" idx="1"/>
          </p:nvPr>
        </p:nvSpPr>
        <p:spPr>
          <a:xfrm>
            <a:off x="473075" y="2428875"/>
            <a:ext cx="2900363"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C1079330-5AE0-D04F-85E9-0922B064169D}"/>
              </a:ext>
            </a:extLst>
          </p:cNvPr>
          <p:cNvSpPr>
            <a:spLocks noGrp="1"/>
          </p:cNvSpPr>
          <p:nvPr>
            <p:ph sz="half" idx="2"/>
          </p:nvPr>
        </p:nvSpPr>
        <p:spPr>
          <a:xfrm>
            <a:off x="473075" y="3617913"/>
            <a:ext cx="2900363" cy="5322887"/>
          </a:xfrm>
        </p:spPr>
        <p:txBody>
          <a:bodyPr/>
          <a:lstStyle/>
          <a:p>
            <a:r>
              <a:rPr lang="de-DE"/>
              <a:t>Mastertextformat bearbeiten
Zweite Ebene
Dritte Ebene
Vierte Ebene
Fünfte Ebene</a:t>
            </a:r>
            <a:endParaRPr lang="en-GB"/>
          </a:p>
        </p:txBody>
      </p:sp>
      <p:sp>
        <p:nvSpPr>
          <p:cNvPr id="5" name="Textplatzhalter 4">
            <a:extLst>
              <a:ext uri="{FF2B5EF4-FFF2-40B4-BE49-F238E27FC236}">
                <a16:creationId xmlns:a16="http://schemas.microsoft.com/office/drawing/2014/main" id="{987FE882-AB6D-C842-ADD4-2FB2168EC787}"/>
              </a:ext>
            </a:extLst>
          </p:cNvPr>
          <p:cNvSpPr>
            <a:spLocks noGrp="1"/>
          </p:cNvSpPr>
          <p:nvPr>
            <p:ph type="body" sz="quarter" idx="3"/>
          </p:nvPr>
        </p:nvSpPr>
        <p:spPr>
          <a:xfrm>
            <a:off x="3471863" y="2428875"/>
            <a:ext cx="2916237"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6" name="Inhaltsplatzhalter 5">
            <a:extLst>
              <a:ext uri="{FF2B5EF4-FFF2-40B4-BE49-F238E27FC236}">
                <a16:creationId xmlns:a16="http://schemas.microsoft.com/office/drawing/2014/main" id="{E3D3F979-BF9A-6841-B098-ADAFF50B6A42}"/>
              </a:ext>
            </a:extLst>
          </p:cNvPr>
          <p:cNvSpPr>
            <a:spLocks noGrp="1"/>
          </p:cNvSpPr>
          <p:nvPr>
            <p:ph sz="quarter" idx="4"/>
          </p:nvPr>
        </p:nvSpPr>
        <p:spPr>
          <a:xfrm>
            <a:off x="3471863" y="3617913"/>
            <a:ext cx="2916237" cy="5322887"/>
          </a:xfrm>
        </p:spPr>
        <p:txBody>
          <a:bodyPr/>
          <a:lstStyle/>
          <a:p>
            <a:r>
              <a:rPr lang="de-DE"/>
              <a:t>Mastertextformat bearbeiten
Zweite Ebene
Dritte Ebene
Vierte Ebene
Fünfte Ebene</a:t>
            </a:r>
            <a:endParaRPr lang="en-GB"/>
          </a:p>
        </p:txBody>
      </p:sp>
      <p:sp>
        <p:nvSpPr>
          <p:cNvPr id="7" name="Rectangle 4">
            <a:extLst>
              <a:ext uri="{FF2B5EF4-FFF2-40B4-BE49-F238E27FC236}">
                <a16:creationId xmlns:a16="http://schemas.microsoft.com/office/drawing/2014/main" id="{AF4B09E9-107D-984F-B9A9-86A4D68BA622}"/>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8" name="Rectangle 5">
            <a:extLst>
              <a:ext uri="{FF2B5EF4-FFF2-40B4-BE49-F238E27FC236}">
                <a16:creationId xmlns:a16="http://schemas.microsoft.com/office/drawing/2014/main" id="{06D39B5B-E5E7-A74D-B90E-A987D4D34051}"/>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9" name="Rectangle 6">
            <a:extLst>
              <a:ext uri="{FF2B5EF4-FFF2-40B4-BE49-F238E27FC236}">
                <a16:creationId xmlns:a16="http://schemas.microsoft.com/office/drawing/2014/main" id="{9DFE3194-07A1-4840-8CE9-C596D92B48B7}"/>
              </a:ext>
            </a:extLst>
          </p:cNvPr>
          <p:cNvSpPr>
            <a:spLocks noGrp="1" noChangeArrowheads="1"/>
          </p:cNvSpPr>
          <p:nvPr>
            <p:ph type="sldNum" sz="quarter" idx="12"/>
          </p:nvPr>
        </p:nvSpPr>
        <p:spPr>
          <a:ln/>
        </p:spPr>
        <p:txBody>
          <a:bodyPr/>
          <a:lstStyle>
            <a:lvl1pPr>
              <a:defRPr/>
            </a:lvl1pPr>
          </a:lstStyle>
          <a:p>
            <a:pPr>
              <a:defRPr/>
            </a:pPr>
            <a:fld id="{F4E46CDE-AFA9-F943-BA26-BDFD3936AD3F}" type="slidenum">
              <a:rPr lang="de-CH" altLang="de-DE"/>
              <a:pPr>
                <a:defRPr/>
              </a:pPr>
              <a:t>‹Nr.›</a:t>
            </a:fld>
            <a:endParaRPr lang="de-CH" altLang="de-DE"/>
          </a:p>
        </p:txBody>
      </p:sp>
    </p:spTree>
    <p:extLst>
      <p:ext uri="{BB962C8B-B14F-4D97-AF65-F5344CB8AC3E}">
        <p14:creationId xmlns:p14="http://schemas.microsoft.com/office/powerpoint/2010/main" val="28398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F3120E-7A14-624F-9490-E15EBDC72DB0}"/>
              </a:ext>
            </a:extLst>
          </p:cNvPr>
          <p:cNvSpPr>
            <a:spLocks noGrp="1"/>
          </p:cNvSpPr>
          <p:nvPr>
            <p:ph type="title"/>
          </p:nvPr>
        </p:nvSpPr>
        <p:spPr/>
        <p:txBody>
          <a:bodyPr/>
          <a:lstStyle/>
          <a:p>
            <a:r>
              <a:rPr lang="de-DE"/>
              <a:t>Mastertitelformat bearbeiten</a:t>
            </a:r>
            <a:endParaRPr lang="en-GB"/>
          </a:p>
        </p:txBody>
      </p:sp>
      <p:sp>
        <p:nvSpPr>
          <p:cNvPr id="3" name="Rectangle 4">
            <a:extLst>
              <a:ext uri="{FF2B5EF4-FFF2-40B4-BE49-F238E27FC236}">
                <a16:creationId xmlns:a16="http://schemas.microsoft.com/office/drawing/2014/main" id="{EF8A7A6F-FEFF-3E4A-A363-7A1F7E190BE2}"/>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4" name="Rectangle 5">
            <a:extLst>
              <a:ext uri="{FF2B5EF4-FFF2-40B4-BE49-F238E27FC236}">
                <a16:creationId xmlns:a16="http://schemas.microsoft.com/office/drawing/2014/main" id="{AF06501A-E75F-974E-9496-934B63CD56FD}"/>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5" name="Rectangle 6">
            <a:extLst>
              <a:ext uri="{FF2B5EF4-FFF2-40B4-BE49-F238E27FC236}">
                <a16:creationId xmlns:a16="http://schemas.microsoft.com/office/drawing/2014/main" id="{D55CF833-E62A-F547-8910-9F924F31337F}"/>
              </a:ext>
            </a:extLst>
          </p:cNvPr>
          <p:cNvSpPr>
            <a:spLocks noGrp="1" noChangeArrowheads="1"/>
          </p:cNvSpPr>
          <p:nvPr>
            <p:ph type="sldNum" sz="quarter" idx="12"/>
          </p:nvPr>
        </p:nvSpPr>
        <p:spPr>
          <a:ln/>
        </p:spPr>
        <p:txBody>
          <a:bodyPr/>
          <a:lstStyle>
            <a:lvl1pPr>
              <a:defRPr/>
            </a:lvl1pPr>
          </a:lstStyle>
          <a:p>
            <a:pPr>
              <a:defRPr/>
            </a:pPr>
            <a:fld id="{B9575043-F0B0-7449-9BAE-85A15639F0BE}" type="slidenum">
              <a:rPr lang="de-CH" altLang="de-DE"/>
              <a:pPr>
                <a:defRPr/>
              </a:pPr>
              <a:t>‹Nr.›</a:t>
            </a:fld>
            <a:endParaRPr lang="de-CH" altLang="de-DE"/>
          </a:p>
        </p:txBody>
      </p:sp>
    </p:spTree>
    <p:extLst>
      <p:ext uri="{BB962C8B-B14F-4D97-AF65-F5344CB8AC3E}">
        <p14:creationId xmlns:p14="http://schemas.microsoft.com/office/powerpoint/2010/main" val="262233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942E05F-0F1D-774A-9C43-7E84F99C087D}"/>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3" name="Rectangle 5">
            <a:extLst>
              <a:ext uri="{FF2B5EF4-FFF2-40B4-BE49-F238E27FC236}">
                <a16:creationId xmlns:a16="http://schemas.microsoft.com/office/drawing/2014/main" id="{8DD4DF8B-DBFD-4F44-8A35-068639F5F645}"/>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4" name="Rectangle 6">
            <a:extLst>
              <a:ext uri="{FF2B5EF4-FFF2-40B4-BE49-F238E27FC236}">
                <a16:creationId xmlns:a16="http://schemas.microsoft.com/office/drawing/2014/main" id="{D92C6B8D-041A-C347-9B9B-271EF5D18602}"/>
              </a:ext>
            </a:extLst>
          </p:cNvPr>
          <p:cNvSpPr>
            <a:spLocks noGrp="1" noChangeArrowheads="1"/>
          </p:cNvSpPr>
          <p:nvPr>
            <p:ph type="sldNum" sz="quarter" idx="12"/>
          </p:nvPr>
        </p:nvSpPr>
        <p:spPr>
          <a:ln/>
        </p:spPr>
        <p:txBody>
          <a:bodyPr/>
          <a:lstStyle>
            <a:lvl1pPr>
              <a:defRPr/>
            </a:lvl1pPr>
          </a:lstStyle>
          <a:p>
            <a:pPr>
              <a:defRPr/>
            </a:pPr>
            <a:fld id="{4FD8D0BF-DF63-7F45-8CA7-AC5257B1D892}" type="slidenum">
              <a:rPr lang="de-CH" altLang="de-DE"/>
              <a:pPr>
                <a:defRPr/>
              </a:pPr>
              <a:t>‹Nr.›</a:t>
            </a:fld>
            <a:endParaRPr lang="de-CH" altLang="de-DE"/>
          </a:p>
        </p:txBody>
      </p:sp>
    </p:spTree>
    <p:extLst>
      <p:ext uri="{BB962C8B-B14F-4D97-AF65-F5344CB8AC3E}">
        <p14:creationId xmlns:p14="http://schemas.microsoft.com/office/powerpoint/2010/main" val="91546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BC4D35-B518-CD4E-AAEB-9CB946877C98}"/>
              </a:ext>
            </a:extLst>
          </p:cNvPr>
          <p:cNvSpPr>
            <a:spLocks noGrp="1"/>
          </p:cNvSpPr>
          <p:nvPr>
            <p:ph type="title"/>
          </p:nvPr>
        </p:nvSpPr>
        <p:spPr>
          <a:xfrm>
            <a:off x="473075" y="660400"/>
            <a:ext cx="2211388" cy="23114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70E2471D-7A63-E843-92F9-8894CB5E5A8B}"/>
              </a:ext>
            </a:extLst>
          </p:cNvPr>
          <p:cNvSpPr>
            <a:spLocks noGrp="1"/>
          </p:cNvSpPr>
          <p:nvPr>
            <p:ph idx="1"/>
          </p:nvPr>
        </p:nvSpPr>
        <p:spPr>
          <a:xfrm>
            <a:off x="2916238" y="1425575"/>
            <a:ext cx="3471862" cy="7040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GB"/>
          </a:p>
        </p:txBody>
      </p:sp>
      <p:sp>
        <p:nvSpPr>
          <p:cNvPr id="4" name="Textplatzhalter 3">
            <a:extLst>
              <a:ext uri="{FF2B5EF4-FFF2-40B4-BE49-F238E27FC236}">
                <a16:creationId xmlns:a16="http://schemas.microsoft.com/office/drawing/2014/main" id="{5989E925-4659-D146-B7A9-408ABC8D003B}"/>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Rectangle 4">
            <a:extLst>
              <a:ext uri="{FF2B5EF4-FFF2-40B4-BE49-F238E27FC236}">
                <a16:creationId xmlns:a16="http://schemas.microsoft.com/office/drawing/2014/main" id="{6A8E6795-FDF1-3541-AAEC-0D6A658CE32C}"/>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6" name="Rectangle 5">
            <a:extLst>
              <a:ext uri="{FF2B5EF4-FFF2-40B4-BE49-F238E27FC236}">
                <a16:creationId xmlns:a16="http://schemas.microsoft.com/office/drawing/2014/main" id="{1F17A40C-B580-E343-85F7-1B877AC630DC}"/>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7" name="Rectangle 6">
            <a:extLst>
              <a:ext uri="{FF2B5EF4-FFF2-40B4-BE49-F238E27FC236}">
                <a16:creationId xmlns:a16="http://schemas.microsoft.com/office/drawing/2014/main" id="{ACD8C5BC-DB08-114A-99D1-9E933BA63250}"/>
              </a:ext>
            </a:extLst>
          </p:cNvPr>
          <p:cNvSpPr>
            <a:spLocks noGrp="1" noChangeArrowheads="1"/>
          </p:cNvSpPr>
          <p:nvPr>
            <p:ph type="sldNum" sz="quarter" idx="12"/>
          </p:nvPr>
        </p:nvSpPr>
        <p:spPr>
          <a:ln/>
        </p:spPr>
        <p:txBody>
          <a:bodyPr/>
          <a:lstStyle>
            <a:lvl1pPr>
              <a:defRPr/>
            </a:lvl1pPr>
          </a:lstStyle>
          <a:p>
            <a:pPr>
              <a:defRPr/>
            </a:pPr>
            <a:fld id="{7695EBC6-8CE6-C341-9839-A6C2D84C49AF}" type="slidenum">
              <a:rPr lang="de-CH" altLang="de-DE"/>
              <a:pPr>
                <a:defRPr/>
              </a:pPr>
              <a:t>‹Nr.›</a:t>
            </a:fld>
            <a:endParaRPr lang="de-CH" altLang="de-DE"/>
          </a:p>
        </p:txBody>
      </p:sp>
    </p:spTree>
    <p:extLst>
      <p:ext uri="{BB962C8B-B14F-4D97-AF65-F5344CB8AC3E}">
        <p14:creationId xmlns:p14="http://schemas.microsoft.com/office/powerpoint/2010/main" val="277481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77C57A-AA40-7642-B695-26CFE77752CC}"/>
              </a:ext>
            </a:extLst>
          </p:cNvPr>
          <p:cNvSpPr>
            <a:spLocks noGrp="1"/>
          </p:cNvSpPr>
          <p:nvPr>
            <p:ph type="title"/>
          </p:nvPr>
        </p:nvSpPr>
        <p:spPr>
          <a:xfrm>
            <a:off x="473075" y="660400"/>
            <a:ext cx="2211388" cy="23114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96443E48-553C-9243-A76D-7214D2FFF16C}"/>
              </a:ext>
            </a:extLst>
          </p:cNvPr>
          <p:cNvSpPr>
            <a:spLocks noGrp="1"/>
          </p:cNvSpPr>
          <p:nvPr>
            <p:ph type="pic" idx="1"/>
          </p:nvPr>
        </p:nvSpPr>
        <p:spPr>
          <a:xfrm>
            <a:off x="2916238" y="1425575"/>
            <a:ext cx="3471862" cy="7040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a:extLst>
              <a:ext uri="{FF2B5EF4-FFF2-40B4-BE49-F238E27FC236}">
                <a16:creationId xmlns:a16="http://schemas.microsoft.com/office/drawing/2014/main" id="{C5881BFA-26EF-944E-9091-A59A0A8F3F7F}"/>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Rectangle 4">
            <a:extLst>
              <a:ext uri="{FF2B5EF4-FFF2-40B4-BE49-F238E27FC236}">
                <a16:creationId xmlns:a16="http://schemas.microsoft.com/office/drawing/2014/main" id="{EB1CEC3C-727C-0F4C-B8D9-6C9DD2CEDF49}"/>
              </a:ext>
            </a:extLst>
          </p:cNvPr>
          <p:cNvSpPr>
            <a:spLocks noGrp="1" noChangeArrowheads="1"/>
          </p:cNvSpPr>
          <p:nvPr>
            <p:ph type="dt" sz="half" idx="10"/>
          </p:nvPr>
        </p:nvSpPr>
        <p:spPr>
          <a:ln/>
        </p:spPr>
        <p:txBody>
          <a:bodyPr/>
          <a:lstStyle>
            <a:lvl1pPr>
              <a:defRPr/>
            </a:lvl1pPr>
          </a:lstStyle>
          <a:p>
            <a:pPr>
              <a:defRPr/>
            </a:pPr>
            <a:endParaRPr lang="de-CH" altLang="de-DE"/>
          </a:p>
        </p:txBody>
      </p:sp>
      <p:sp>
        <p:nvSpPr>
          <p:cNvPr id="6" name="Rectangle 5">
            <a:extLst>
              <a:ext uri="{FF2B5EF4-FFF2-40B4-BE49-F238E27FC236}">
                <a16:creationId xmlns:a16="http://schemas.microsoft.com/office/drawing/2014/main" id="{E3C7A525-7F47-6940-BA95-FEC98AB21172}"/>
              </a:ext>
            </a:extLst>
          </p:cNvPr>
          <p:cNvSpPr>
            <a:spLocks noGrp="1" noChangeArrowheads="1"/>
          </p:cNvSpPr>
          <p:nvPr>
            <p:ph type="ftr" sz="quarter" idx="11"/>
          </p:nvPr>
        </p:nvSpPr>
        <p:spPr>
          <a:ln/>
        </p:spPr>
        <p:txBody>
          <a:bodyPr/>
          <a:lstStyle>
            <a:lvl1pPr>
              <a:defRPr/>
            </a:lvl1pPr>
          </a:lstStyle>
          <a:p>
            <a:pPr>
              <a:defRPr/>
            </a:pPr>
            <a:endParaRPr lang="de-CH" altLang="de-DE"/>
          </a:p>
        </p:txBody>
      </p:sp>
      <p:sp>
        <p:nvSpPr>
          <p:cNvPr id="7" name="Rectangle 6">
            <a:extLst>
              <a:ext uri="{FF2B5EF4-FFF2-40B4-BE49-F238E27FC236}">
                <a16:creationId xmlns:a16="http://schemas.microsoft.com/office/drawing/2014/main" id="{57BE6037-E850-A243-9C90-ADA388998BBD}"/>
              </a:ext>
            </a:extLst>
          </p:cNvPr>
          <p:cNvSpPr>
            <a:spLocks noGrp="1" noChangeArrowheads="1"/>
          </p:cNvSpPr>
          <p:nvPr>
            <p:ph type="sldNum" sz="quarter" idx="12"/>
          </p:nvPr>
        </p:nvSpPr>
        <p:spPr>
          <a:ln/>
        </p:spPr>
        <p:txBody>
          <a:bodyPr/>
          <a:lstStyle>
            <a:lvl1pPr>
              <a:defRPr/>
            </a:lvl1pPr>
          </a:lstStyle>
          <a:p>
            <a:pPr>
              <a:defRPr/>
            </a:pPr>
            <a:fld id="{71918EC4-5269-5D48-989F-6CE5C113E813}" type="slidenum">
              <a:rPr lang="de-CH" altLang="de-DE"/>
              <a:pPr>
                <a:defRPr/>
              </a:pPr>
              <a:t>‹Nr.›</a:t>
            </a:fld>
            <a:endParaRPr lang="de-CH" altLang="de-DE"/>
          </a:p>
        </p:txBody>
      </p:sp>
    </p:spTree>
    <p:extLst>
      <p:ext uri="{BB962C8B-B14F-4D97-AF65-F5344CB8AC3E}">
        <p14:creationId xmlns:p14="http://schemas.microsoft.com/office/powerpoint/2010/main" val="402123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9F9A66-800E-AB4C-89B1-FD4759292207}"/>
              </a:ext>
            </a:extLst>
          </p:cNvPr>
          <p:cNvSpPr>
            <a:spLocks noGrp="1" noChangeArrowheads="1"/>
          </p:cNvSpPr>
          <p:nvPr>
            <p:ph type="title"/>
          </p:nvPr>
        </p:nvSpPr>
        <p:spPr bwMode="auto">
          <a:xfrm>
            <a:off x="342900" y="396875"/>
            <a:ext cx="61722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CH" altLang="de-DE"/>
              <a:t>Titelmasterformat durch Klicken bearbeiten</a:t>
            </a:r>
          </a:p>
        </p:txBody>
      </p:sp>
      <p:sp>
        <p:nvSpPr>
          <p:cNvPr id="1027" name="Rectangle 3">
            <a:extLst>
              <a:ext uri="{FF2B5EF4-FFF2-40B4-BE49-F238E27FC236}">
                <a16:creationId xmlns:a16="http://schemas.microsoft.com/office/drawing/2014/main" id="{DBDE1CCF-98DA-4640-A939-DC97FB5BA8AE}"/>
              </a:ext>
            </a:extLst>
          </p:cNvPr>
          <p:cNvSpPr>
            <a:spLocks noGrp="1" noChangeArrowheads="1"/>
          </p:cNvSpPr>
          <p:nvPr>
            <p:ph type="body" idx="1"/>
          </p:nvPr>
        </p:nvSpPr>
        <p:spPr bwMode="auto">
          <a:xfrm>
            <a:off x="342900" y="2311400"/>
            <a:ext cx="6172200" cy="653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CH" altLang="de-DE"/>
              <a:t>Textmasterformate durch Klicken bearbeiten</a:t>
            </a:r>
          </a:p>
          <a:p>
            <a:pPr lvl="1"/>
            <a:r>
              <a:rPr lang="de-CH" altLang="de-DE"/>
              <a:t>Zweite Ebene</a:t>
            </a:r>
          </a:p>
          <a:p>
            <a:pPr lvl="2"/>
            <a:r>
              <a:rPr lang="de-CH" altLang="de-DE"/>
              <a:t>Dritte Ebene</a:t>
            </a:r>
          </a:p>
          <a:p>
            <a:pPr lvl="3"/>
            <a:r>
              <a:rPr lang="de-CH" altLang="de-DE"/>
              <a:t>Vierte Ebene</a:t>
            </a:r>
          </a:p>
          <a:p>
            <a:pPr lvl="4"/>
            <a:r>
              <a:rPr lang="de-CH" altLang="de-DE"/>
              <a:t>Fünfte Ebene</a:t>
            </a:r>
          </a:p>
        </p:txBody>
      </p:sp>
      <p:sp>
        <p:nvSpPr>
          <p:cNvPr id="1028" name="Rectangle 4">
            <a:extLst>
              <a:ext uri="{FF2B5EF4-FFF2-40B4-BE49-F238E27FC236}">
                <a16:creationId xmlns:a16="http://schemas.microsoft.com/office/drawing/2014/main" id="{0946DB98-C38B-1B4B-B2BB-5EBCBD0054B1}"/>
              </a:ext>
            </a:extLst>
          </p:cNvPr>
          <p:cNvSpPr>
            <a:spLocks noGrp="1" noChangeArrowheads="1"/>
          </p:cNvSpPr>
          <p:nvPr>
            <p:ph type="dt" sz="half" idx="2"/>
          </p:nvPr>
        </p:nvSpPr>
        <p:spPr bwMode="auto">
          <a:xfrm>
            <a:off x="342900" y="9020175"/>
            <a:ext cx="16002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de-CH" altLang="de-DE"/>
          </a:p>
        </p:txBody>
      </p:sp>
      <p:sp>
        <p:nvSpPr>
          <p:cNvPr id="1029" name="Rectangle 5">
            <a:extLst>
              <a:ext uri="{FF2B5EF4-FFF2-40B4-BE49-F238E27FC236}">
                <a16:creationId xmlns:a16="http://schemas.microsoft.com/office/drawing/2014/main" id="{4328798D-6683-4B49-B26A-0A5F85412E46}"/>
              </a:ext>
            </a:extLst>
          </p:cNvPr>
          <p:cNvSpPr>
            <a:spLocks noGrp="1" noChangeArrowheads="1"/>
          </p:cNvSpPr>
          <p:nvPr>
            <p:ph type="ftr" sz="quarter" idx="3"/>
          </p:nvPr>
        </p:nvSpPr>
        <p:spPr bwMode="auto">
          <a:xfrm>
            <a:off x="2343150" y="9020175"/>
            <a:ext cx="21717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de-CH" altLang="de-DE"/>
          </a:p>
        </p:txBody>
      </p:sp>
      <p:sp>
        <p:nvSpPr>
          <p:cNvPr id="1030" name="Rectangle 6">
            <a:extLst>
              <a:ext uri="{FF2B5EF4-FFF2-40B4-BE49-F238E27FC236}">
                <a16:creationId xmlns:a16="http://schemas.microsoft.com/office/drawing/2014/main" id="{1210B7A5-A554-F943-91FA-58BB11578221}"/>
              </a:ext>
            </a:extLst>
          </p:cNvPr>
          <p:cNvSpPr>
            <a:spLocks noGrp="1" noChangeArrowheads="1"/>
          </p:cNvSpPr>
          <p:nvPr>
            <p:ph type="sldNum" sz="quarter" idx="4"/>
          </p:nvPr>
        </p:nvSpPr>
        <p:spPr bwMode="auto">
          <a:xfrm>
            <a:off x="4914900" y="9020175"/>
            <a:ext cx="16002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342F4C-4761-B646-B048-A42C44005E45}" type="slidenum">
              <a:rPr lang="de-CH" altLang="de-DE"/>
              <a:pPr>
                <a:defRPr/>
              </a:pPr>
              <a:t>‹Nr.›</a:t>
            </a:fld>
            <a:endParaRPr lang="de-CH"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jpg"/><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jp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a:extLst>
              <a:ext uri="{FF2B5EF4-FFF2-40B4-BE49-F238E27FC236}">
                <a16:creationId xmlns:a16="http://schemas.microsoft.com/office/drawing/2014/main" id="{31F20375-95A6-C64E-8DB0-E5D134FB7D1D}"/>
              </a:ext>
            </a:extLst>
          </p:cNvPr>
          <p:cNvSpPr txBox="1">
            <a:spLocks noChangeArrowheads="1"/>
          </p:cNvSpPr>
          <p:nvPr/>
        </p:nvSpPr>
        <p:spPr bwMode="auto">
          <a:xfrm>
            <a:off x="101231" y="1938130"/>
            <a:ext cx="3278231" cy="190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50000"/>
              </a:lnSpc>
              <a:spcBef>
                <a:spcPct val="0"/>
              </a:spcBef>
              <a:buNone/>
            </a:pPr>
            <a:r>
              <a:rPr lang="de-CH" sz="900" dirty="0"/>
              <a:t>Die Bestimmung von Biomasse spielt eine wichtige Rolle beim Kultivieren in der Biotechnologie. Für die Biomassenbestimmung wird ein indirektes Verfahren, die optische Dichte, verwendet. In dieser Arbeit wurde eine bildbasierte Methode zur deren Bestimmung entwickelt. Schüttelkolbenbilder wurden mittels Handy-Fotos erfasst und durch Computer Vision weiterverarbeitet. Aus den Farbwerten wurden Informationen mit der benutzerfreundlichen Computer Software MATLAB (Matrix Laboratory) entnommen.</a:t>
            </a:r>
            <a:endParaRPr lang="de-DE" altLang="de-DE" sz="900" dirty="0"/>
          </a:p>
        </p:txBody>
      </p:sp>
      <p:pic>
        <p:nvPicPr>
          <p:cNvPr id="2053" name="Picture 26" descr="ZHAW_LSFM_rgb">
            <a:extLst>
              <a:ext uri="{FF2B5EF4-FFF2-40B4-BE49-F238E27FC236}">
                <a16:creationId xmlns:a16="http://schemas.microsoft.com/office/drawing/2014/main" id="{E89B38EE-7C4C-204B-B45C-ABE8D015F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701" y="85185"/>
            <a:ext cx="1616866" cy="82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
            <a:extLst>
              <a:ext uri="{FF2B5EF4-FFF2-40B4-BE49-F238E27FC236}">
                <a16:creationId xmlns:a16="http://schemas.microsoft.com/office/drawing/2014/main" id="{4BEA83CA-23EB-4019-87B0-50FA040B38A3}"/>
              </a:ext>
            </a:extLst>
          </p:cNvPr>
          <p:cNvSpPr txBox="1">
            <a:spLocks noChangeArrowheads="1"/>
          </p:cNvSpPr>
          <p:nvPr/>
        </p:nvSpPr>
        <p:spPr bwMode="auto">
          <a:xfrm>
            <a:off x="158980" y="1702050"/>
            <a:ext cx="3180775" cy="236080"/>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de-CH" altLang="de-DE" sz="900" b="1" dirty="0"/>
              <a:t>1. Einleitung</a:t>
            </a:r>
          </a:p>
        </p:txBody>
      </p:sp>
      <p:sp>
        <p:nvSpPr>
          <p:cNvPr id="21" name="Text Box 5">
            <a:extLst>
              <a:ext uri="{FF2B5EF4-FFF2-40B4-BE49-F238E27FC236}">
                <a16:creationId xmlns:a16="http://schemas.microsoft.com/office/drawing/2014/main" id="{67105253-FD0F-4031-B5DE-2BC9444C0A56}"/>
              </a:ext>
            </a:extLst>
          </p:cNvPr>
          <p:cNvSpPr txBox="1">
            <a:spLocks noChangeArrowheads="1"/>
          </p:cNvSpPr>
          <p:nvPr/>
        </p:nvSpPr>
        <p:spPr bwMode="auto">
          <a:xfrm>
            <a:off x="159957" y="4074754"/>
            <a:ext cx="3178820" cy="231775"/>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de-CH" altLang="de-DE" sz="900" b="1" dirty="0"/>
              <a:t>2. Material und Methoden</a:t>
            </a:r>
          </a:p>
        </p:txBody>
      </p:sp>
      <p:sp>
        <p:nvSpPr>
          <p:cNvPr id="22" name="Text Box 5">
            <a:extLst>
              <a:ext uri="{FF2B5EF4-FFF2-40B4-BE49-F238E27FC236}">
                <a16:creationId xmlns:a16="http://schemas.microsoft.com/office/drawing/2014/main" id="{8F2A9AC7-4F1C-44D1-B350-20E7F49F0099}"/>
              </a:ext>
            </a:extLst>
          </p:cNvPr>
          <p:cNvSpPr txBox="1">
            <a:spLocks noChangeArrowheads="1"/>
          </p:cNvSpPr>
          <p:nvPr/>
        </p:nvSpPr>
        <p:spPr bwMode="auto">
          <a:xfrm>
            <a:off x="187603" y="8702854"/>
            <a:ext cx="3150197" cy="236229"/>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de-CH" altLang="de-DE" sz="900" b="1" dirty="0"/>
              <a:t>3. Ergebnisse</a:t>
            </a:r>
          </a:p>
        </p:txBody>
      </p:sp>
      <p:sp>
        <p:nvSpPr>
          <p:cNvPr id="23" name="Text Box 5">
            <a:extLst>
              <a:ext uri="{FF2B5EF4-FFF2-40B4-BE49-F238E27FC236}">
                <a16:creationId xmlns:a16="http://schemas.microsoft.com/office/drawing/2014/main" id="{8D35A42C-3546-495D-B6EB-60B5FCF68920}"/>
              </a:ext>
            </a:extLst>
          </p:cNvPr>
          <p:cNvSpPr txBox="1">
            <a:spLocks noChangeArrowheads="1"/>
          </p:cNvSpPr>
          <p:nvPr/>
        </p:nvSpPr>
        <p:spPr bwMode="auto">
          <a:xfrm>
            <a:off x="3488113" y="7135705"/>
            <a:ext cx="3150000" cy="230832"/>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de-CH" altLang="de-DE" sz="900" b="1" dirty="0"/>
              <a:t>4. Diskussion</a:t>
            </a:r>
          </a:p>
        </p:txBody>
      </p:sp>
      <p:sp>
        <p:nvSpPr>
          <p:cNvPr id="24" name="Text Box 5">
            <a:extLst>
              <a:ext uri="{FF2B5EF4-FFF2-40B4-BE49-F238E27FC236}">
                <a16:creationId xmlns:a16="http://schemas.microsoft.com/office/drawing/2014/main" id="{81F46DF2-CC30-4FE4-94E0-C4AD0E3AB80E}"/>
              </a:ext>
            </a:extLst>
          </p:cNvPr>
          <p:cNvSpPr txBox="1">
            <a:spLocks noChangeArrowheads="1"/>
          </p:cNvSpPr>
          <p:nvPr/>
        </p:nvSpPr>
        <p:spPr bwMode="auto">
          <a:xfrm>
            <a:off x="3488113" y="8472667"/>
            <a:ext cx="3150000" cy="230187"/>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de-CH" altLang="de-DE" sz="900" b="1" dirty="0"/>
              <a:t>5. Schlussfolgerung</a:t>
            </a:r>
          </a:p>
        </p:txBody>
      </p:sp>
      <p:sp>
        <p:nvSpPr>
          <p:cNvPr id="4" name="Textfeld 3">
            <a:extLst>
              <a:ext uri="{FF2B5EF4-FFF2-40B4-BE49-F238E27FC236}">
                <a16:creationId xmlns:a16="http://schemas.microsoft.com/office/drawing/2014/main" id="{B6A045B1-6AB5-2941-B6A1-266A83DC254C}"/>
              </a:ext>
            </a:extLst>
          </p:cNvPr>
          <p:cNvSpPr txBox="1"/>
          <p:nvPr/>
        </p:nvSpPr>
        <p:spPr>
          <a:xfrm>
            <a:off x="101231" y="4355060"/>
            <a:ext cx="3278229" cy="1520866"/>
          </a:xfrm>
          <a:prstGeom prst="rect">
            <a:avLst/>
          </a:prstGeom>
          <a:noFill/>
        </p:spPr>
        <p:txBody>
          <a:bodyPr wrap="square" rtlCol="0">
            <a:spAutoFit/>
          </a:bodyPr>
          <a:lstStyle/>
          <a:p>
            <a:pPr algn="just">
              <a:lnSpc>
                <a:spcPct val="150000"/>
              </a:lnSpc>
            </a:pPr>
            <a:r>
              <a:rPr lang="de-CH" sz="900" dirty="0"/>
              <a:t>Der Hefestamm </a:t>
            </a:r>
            <a:r>
              <a:rPr lang="de-CH" sz="900" i="1" dirty="0"/>
              <a:t>H022 </a:t>
            </a:r>
            <a:r>
              <a:rPr lang="de-CH" sz="900" dirty="0"/>
              <a:t>wurde in Schüttelkolben kultiviert. Alle 30 Minuten wurden vier Aufnahmen vom Schüttelkolben erfasst und gleichzeitig die optische Dichte (OD) bei 600 </a:t>
            </a:r>
            <a:r>
              <a:rPr lang="de-CH" sz="900" dirty="0" err="1"/>
              <a:t>nm</a:t>
            </a:r>
            <a:r>
              <a:rPr lang="de-CH" sz="900" dirty="0"/>
              <a:t> bestimmt. Die Bildanalyse erfolgte weiter mit der MATLAB Software, bei dem die Funktion «</a:t>
            </a:r>
            <a:r>
              <a:rPr lang="de-CH" sz="900" dirty="0" err="1"/>
              <a:t>imread</a:t>
            </a:r>
            <a:r>
              <a:rPr lang="de-CH" sz="900" dirty="0"/>
              <a:t>» die Bilderinformationen in das RGB-Format umgewandelt wurden. Ein Ausschnitt des Bildes wurde ausgewählt (Abb1). </a:t>
            </a:r>
            <a:endParaRPr lang="en-GB" sz="900" dirty="0"/>
          </a:p>
        </p:txBody>
      </p:sp>
      <p:pic>
        <p:nvPicPr>
          <p:cNvPr id="15" name="Grafik 14">
            <a:extLst>
              <a:ext uri="{FF2B5EF4-FFF2-40B4-BE49-F238E27FC236}">
                <a16:creationId xmlns:a16="http://schemas.microsoft.com/office/drawing/2014/main" id="{742B2980-8E25-BA48-BF6F-32750A6CE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49" y="5924457"/>
            <a:ext cx="1620000" cy="1211248"/>
          </a:xfrm>
          <a:prstGeom prst="rect">
            <a:avLst/>
          </a:prstGeom>
        </p:spPr>
      </p:pic>
      <p:sp>
        <p:nvSpPr>
          <p:cNvPr id="8" name="Textfeld 7">
            <a:extLst>
              <a:ext uri="{FF2B5EF4-FFF2-40B4-BE49-F238E27FC236}">
                <a16:creationId xmlns:a16="http://schemas.microsoft.com/office/drawing/2014/main" id="{FEAD4DCF-C425-A84A-AB2F-443D351D219B}"/>
              </a:ext>
            </a:extLst>
          </p:cNvPr>
          <p:cNvSpPr txBox="1"/>
          <p:nvPr/>
        </p:nvSpPr>
        <p:spPr>
          <a:xfrm>
            <a:off x="158980" y="7135705"/>
            <a:ext cx="3199033" cy="1474699"/>
          </a:xfrm>
          <a:prstGeom prst="rect">
            <a:avLst/>
          </a:prstGeom>
          <a:noFill/>
        </p:spPr>
        <p:txBody>
          <a:bodyPr wrap="square" rtlCol="0">
            <a:spAutoFit/>
          </a:bodyPr>
          <a:lstStyle/>
          <a:p>
            <a:pPr algn="just">
              <a:lnSpc>
                <a:spcPct val="150000"/>
              </a:lnSpc>
            </a:pPr>
            <a:r>
              <a:rPr lang="de-CH" sz="700" dirty="0"/>
              <a:t>Abbildung 1: Ein Schüttelkolbenbild (links) und ein Bildausschnitt (rechts)</a:t>
            </a:r>
          </a:p>
          <a:p>
            <a:pPr algn="just">
              <a:lnSpc>
                <a:spcPct val="150000"/>
              </a:lnSpc>
            </a:pPr>
            <a:r>
              <a:rPr lang="de-CH" sz="900" dirty="0"/>
              <a:t>Die Durchschnittswerte der primären Farben (Rot, Grün und Blau) wurden berechnet und dazu eine Korrelationsanalyse zwischen den OD- Datensätze und den Farbwerten ermittelt («</a:t>
            </a:r>
            <a:r>
              <a:rPr lang="de-CH" sz="900" dirty="0" err="1"/>
              <a:t>corr</a:t>
            </a:r>
            <a:r>
              <a:rPr lang="de-CH" sz="900" dirty="0"/>
              <a:t>»). Schliesslich wurde der funktionale Zusammenhang zwischen Farbwerten resp. OD und der Zeit bestimmt («</a:t>
            </a:r>
            <a:r>
              <a:rPr lang="de-CH" sz="900" dirty="0" err="1"/>
              <a:t>polyfit</a:t>
            </a:r>
            <a:r>
              <a:rPr lang="de-CH" sz="900" dirty="0"/>
              <a:t>»).</a:t>
            </a:r>
            <a:endParaRPr lang="en-GB" sz="900" dirty="0"/>
          </a:p>
        </p:txBody>
      </p:sp>
      <p:pic>
        <p:nvPicPr>
          <p:cNvPr id="25" name="Grafik 24">
            <a:extLst>
              <a:ext uri="{FF2B5EF4-FFF2-40B4-BE49-F238E27FC236}">
                <a16:creationId xmlns:a16="http://schemas.microsoft.com/office/drawing/2014/main" id="{3DFCADEA-04D7-3848-8A95-A472CEB3A34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717800" y="5932415"/>
            <a:ext cx="1620000" cy="1216800"/>
          </a:xfrm>
          <a:prstGeom prst="rect">
            <a:avLst/>
          </a:prstGeom>
        </p:spPr>
      </p:pic>
      <p:sp>
        <p:nvSpPr>
          <p:cNvPr id="26" name="Textfeld 25">
            <a:extLst>
              <a:ext uri="{FF2B5EF4-FFF2-40B4-BE49-F238E27FC236}">
                <a16:creationId xmlns:a16="http://schemas.microsoft.com/office/drawing/2014/main" id="{46E50618-CF65-2146-ABC8-E32E4CE60833}"/>
              </a:ext>
            </a:extLst>
          </p:cNvPr>
          <p:cNvSpPr txBox="1"/>
          <p:nvPr/>
        </p:nvSpPr>
        <p:spPr>
          <a:xfrm>
            <a:off x="3488113" y="1909769"/>
            <a:ext cx="3266874" cy="7786683"/>
          </a:xfrm>
          <a:prstGeom prst="rect">
            <a:avLst/>
          </a:prstGeom>
          <a:noFill/>
        </p:spPr>
        <p:txBody>
          <a:bodyPr wrap="square" rtlCol="0">
            <a:spAutoFit/>
          </a:bodyPr>
          <a:lstStyle/>
          <a:p>
            <a:pPr algn="just">
              <a:lnSpc>
                <a:spcPct val="150000"/>
              </a:lnSpc>
            </a:pPr>
            <a:endParaRPr lang="en-GB" sz="900" dirty="0"/>
          </a:p>
          <a:p>
            <a:pPr algn="just">
              <a:lnSpc>
                <a:spcPct val="150000"/>
              </a:lnSpc>
            </a:pPr>
            <a:endParaRPr lang="de-CH" sz="900" dirty="0"/>
          </a:p>
          <a:p>
            <a:pPr algn="just">
              <a:lnSpc>
                <a:spcPct val="150000"/>
              </a:lnSpc>
              <a:spcBef>
                <a:spcPts val="600"/>
              </a:spcBef>
              <a:spcAft>
                <a:spcPts val="600"/>
              </a:spcAft>
            </a:pPr>
            <a:r>
              <a:rPr lang="de-CH" sz="900" dirty="0"/>
              <a:t>Weiter wurde eine Korrelationsanalyse zwischen den Bildfarbwerten und OD-Werten durchgeführt. In Tabelle 1 sind die Korrelationskoeffizienten zusammengefasst. </a:t>
            </a:r>
          </a:p>
          <a:p>
            <a:pPr algn="just">
              <a:lnSpc>
                <a:spcPct val="150000"/>
              </a:lnSpc>
            </a:pPr>
            <a:endParaRPr lang="de-CH" sz="900" dirty="0"/>
          </a:p>
          <a:p>
            <a:pPr algn="just">
              <a:lnSpc>
                <a:spcPct val="150000"/>
              </a:lnSpc>
            </a:pPr>
            <a:endParaRPr lang="en-GB" sz="900" dirty="0"/>
          </a:p>
          <a:p>
            <a:pPr algn="just">
              <a:lnSpc>
                <a:spcPct val="150000"/>
              </a:lnSpc>
            </a:pPr>
            <a:endParaRPr lang="en-GB" sz="900" dirty="0"/>
          </a:p>
          <a:p>
            <a:pPr algn="just">
              <a:spcBef>
                <a:spcPts val="700"/>
              </a:spcBef>
            </a:pPr>
            <a:r>
              <a:rPr lang="de-CH" sz="700" dirty="0"/>
              <a:t>Tabelle 1: Zusammenfassung der Korrelationswerte zwischen Farbanteilen und OD-Werten</a:t>
            </a:r>
          </a:p>
          <a:p>
            <a:pPr algn="just">
              <a:lnSpc>
                <a:spcPct val="150000"/>
              </a:lnSpc>
            </a:pPr>
            <a:r>
              <a:rPr lang="de-CH" sz="900" dirty="0"/>
              <a:t>Der höchste Korrelationswert wurde zwischen dem Grünanteil und OD-Werten bestimmt. Nachdem wurde der funktionale Zusammenhang ermittelt und das Farbwert-Modell entwickelt (Abb. 3).</a:t>
            </a:r>
            <a:endParaRPr lang="en-GB" sz="900" dirty="0"/>
          </a:p>
          <a:p>
            <a:pPr algn="just">
              <a:lnSpc>
                <a:spcPct val="150000"/>
              </a:lnSpc>
            </a:pPr>
            <a:endParaRPr lang="en-GB" sz="900" dirty="0"/>
          </a:p>
          <a:p>
            <a:pPr algn="just">
              <a:lnSpc>
                <a:spcPct val="150000"/>
              </a:lnSpc>
            </a:pPr>
            <a:endParaRPr lang="en-GB" sz="900" dirty="0"/>
          </a:p>
          <a:p>
            <a:pPr algn="just">
              <a:lnSpc>
                <a:spcPct val="150000"/>
              </a:lnSpc>
            </a:pPr>
            <a:endParaRPr lang="en-GB" sz="900" dirty="0"/>
          </a:p>
          <a:p>
            <a:pPr algn="just">
              <a:lnSpc>
                <a:spcPct val="150000"/>
              </a:lnSpc>
            </a:pPr>
            <a:endParaRPr lang="en-GB" sz="900" dirty="0"/>
          </a:p>
          <a:p>
            <a:pPr algn="just">
              <a:lnSpc>
                <a:spcPct val="150000"/>
              </a:lnSpc>
            </a:pPr>
            <a:endParaRPr lang="en-GB" sz="900" dirty="0"/>
          </a:p>
          <a:p>
            <a:pPr algn="just">
              <a:lnSpc>
                <a:spcPct val="150000"/>
              </a:lnSpc>
            </a:pPr>
            <a:endParaRPr lang="en-GB" sz="900" dirty="0"/>
          </a:p>
          <a:p>
            <a:pPr algn="just">
              <a:lnSpc>
                <a:spcPct val="150000"/>
              </a:lnSpc>
            </a:pPr>
            <a:endParaRPr lang="en-GB" sz="900" dirty="0"/>
          </a:p>
          <a:p>
            <a:pPr algn="just">
              <a:lnSpc>
                <a:spcPct val="150000"/>
              </a:lnSpc>
            </a:pPr>
            <a:endParaRPr lang="en-GB" sz="900" dirty="0"/>
          </a:p>
          <a:p>
            <a:pPr algn="just">
              <a:lnSpc>
                <a:spcPct val="150000"/>
              </a:lnSpc>
              <a:spcBef>
                <a:spcPts val="200"/>
              </a:spcBef>
            </a:pPr>
            <a:r>
              <a:rPr lang="de-CH" sz="700" dirty="0"/>
              <a:t>Abbildung 3: Darstellung dem Farbwert-Modell und OD-Funktion</a:t>
            </a:r>
          </a:p>
          <a:p>
            <a:pPr algn="just">
              <a:lnSpc>
                <a:spcPct val="150000"/>
              </a:lnSpc>
            </a:pPr>
            <a:r>
              <a:rPr lang="de-CH" sz="900" dirty="0"/>
              <a:t>Das Farbwert-Modell basiert auf den Bildfarbwerten und verläuft ähnlich wie die OD-Funktion.  </a:t>
            </a:r>
          </a:p>
          <a:p>
            <a:pPr algn="just">
              <a:lnSpc>
                <a:spcPct val="150000"/>
              </a:lnSpc>
            </a:pPr>
            <a:endParaRPr lang="de-CH" sz="900" dirty="0"/>
          </a:p>
          <a:p>
            <a:pPr algn="just">
              <a:lnSpc>
                <a:spcPct val="150000"/>
              </a:lnSpc>
              <a:spcBef>
                <a:spcPts val="600"/>
              </a:spcBef>
            </a:pPr>
            <a:r>
              <a:rPr lang="de-CH" sz="900" dirty="0"/>
              <a:t>Die Ergebnisse bestätigen eine Farbänderung der Biomasse während Kultivierung (Abb. 2). Sie weisen einen starken Zusammenhang zwischen Bilderfarbwerten und OD-Werten auf (Tabelle 1). Abb. 4 zeigt eine Entwicklung des Modells, die eine Annäherung zur OD- Funktion</a:t>
            </a:r>
          </a:p>
          <a:p>
            <a:pPr algn="just">
              <a:lnSpc>
                <a:spcPct val="150000"/>
              </a:lnSpc>
              <a:spcBef>
                <a:spcPts val="600"/>
              </a:spcBef>
            </a:pPr>
            <a:endParaRPr lang="de-CH" sz="900" dirty="0"/>
          </a:p>
          <a:p>
            <a:pPr algn="just">
              <a:lnSpc>
                <a:spcPct val="150000"/>
              </a:lnSpc>
              <a:spcBef>
                <a:spcPts val="800"/>
              </a:spcBef>
            </a:pPr>
            <a:r>
              <a:rPr lang="de-CH" sz="900" dirty="0"/>
              <a:t>Diese Bildbasierende Methode ermöglicht wesentliche Aussagen über das Zellwachstum der Biomasse, indem  niedriger Arbeitsaufwand und geringe Gefahr von Kontaminationen gewährleistet werden können.</a:t>
            </a:r>
          </a:p>
        </p:txBody>
      </p:sp>
      <p:grpSp>
        <p:nvGrpSpPr>
          <p:cNvPr id="2" name="Gruppieren 1">
            <a:extLst>
              <a:ext uri="{FF2B5EF4-FFF2-40B4-BE49-F238E27FC236}">
                <a16:creationId xmlns:a16="http://schemas.microsoft.com/office/drawing/2014/main" id="{0C34648C-B322-4014-891B-AE25868F9A19}"/>
              </a:ext>
            </a:extLst>
          </p:cNvPr>
          <p:cNvGrpSpPr/>
          <p:nvPr/>
        </p:nvGrpSpPr>
        <p:grpSpPr>
          <a:xfrm>
            <a:off x="3755407" y="1599151"/>
            <a:ext cx="2681711" cy="726150"/>
            <a:chOff x="3724948" y="1592361"/>
            <a:chExt cx="2681711" cy="726150"/>
          </a:xfrm>
        </p:grpSpPr>
        <p:pic>
          <p:nvPicPr>
            <p:cNvPr id="3" name="Grafik 2">
              <a:extLst>
                <a:ext uri="{FF2B5EF4-FFF2-40B4-BE49-F238E27FC236}">
                  <a16:creationId xmlns:a16="http://schemas.microsoft.com/office/drawing/2014/main" id="{D66ABC5D-5C9B-6F41-BD86-02A9BB9C5B8A}"/>
                </a:ext>
              </a:extLst>
            </p:cNvPr>
            <p:cNvPicPr>
              <a:picLocks/>
            </p:cNvPicPr>
            <p:nvPr/>
          </p:nvPicPr>
          <p:blipFill rotWithShape="1">
            <a:blip r:embed="rId5"/>
            <a:srcRect l="22700" t="10059" r="17450" b="19982"/>
            <a:stretch/>
          </p:blipFill>
          <p:spPr>
            <a:xfrm>
              <a:off x="3724948" y="1592361"/>
              <a:ext cx="540000" cy="723600"/>
            </a:xfrm>
            <a:prstGeom prst="rect">
              <a:avLst/>
            </a:prstGeom>
          </p:spPr>
        </p:pic>
        <p:pic>
          <p:nvPicPr>
            <p:cNvPr id="5" name="Grafik 4">
              <a:extLst>
                <a:ext uri="{FF2B5EF4-FFF2-40B4-BE49-F238E27FC236}">
                  <a16:creationId xmlns:a16="http://schemas.microsoft.com/office/drawing/2014/main" id="{88968C85-5195-0444-A5E9-6F19074272DC}"/>
                </a:ext>
              </a:extLst>
            </p:cNvPr>
            <p:cNvPicPr>
              <a:picLocks/>
            </p:cNvPicPr>
            <p:nvPr/>
          </p:nvPicPr>
          <p:blipFill rotWithShape="1">
            <a:blip r:embed="rId6"/>
            <a:srcRect l="31100" t="25089" r="15351" b="18762"/>
            <a:stretch/>
          </p:blipFill>
          <p:spPr>
            <a:xfrm>
              <a:off x="4258301" y="1594911"/>
              <a:ext cx="540000" cy="723600"/>
            </a:xfrm>
            <a:prstGeom prst="rect">
              <a:avLst/>
            </a:prstGeom>
          </p:spPr>
        </p:pic>
        <p:pic>
          <p:nvPicPr>
            <p:cNvPr id="6" name="Grafik 5">
              <a:extLst>
                <a:ext uri="{FF2B5EF4-FFF2-40B4-BE49-F238E27FC236}">
                  <a16:creationId xmlns:a16="http://schemas.microsoft.com/office/drawing/2014/main" id="{F9D43202-5CA9-B344-AE86-676A40866804}"/>
                </a:ext>
              </a:extLst>
            </p:cNvPr>
            <p:cNvPicPr>
              <a:picLocks/>
            </p:cNvPicPr>
            <p:nvPr/>
          </p:nvPicPr>
          <p:blipFill rotWithShape="1">
            <a:blip r:embed="rId7"/>
            <a:srcRect l="28403" t="21146" r="33797" b="37477"/>
            <a:stretch/>
          </p:blipFill>
          <p:spPr>
            <a:xfrm>
              <a:off x="4792480" y="1597381"/>
              <a:ext cx="540000" cy="720000"/>
            </a:xfrm>
            <a:prstGeom prst="rect">
              <a:avLst/>
            </a:prstGeom>
          </p:spPr>
        </p:pic>
        <p:pic>
          <p:nvPicPr>
            <p:cNvPr id="7" name="Grafik 6">
              <a:extLst>
                <a:ext uri="{FF2B5EF4-FFF2-40B4-BE49-F238E27FC236}">
                  <a16:creationId xmlns:a16="http://schemas.microsoft.com/office/drawing/2014/main" id="{3CC71C7F-E4CF-5649-91C6-881A37438135}"/>
                </a:ext>
              </a:extLst>
            </p:cNvPr>
            <p:cNvPicPr>
              <a:picLocks/>
            </p:cNvPicPr>
            <p:nvPr/>
          </p:nvPicPr>
          <p:blipFill rotWithShape="1">
            <a:blip r:embed="rId8"/>
            <a:srcRect l="13250" t="7761" r="25850" b="27801"/>
            <a:stretch/>
          </p:blipFill>
          <p:spPr>
            <a:xfrm>
              <a:off x="5332480" y="1596963"/>
              <a:ext cx="540000" cy="720000"/>
            </a:xfrm>
            <a:prstGeom prst="rect">
              <a:avLst/>
            </a:prstGeom>
          </p:spPr>
        </p:pic>
        <p:pic>
          <p:nvPicPr>
            <p:cNvPr id="10" name="Grafik 9">
              <a:extLst>
                <a:ext uri="{FF2B5EF4-FFF2-40B4-BE49-F238E27FC236}">
                  <a16:creationId xmlns:a16="http://schemas.microsoft.com/office/drawing/2014/main" id="{D85272AC-46DE-F042-9010-8804412440C7}"/>
                </a:ext>
              </a:extLst>
            </p:cNvPr>
            <p:cNvPicPr>
              <a:picLocks/>
            </p:cNvPicPr>
            <p:nvPr/>
          </p:nvPicPr>
          <p:blipFill rotWithShape="1">
            <a:blip r:embed="rId9"/>
            <a:srcRect l="25606" t="22240" r="16967" b="15334"/>
            <a:stretch/>
          </p:blipFill>
          <p:spPr>
            <a:xfrm>
              <a:off x="5866659" y="1595961"/>
              <a:ext cx="540000" cy="720000"/>
            </a:xfrm>
            <a:prstGeom prst="rect">
              <a:avLst/>
            </a:prstGeom>
          </p:spPr>
        </p:pic>
      </p:grpSp>
      <p:sp>
        <p:nvSpPr>
          <p:cNvPr id="11" name="Textfeld 10">
            <a:extLst>
              <a:ext uri="{FF2B5EF4-FFF2-40B4-BE49-F238E27FC236}">
                <a16:creationId xmlns:a16="http://schemas.microsoft.com/office/drawing/2014/main" id="{519860ED-2C8D-E449-B936-268FD699FE0A}"/>
              </a:ext>
            </a:extLst>
          </p:cNvPr>
          <p:cNvSpPr txBox="1"/>
          <p:nvPr/>
        </p:nvSpPr>
        <p:spPr>
          <a:xfrm>
            <a:off x="3673035" y="2107517"/>
            <a:ext cx="2964532" cy="430887"/>
          </a:xfrm>
          <a:prstGeom prst="rect">
            <a:avLst/>
          </a:prstGeom>
          <a:noFill/>
        </p:spPr>
        <p:txBody>
          <a:bodyPr wrap="square" rtlCol="0">
            <a:spAutoFit/>
          </a:bodyPr>
          <a:lstStyle/>
          <a:p>
            <a:r>
              <a:rPr lang="en-GB" sz="700" dirty="0">
                <a:solidFill>
                  <a:schemeClr val="bg1"/>
                </a:solidFill>
              </a:rPr>
              <a:t>   (93,48,8)      (97,53,11)    (100,58,12)   (111,74,14)   (143,101,33)</a:t>
            </a:r>
          </a:p>
          <a:p>
            <a:endParaRPr lang="en-GB" sz="700" dirty="0">
              <a:solidFill>
                <a:schemeClr val="bg1"/>
              </a:solidFill>
            </a:endParaRPr>
          </a:p>
          <a:p>
            <a:r>
              <a:rPr lang="de-CH" sz="700" dirty="0"/>
              <a:t>Abbildung 2: Darstellung unterschiedliche Farbtöne von Biomasse</a:t>
            </a:r>
            <a:endParaRPr lang="de-CH" sz="800" dirty="0"/>
          </a:p>
        </p:txBody>
      </p:sp>
      <p:sp>
        <p:nvSpPr>
          <p:cNvPr id="27" name="Text Box 5">
            <a:extLst>
              <a:ext uri="{FF2B5EF4-FFF2-40B4-BE49-F238E27FC236}">
                <a16:creationId xmlns:a16="http://schemas.microsoft.com/office/drawing/2014/main" id="{E6FDE001-FF5E-C748-82E2-0A054EBC55D5}"/>
              </a:ext>
            </a:extLst>
          </p:cNvPr>
          <p:cNvSpPr txBox="1">
            <a:spLocks noChangeArrowheads="1"/>
          </p:cNvSpPr>
          <p:nvPr/>
        </p:nvSpPr>
        <p:spPr bwMode="auto">
          <a:xfrm>
            <a:off x="158980" y="953408"/>
            <a:ext cx="6478587" cy="581762"/>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50000"/>
              </a:lnSpc>
              <a:defRPr/>
            </a:pPr>
            <a:r>
              <a:rPr lang="de-DE" sz="1200" b="1" dirty="0"/>
              <a:t>Bestimmung der Biomasse mit Hilf von Handy-Fotos</a:t>
            </a:r>
          </a:p>
          <a:p>
            <a:pPr algn="ctr">
              <a:lnSpc>
                <a:spcPct val="150000"/>
              </a:lnSpc>
              <a:defRPr/>
            </a:pPr>
            <a:r>
              <a:rPr lang="de-DE" sz="1000" dirty="0"/>
              <a:t>Semesterarbeit von Memeti </a:t>
            </a:r>
            <a:r>
              <a:rPr lang="de-DE" sz="1000" dirty="0" err="1"/>
              <a:t>Nurdzane</a:t>
            </a:r>
            <a:r>
              <a:rPr lang="de-DE" sz="1000" dirty="0"/>
              <a:t> und Sabani Besmira, BT16, 27.09.2018</a:t>
            </a:r>
          </a:p>
        </p:txBody>
      </p:sp>
      <p:pic>
        <p:nvPicPr>
          <p:cNvPr id="13" name="Grafik 12">
            <a:extLst>
              <a:ext uri="{FF2B5EF4-FFF2-40B4-BE49-F238E27FC236}">
                <a16:creationId xmlns:a16="http://schemas.microsoft.com/office/drawing/2014/main" id="{F0D8A4F2-198B-FA49-9885-322BBC295381}"/>
              </a:ext>
            </a:extLst>
          </p:cNvPr>
          <p:cNvPicPr>
            <a:picLocks noChangeAspect="1"/>
          </p:cNvPicPr>
          <p:nvPr/>
        </p:nvPicPr>
        <p:blipFill>
          <a:blip r:embed="rId10"/>
          <a:stretch>
            <a:fillRect/>
          </a:stretch>
        </p:blipFill>
        <p:spPr>
          <a:xfrm>
            <a:off x="3704249" y="4800390"/>
            <a:ext cx="2828501" cy="1861011"/>
          </a:xfrm>
          <a:prstGeom prst="rect">
            <a:avLst/>
          </a:prstGeom>
        </p:spPr>
      </p:pic>
      <p:sp>
        <p:nvSpPr>
          <p:cNvPr id="14" name="Textfeld 13">
            <a:extLst>
              <a:ext uri="{FF2B5EF4-FFF2-40B4-BE49-F238E27FC236}">
                <a16:creationId xmlns:a16="http://schemas.microsoft.com/office/drawing/2014/main" id="{A2A95A69-15A7-9246-988D-372B4C4B1178}"/>
              </a:ext>
            </a:extLst>
          </p:cNvPr>
          <p:cNvSpPr txBox="1"/>
          <p:nvPr/>
        </p:nvSpPr>
        <p:spPr>
          <a:xfrm>
            <a:off x="171600" y="8927686"/>
            <a:ext cx="3186413" cy="897618"/>
          </a:xfrm>
          <a:prstGeom prst="rect">
            <a:avLst/>
          </a:prstGeom>
          <a:noFill/>
        </p:spPr>
        <p:txBody>
          <a:bodyPr wrap="square" rtlCol="0">
            <a:spAutoFit/>
          </a:bodyPr>
          <a:lstStyle/>
          <a:p>
            <a:pPr algn="just">
              <a:lnSpc>
                <a:spcPct val="150000"/>
              </a:lnSpc>
            </a:pPr>
            <a:r>
              <a:rPr lang="de-CH" sz="900" dirty="0"/>
              <a:t>In Abbildung 2 sind die unterschiedliche braunen Farbtöne vom Schüttelkolben von der Stunden 0, 4, 6, 8 und 10 dargestellt. Ersichtlich ist die progressive Farbauflösung von Braun und die RGB-Farbwerterhöhung.</a:t>
            </a:r>
          </a:p>
        </p:txBody>
      </p:sp>
      <p:graphicFrame>
        <p:nvGraphicFramePr>
          <p:cNvPr id="28" name="Tabelle 27">
            <a:extLst>
              <a:ext uri="{FF2B5EF4-FFF2-40B4-BE49-F238E27FC236}">
                <a16:creationId xmlns:a16="http://schemas.microsoft.com/office/drawing/2014/main" id="{57AEE469-458F-3041-AC45-21F30FE169DD}"/>
              </a:ext>
            </a:extLst>
          </p:cNvPr>
          <p:cNvGraphicFramePr>
            <a:graphicFrameLocks noGrp="1"/>
          </p:cNvGraphicFramePr>
          <p:nvPr>
            <p:extLst>
              <p:ext uri="{D42A27DB-BD31-4B8C-83A1-F6EECF244321}">
                <p14:modId xmlns:p14="http://schemas.microsoft.com/office/powerpoint/2010/main" val="2545275233"/>
              </p:ext>
            </p:extLst>
          </p:nvPr>
        </p:nvGraphicFramePr>
        <p:xfrm>
          <a:off x="3723617" y="3087942"/>
          <a:ext cx="2812112" cy="731520"/>
        </p:xfrm>
        <a:graphic>
          <a:graphicData uri="http://schemas.openxmlformats.org/drawingml/2006/table">
            <a:tbl>
              <a:tblPr firstRow="1" bandRow="1">
                <a:tableStyleId>{5C22544A-7EE6-4342-B048-85BDC9FD1C3A}</a:tableStyleId>
              </a:tblPr>
              <a:tblGrid>
                <a:gridCol w="805180">
                  <a:extLst>
                    <a:ext uri="{9D8B030D-6E8A-4147-A177-3AD203B41FA5}">
                      <a16:colId xmlns:a16="http://schemas.microsoft.com/office/drawing/2014/main" val="3954266760"/>
                    </a:ext>
                  </a:extLst>
                </a:gridCol>
                <a:gridCol w="669554">
                  <a:extLst>
                    <a:ext uri="{9D8B030D-6E8A-4147-A177-3AD203B41FA5}">
                      <a16:colId xmlns:a16="http://schemas.microsoft.com/office/drawing/2014/main" val="50999589"/>
                    </a:ext>
                  </a:extLst>
                </a:gridCol>
                <a:gridCol w="677557">
                  <a:extLst>
                    <a:ext uri="{9D8B030D-6E8A-4147-A177-3AD203B41FA5}">
                      <a16:colId xmlns:a16="http://schemas.microsoft.com/office/drawing/2014/main" val="2577972487"/>
                    </a:ext>
                  </a:extLst>
                </a:gridCol>
                <a:gridCol w="659821">
                  <a:extLst>
                    <a:ext uri="{9D8B030D-6E8A-4147-A177-3AD203B41FA5}">
                      <a16:colId xmlns:a16="http://schemas.microsoft.com/office/drawing/2014/main" val="3276343944"/>
                    </a:ext>
                  </a:extLst>
                </a:gridCol>
              </a:tblGrid>
              <a:tr h="340216">
                <a:tc>
                  <a:txBody>
                    <a:bodyPr/>
                    <a:lstStyle/>
                    <a:p>
                      <a:pPr algn="ctr"/>
                      <a:endParaRPr lang="en-GB" dirty="0"/>
                    </a:p>
                  </a:txBody>
                  <a:tcPr anchor="ctr"/>
                </a:tc>
                <a:tc>
                  <a:txBody>
                    <a:bodyPr/>
                    <a:lstStyle/>
                    <a:p>
                      <a:pPr algn="ctr"/>
                      <a:r>
                        <a:rPr lang="en-GB" sz="900" b="0" dirty="0">
                          <a:solidFill>
                            <a:schemeClr val="tx1"/>
                          </a:solidFill>
                        </a:rPr>
                        <a:t>Rot und OD-Wert</a:t>
                      </a:r>
                    </a:p>
                  </a:txBody>
                  <a:tcPr anchor="ctr"/>
                </a:tc>
                <a:tc>
                  <a:txBody>
                    <a:bodyPr/>
                    <a:lstStyle/>
                    <a:p>
                      <a:pPr algn="ctr"/>
                      <a:r>
                        <a:rPr lang="de-CH" sz="900" b="0" noProof="0" dirty="0">
                          <a:solidFill>
                            <a:schemeClr val="tx1"/>
                          </a:solidFill>
                        </a:rPr>
                        <a:t>Grün und OD-Wert</a:t>
                      </a:r>
                    </a:p>
                  </a:txBody>
                  <a:tcPr anchor="ctr"/>
                </a:tc>
                <a:tc>
                  <a:txBody>
                    <a:bodyPr/>
                    <a:lstStyle/>
                    <a:p>
                      <a:pPr algn="ctr"/>
                      <a:r>
                        <a:rPr lang="de-CH" sz="900" b="0" noProof="0" dirty="0">
                          <a:solidFill>
                            <a:schemeClr val="tx1"/>
                          </a:solidFill>
                        </a:rPr>
                        <a:t>Blau und OD-Wert</a:t>
                      </a:r>
                    </a:p>
                  </a:txBody>
                  <a:tcPr anchor="ctr"/>
                </a:tc>
                <a:extLst>
                  <a:ext uri="{0D108BD9-81ED-4DB2-BD59-A6C34878D82A}">
                    <a16:rowId xmlns:a16="http://schemas.microsoft.com/office/drawing/2014/main" val="3765680576"/>
                  </a:ext>
                </a:extLst>
              </a:tr>
              <a:tr h="340216">
                <a:tc>
                  <a:txBody>
                    <a:bodyPr/>
                    <a:lstStyle/>
                    <a:p>
                      <a:pPr algn="ctr"/>
                      <a:r>
                        <a:rPr lang="de-CH" sz="900" noProof="0" dirty="0">
                          <a:solidFill>
                            <a:schemeClr val="tx1"/>
                          </a:solidFill>
                        </a:rPr>
                        <a:t>Korrelation-</a:t>
                      </a:r>
                    </a:p>
                    <a:p>
                      <a:pPr algn="ctr"/>
                      <a:r>
                        <a:rPr lang="de-CH" sz="900" noProof="0" dirty="0">
                          <a:solidFill>
                            <a:schemeClr val="tx1"/>
                          </a:solidFill>
                        </a:rPr>
                        <a:t>Wert</a:t>
                      </a:r>
                    </a:p>
                  </a:txBody>
                  <a:tcPr anchor="ctr"/>
                </a:tc>
                <a:tc>
                  <a:txBody>
                    <a:bodyPr/>
                    <a:lstStyle/>
                    <a:p>
                      <a:pPr algn="ctr"/>
                      <a:r>
                        <a:rPr lang="en-GB" sz="900" dirty="0"/>
                        <a:t>0.8945 ± 0.0645</a:t>
                      </a:r>
                    </a:p>
                  </a:txBody>
                  <a:tcPr anchor="ctr"/>
                </a:tc>
                <a:tc>
                  <a:txBody>
                    <a:bodyPr/>
                    <a:lstStyle/>
                    <a:p>
                      <a:pPr algn="ctr"/>
                      <a:r>
                        <a:rPr lang="en-GB" sz="900" dirty="0">
                          <a:solidFill>
                            <a:schemeClr val="tx1"/>
                          </a:solidFill>
                        </a:rPr>
                        <a:t>0.9416 ± 0.0166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mn-ea"/>
                          <a:cs typeface="+mn-cs"/>
                        </a:rPr>
                        <a:t>0.9414 ± 0.0443</a:t>
                      </a:r>
                    </a:p>
                  </a:txBody>
                  <a:tcPr anchor="ctr"/>
                </a:tc>
                <a:extLst>
                  <a:ext uri="{0D108BD9-81ED-4DB2-BD59-A6C34878D82A}">
                    <a16:rowId xmlns:a16="http://schemas.microsoft.com/office/drawing/2014/main" val="446701654"/>
                  </a:ext>
                </a:extLst>
              </a:tr>
            </a:tbl>
          </a:graphicData>
        </a:graphic>
      </p:graphicFrame>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ster_A4_hoch" id="{2599E480-865E-214C-A7D0-E2A163ED62AD}" vid="{8E1AE86D-8B76-5844-BD1D-53101728346B}"/>
    </a:ext>
  </a:extLst>
</a:theme>
</file>

<file path=docProps/app.xml><?xml version="1.0" encoding="utf-8"?>
<Properties xmlns="http://schemas.openxmlformats.org/officeDocument/2006/extended-properties" xmlns:vt="http://schemas.openxmlformats.org/officeDocument/2006/docPropsVTypes">
  <Template>Standarddesign</Template>
  <TotalTime>0</TotalTime>
  <Words>448</Words>
  <Application>Microsoft Macintosh PowerPoint</Application>
  <PresentationFormat>A4-Papier (210 x 297 mm)</PresentationFormat>
  <Paragraphs>45</Paragraphs>
  <Slides>1</Slides>
  <Notes>0</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vt:i4>
      </vt:variant>
    </vt:vector>
  </HeadingPairs>
  <TitlesOfParts>
    <vt:vector size="3" baseType="lpstr">
      <vt:lpstr>Arial</vt:lpstr>
      <vt:lpstr>Standarddesign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Sabani Besmira (sabanbes)</dc:creator>
  <cp:lastModifiedBy>Sabani Besmira (sabanbes)</cp:lastModifiedBy>
  <cp:revision>21</cp:revision>
  <cp:lastPrinted>2018-09-26T18:11:29Z</cp:lastPrinted>
  <dcterms:created xsi:type="dcterms:W3CDTF">2018-09-26T13:10:09Z</dcterms:created>
  <dcterms:modified xsi:type="dcterms:W3CDTF">2018-09-26T18:12:01Z</dcterms:modified>
</cp:coreProperties>
</file>