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08" r:id="rId1"/>
  </p:sldMasterIdLst>
  <p:notesMasterIdLst>
    <p:notesMasterId r:id="rId9"/>
  </p:notesMasterIdLst>
  <p:sldIdLst>
    <p:sldId id="256" r:id="rId2"/>
    <p:sldId id="257" r:id="rId3"/>
    <p:sldId id="281" r:id="rId4"/>
    <p:sldId id="289" r:id="rId5"/>
    <p:sldId id="286" r:id="rId6"/>
    <p:sldId id="291" r:id="rId7"/>
    <p:sldId id="293" r:id="rId8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 E. Martin F." initials="MEMF" lastIdx="1" clrIdx="0">
    <p:extLst>
      <p:ext uri="{19B8F6BF-5375-455C-9EA6-DF929625EA0E}">
        <p15:presenceInfo xmlns:p15="http://schemas.microsoft.com/office/powerpoint/2012/main" userId="9daf0b67585728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80DD"/>
    <a:srgbClr val="4372C4"/>
    <a:srgbClr val="595959"/>
    <a:srgbClr val="FFC10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37"/>
    <p:restoredTop sz="82143"/>
  </p:normalViewPr>
  <p:slideViewPr>
    <p:cSldViewPr snapToGrid="0" snapToObjects="1">
      <p:cViewPr varScale="1">
        <p:scale>
          <a:sx n="82" d="100"/>
          <a:sy n="82" d="100"/>
        </p:scale>
        <p:origin x="3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20T07:44:41.445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C29CAE-3619-1749-877B-DAA676D7657D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22119FD3-0616-0B43-B812-46A6868CE9B4}">
      <dgm:prSet phldrT="[Texto]" custT="1"/>
      <dgm:spPr/>
      <dgm:t>
        <a:bodyPr/>
        <a:lstStyle/>
        <a:p>
          <a:pPr rtl="0"/>
          <a:r>
            <a:rPr lang="en-US" sz="1800" b="1" noProof="0" dirty="0"/>
            <a:t>The project</a:t>
          </a:r>
        </a:p>
      </dgm:t>
    </dgm:pt>
    <dgm:pt modelId="{FB3FC804-B54F-824A-8B42-49012CFCF285}" type="par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4B5B0116-2C8E-9448-A2B8-2F441DE34E9F}" type="sib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2518F045-90C5-1948-80DA-4A55A1134388}">
      <dgm:prSet phldrT="[Texto]" custT="1"/>
      <dgm:spPr/>
      <dgm:t>
        <a:bodyPr/>
        <a:lstStyle/>
        <a:p>
          <a:pPr algn="ctr" rtl="0"/>
          <a:r>
            <a:rPr lang="en-US" sz="1600" noProof="0" dirty="0"/>
            <a:t>Me facing the project</a:t>
          </a:r>
        </a:p>
      </dgm:t>
    </dgm:pt>
    <dgm:pt modelId="{6DB22037-9049-2245-BB35-B5BD31DD3482}" type="par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EB6BF8ED-AF83-1F47-B33D-5DC39C97399F}" type="sib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934C0ABC-756B-4547-96B2-3EA27B93292A}">
      <dgm:prSet phldrT="[Texto]" custT="1"/>
      <dgm:spPr/>
      <dgm:t>
        <a:bodyPr/>
        <a:lstStyle/>
        <a:p>
          <a:pPr rtl="0"/>
          <a:r>
            <a:rPr lang="en-US" sz="1600" noProof="0" dirty="0"/>
            <a:t>Conclusions</a:t>
          </a:r>
        </a:p>
      </dgm:t>
    </dgm:pt>
    <dgm:pt modelId="{38D90379-FC24-F84D-9F72-7B17B8098B87}" type="par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C3BF2377-A26C-9347-93DD-3A54F717E1C1}" type="sib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F7043F15-9C9A-0E43-9B53-BEAD416A2A9C}" type="pres">
      <dgm:prSet presAssocID="{D7C29CAE-3619-1749-877B-DAA676D7657D}" presName="Name0" presStyleCnt="0">
        <dgm:presLayoutVars>
          <dgm:dir/>
          <dgm:resizeHandles val="exact"/>
        </dgm:presLayoutVars>
      </dgm:prSet>
      <dgm:spPr/>
    </dgm:pt>
    <dgm:pt modelId="{2D2B9ED8-DD8F-5B4A-BBBB-D6D01000D743}" type="pres">
      <dgm:prSet presAssocID="{22119FD3-0616-0B43-B812-46A6868CE9B4}" presName="parTxOnly" presStyleLbl="node1" presStyleIdx="0" presStyleCnt="3">
        <dgm:presLayoutVars>
          <dgm:bulletEnabled val="1"/>
        </dgm:presLayoutVars>
      </dgm:prSet>
      <dgm:spPr/>
    </dgm:pt>
    <dgm:pt modelId="{E5AD4CB1-4F58-C148-9A87-543825AB448D}" type="pres">
      <dgm:prSet presAssocID="{4B5B0116-2C8E-9448-A2B8-2F441DE34E9F}" presName="parSpace" presStyleCnt="0"/>
      <dgm:spPr/>
    </dgm:pt>
    <dgm:pt modelId="{B9AD7298-5699-3A4A-BA77-314239B65C94}" type="pres">
      <dgm:prSet presAssocID="{2518F045-90C5-1948-80DA-4A55A1134388}" presName="parTxOnly" presStyleLbl="node1" presStyleIdx="1" presStyleCnt="3">
        <dgm:presLayoutVars>
          <dgm:bulletEnabled val="1"/>
        </dgm:presLayoutVars>
      </dgm:prSet>
      <dgm:spPr/>
    </dgm:pt>
    <dgm:pt modelId="{3B3F7A19-4AD2-6140-93E4-02A4C4870A7F}" type="pres">
      <dgm:prSet presAssocID="{EB6BF8ED-AF83-1F47-B33D-5DC39C97399F}" presName="parSpace" presStyleCnt="0"/>
      <dgm:spPr/>
    </dgm:pt>
    <dgm:pt modelId="{E3A47C8E-F0BA-6E4B-AE04-DEF8387A4448}" type="pres">
      <dgm:prSet presAssocID="{934C0ABC-756B-4547-96B2-3EA27B93292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A13DF07-65F7-5742-AFA0-31FC11B96D13}" srcId="{D7C29CAE-3619-1749-877B-DAA676D7657D}" destId="{934C0ABC-756B-4547-96B2-3EA27B93292A}" srcOrd="2" destOrd="0" parTransId="{38D90379-FC24-F84D-9F72-7B17B8098B87}" sibTransId="{C3BF2377-A26C-9347-93DD-3A54F717E1C1}"/>
    <dgm:cxn modelId="{A315A941-B53C-E44E-932C-63E9FB93D33E}" srcId="{D7C29CAE-3619-1749-877B-DAA676D7657D}" destId="{22119FD3-0616-0B43-B812-46A6868CE9B4}" srcOrd="0" destOrd="0" parTransId="{FB3FC804-B54F-824A-8B42-49012CFCF285}" sibTransId="{4B5B0116-2C8E-9448-A2B8-2F441DE34E9F}"/>
    <dgm:cxn modelId="{150BA8A2-3049-854C-928B-DBEFD6F2E28A}" type="presOf" srcId="{22119FD3-0616-0B43-B812-46A6868CE9B4}" destId="{2D2B9ED8-DD8F-5B4A-BBBB-D6D01000D743}" srcOrd="0" destOrd="0" presId="urn:microsoft.com/office/officeart/2005/8/layout/hChevron3"/>
    <dgm:cxn modelId="{F6BF0DCC-D9DF-B34C-8075-F619ED92E619}" srcId="{D7C29CAE-3619-1749-877B-DAA676D7657D}" destId="{2518F045-90C5-1948-80DA-4A55A1134388}" srcOrd="1" destOrd="0" parTransId="{6DB22037-9049-2245-BB35-B5BD31DD3482}" sibTransId="{EB6BF8ED-AF83-1F47-B33D-5DC39C97399F}"/>
    <dgm:cxn modelId="{231004F6-A970-C04E-BA73-483EE58CEE43}" type="presOf" srcId="{2518F045-90C5-1948-80DA-4A55A1134388}" destId="{B9AD7298-5699-3A4A-BA77-314239B65C94}" srcOrd="0" destOrd="0" presId="urn:microsoft.com/office/officeart/2005/8/layout/hChevron3"/>
    <dgm:cxn modelId="{970B63F8-4D05-8043-85B8-AF0EAC9BDB2A}" type="presOf" srcId="{D7C29CAE-3619-1749-877B-DAA676D7657D}" destId="{F7043F15-9C9A-0E43-9B53-BEAD416A2A9C}" srcOrd="0" destOrd="0" presId="urn:microsoft.com/office/officeart/2005/8/layout/hChevron3"/>
    <dgm:cxn modelId="{E3E4AFF9-C9F8-5141-BC65-AB5BEA47E3C8}" type="presOf" srcId="{934C0ABC-756B-4547-96B2-3EA27B93292A}" destId="{E3A47C8E-F0BA-6E4B-AE04-DEF8387A4448}" srcOrd="0" destOrd="0" presId="urn:microsoft.com/office/officeart/2005/8/layout/hChevron3"/>
    <dgm:cxn modelId="{B4CBE05F-8633-9545-AA8E-C923F7B4363B}" type="presParOf" srcId="{F7043F15-9C9A-0E43-9B53-BEAD416A2A9C}" destId="{2D2B9ED8-DD8F-5B4A-BBBB-D6D01000D743}" srcOrd="0" destOrd="0" presId="urn:microsoft.com/office/officeart/2005/8/layout/hChevron3"/>
    <dgm:cxn modelId="{CBF834CA-F870-154A-9BAE-129C5F60B7BB}" type="presParOf" srcId="{F7043F15-9C9A-0E43-9B53-BEAD416A2A9C}" destId="{E5AD4CB1-4F58-C148-9A87-543825AB448D}" srcOrd="1" destOrd="0" presId="urn:microsoft.com/office/officeart/2005/8/layout/hChevron3"/>
    <dgm:cxn modelId="{25410D1E-C145-724B-B719-7D2B36A493E8}" type="presParOf" srcId="{F7043F15-9C9A-0E43-9B53-BEAD416A2A9C}" destId="{B9AD7298-5699-3A4A-BA77-314239B65C94}" srcOrd="2" destOrd="0" presId="urn:microsoft.com/office/officeart/2005/8/layout/hChevron3"/>
    <dgm:cxn modelId="{768C16C6-E671-ED43-B7F7-A1C0FEB81E5A}" type="presParOf" srcId="{F7043F15-9C9A-0E43-9B53-BEAD416A2A9C}" destId="{3B3F7A19-4AD2-6140-93E4-02A4C4870A7F}" srcOrd="3" destOrd="0" presId="urn:microsoft.com/office/officeart/2005/8/layout/hChevron3"/>
    <dgm:cxn modelId="{3B232265-34B4-F941-AD77-152455F07A60}" type="presParOf" srcId="{F7043F15-9C9A-0E43-9B53-BEAD416A2A9C}" destId="{E3A47C8E-F0BA-6E4B-AE04-DEF8387A444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C29CAE-3619-1749-877B-DAA676D7657D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22119FD3-0616-0B43-B812-46A6868CE9B4}">
      <dgm:prSet phldrT="[Texto]" custT="1"/>
      <dgm:spPr/>
      <dgm:t>
        <a:bodyPr/>
        <a:lstStyle/>
        <a:p>
          <a:pPr rtl="0"/>
          <a:r>
            <a:rPr lang="en-US" sz="1600" b="0" noProof="0" dirty="0"/>
            <a:t>The project</a:t>
          </a:r>
        </a:p>
      </dgm:t>
    </dgm:pt>
    <dgm:pt modelId="{FB3FC804-B54F-824A-8B42-49012CFCF285}" type="par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4B5B0116-2C8E-9448-A2B8-2F441DE34E9F}" type="sib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2518F045-90C5-1948-80DA-4A55A1134388}">
      <dgm:prSet phldrT="[Texto]" custT="1"/>
      <dgm:spPr/>
      <dgm:t>
        <a:bodyPr/>
        <a:lstStyle/>
        <a:p>
          <a:pPr algn="ctr" rtl="0"/>
          <a:r>
            <a:rPr lang="en-US" sz="1800" b="1" noProof="0" dirty="0"/>
            <a:t>Me facing the project</a:t>
          </a:r>
        </a:p>
      </dgm:t>
    </dgm:pt>
    <dgm:pt modelId="{6DB22037-9049-2245-BB35-B5BD31DD3482}" type="par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EB6BF8ED-AF83-1F47-B33D-5DC39C97399F}" type="sib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934C0ABC-756B-4547-96B2-3EA27B93292A}">
      <dgm:prSet phldrT="[Texto]" custT="1"/>
      <dgm:spPr/>
      <dgm:t>
        <a:bodyPr/>
        <a:lstStyle/>
        <a:p>
          <a:pPr rtl="0"/>
          <a:r>
            <a:rPr lang="en-US" sz="1600" noProof="0" dirty="0"/>
            <a:t>Conclusions</a:t>
          </a:r>
        </a:p>
      </dgm:t>
    </dgm:pt>
    <dgm:pt modelId="{38D90379-FC24-F84D-9F72-7B17B8098B87}" type="par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C3BF2377-A26C-9347-93DD-3A54F717E1C1}" type="sib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F7043F15-9C9A-0E43-9B53-BEAD416A2A9C}" type="pres">
      <dgm:prSet presAssocID="{D7C29CAE-3619-1749-877B-DAA676D7657D}" presName="Name0" presStyleCnt="0">
        <dgm:presLayoutVars>
          <dgm:dir/>
          <dgm:resizeHandles val="exact"/>
        </dgm:presLayoutVars>
      </dgm:prSet>
      <dgm:spPr/>
    </dgm:pt>
    <dgm:pt modelId="{2D2B9ED8-DD8F-5B4A-BBBB-D6D01000D743}" type="pres">
      <dgm:prSet presAssocID="{22119FD3-0616-0B43-B812-46A6868CE9B4}" presName="parTxOnly" presStyleLbl="node1" presStyleIdx="0" presStyleCnt="3">
        <dgm:presLayoutVars>
          <dgm:bulletEnabled val="1"/>
        </dgm:presLayoutVars>
      </dgm:prSet>
      <dgm:spPr/>
    </dgm:pt>
    <dgm:pt modelId="{E5AD4CB1-4F58-C148-9A87-543825AB448D}" type="pres">
      <dgm:prSet presAssocID="{4B5B0116-2C8E-9448-A2B8-2F441DE34E9F}" presName="parSpace" presStyleCnt="0"/>
      <dgm:spPr/>
    </dgm:pt>
    <dgm:pt modelId="{B9AD7298-5699-3A4A-BA77-314239B65C94}" type="pres">
      <dgm:prSet presAssocID="{2518F045-90C5-1948-80DA-4A55A1134388}" presName="parTxOnly" presStyleLbl="node1" presStyleIdx="1" presStyleCnt="3">
        <dgm:presLayoutVars>
          <dgm:bulletEnabled val="1"/>
        </dgm:presLayoutVars>
      </dgm:prSet>
      <dgm:spPr/>
    </dgm:pt>
    <dgm:pt modelId="{3B3F7A19-4AD2-6140-93E4-02A4C4870A7F}" type="pres">
      <dgm:prSet presAssocID="{EB6BF8ED-AF83-1F47-B33D-5DC39C97399F}" presName="parSpace" presStyleCnt="0"/>
      <dgm:spPr/>
    </dgm:pt>
    <dgm:pt modelId="{E3A47C8E-F0BA-6E4B-AE04-DEF8387A4448}" type="pres">
      <dgm:prSet presAssocID="{934C0ABC-756B-4547-96B2-3EA27B93292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A13DF07-65F7-5742-AFA0-31FC11B96D13}" srcId="{D7C29CAE-3619-1749-877B-DAA676D7657D}" destId="{934C0ABC-756B-4547-96B2-3EA27B93292A}" srcOrd="2" destOrd="0" parTransId="{38D90379-FC24-F84D-9F72-7B17B8098B87}" sibTransId="{C3BF2377-A26C-9347-93DD-3A54F717E1C1}"/>
    <dgm:cxn modelId="{A315A941-B53C-E44E-932C-63E9FB93D33E}" srcId="{D7C29CAE-3619-1749-877B-DAA676D7657D}" destId="{22119FD3-0616-0B43-B812-46A6868CE9B4}" srcOrd="0" destOrd="0" parTransId="{FB3FC804-B54F-824A-8B42-49012CFCF285}" sibTransId="{4B5B0116-2C8E-9448-A2B8-2F441DE34E9F}"/>
    <dgm:cxn modelId="{150BA8A2-3049-854C-928B-DBEFD6F2E28A}" type="presOf" srcId="{22119FD3-0616-0B43-B812-46A6868CE9B4}" destId="{2D2B9ED8-DD8F-5B4A-BBBB-D6D01000D743}" srcOrd="0" destOrd="0" presId="urn:microsoft.com/office/officeart/2005/8/layout/hChevron3"/>
    <dgm:cxn modelId="{F6BF0DCC-D9DF-B34C-8075-F619ED92E619}" srcId="{D7C29CAE-3619-1749-877B-DAA676D7657D}" destId="{2518F045-90C5-1948-80DA-4A55A1134388}" srcOrd="1" destOrd="0" parTransId="{6DB22037-9049-2245-BB35-B5BD31DD3482}" sibTransId="{EB6BF8ED-AF83-1F47-B33D-5DC39C97399F}"/>
    <dgm:cxn modelId="{231004F6-A970-C04E-BA73-483EE58CEE43}" type="presOf" srcId="{2518F045-90C5-1948-80DA-4A55A1134388}" destId="{B9AD7298-5699-3A4A-BA77-314239B65C94}" srcOrd="0" destOrd="0" presId="urn:microsoft.com/office/officeart/2005/8/layout/hChevron3"/>
    <dgm:cxn modelId="{970B63F8-4D05-8043-85B8-AF0EAC9BDB2A}" type="presOf" srcId="{D7C29CAE-3619-1749-877B-DAA676D7657D}" destId="{F7043F15-9C9A-0E43-9B53-BEAD416A2A9C}" srcOrd="0" destOrd="0" presId="urn:microsoft.com/office/officeart/2005/8/layout/hChevron3"/>
    <dgm:cxn modelId="{E3E4AFF9-C9F8-5141-BC65-AB5BEA47E3C8}" type="presOf" srcId="{934C0ABC-756B-4547-96B2-3EA27B93292A}" destId="{E3A47C8E-F0BA-6E4B-AE04-DEF8387A4448}" srcOrd="0" destOrd="0" presId="urn:microsoft.com/office/officeart/2005/8/layout/hChevron3"/>
    <dgm:cxn modelId="{B4CBE05F-8633-9545-AA8E-C923F7B4363B}" type="presParOf" srcId="{F7043F15-9C9A-0E43-9B53-BEAD416A2A9C}" destId="{2D2B9ED8-DD8F-5B4A-BBBB-D6D01000D743}" srcOrd="0" destOrd="0" presId="urn:microsoft.com/office/officeart/2005/8/layout/hChevron3"/>
    <dgm:cxn modelId="{CBF834CA-F870-154A-9BAE-129C5F60B7BB}" type="presParOf" srcId="{F7043F15-9C9A-0E43-9B53-BEAD416A2A9C}" destId="{E5AD4CB1-4F58-C148-9A87-543825AB448D}" srcOrd="1" destOrd="0" presId="urn:microsoft.com/office/officeart/2005/8/layout/hChevron3"/>
    <dgm:cxn modelId="{25410D1E-C145-724B-B719-7D2B36A493E8}" type="presParOf" srcId="{F7043F15-9C9A-0E43-9B53-BEAD416A2A9C}" destId="{B9AD7298-5699-3A4A-BA77-314239B65C94}" srcOrd="2" destOrd="0" presId="urn:microsoft.com/office/officeart/2005/8/layout/hChevron3"/>
    <dgm:cxn modelId="{768C16C6-E671-ED43-B7F7-A1C0FEB81E5A}" type="presParOf" srcId="{F7043F15-9C9A-0E43-9B53-BEAD416A2A9C}" destId="{3B3F7A19-4AD2-6140-93E4-02A4C4870A7F}" srcOrd="3" destOrd="0" presId="urn:microsoft.com/office/officeart/2005/8/layout/hChevron3"/>
    <dgm:cxn modelId="{3B232265-34B4-F941-AD77-152455F07A60}" type="presParOf" srcId="{F7043F15-9C9A-0E43-9B53-BEAD416A2A9C}" destId="{E3A47C8E-F0BA-6E4B-AE04-DEF8387A444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C29CAE-3619-1749-877B-DAA676D7657D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22119FD3-0616-0B43-B812-46A6868CE9B4}">
      <dgm:prSet phldrT="[Texto]" custT="1"/>
      <dgm:spPr/>
      <dgm:t>
        <a:bodyPr/>
        <a:lstStyle/>
        <a:p>
          <a:pPr rtl="0"/>
          <a:r>
            <a:rPr lang="en-US" sz="1600" b="0" noProof="0" dirty="0"/>
            <a:t>The project</a:t>
          </a:r>
        </a:p>
      </dgm:t>
    </dgm:pt>
    <dgm:pt modelId="{FB3FC804-B54F-824A-8B42-49012CFCF285}" type="par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4B5B0116-2C8E-9448-A2B8-2F441DE34E9F}" type="sib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2518F045-90C5-1948-80DA-4A55A1134388}">
      <dgm:prSet phldrT="[Texto]" custT="1"/>
      <dgm:spPr/>
      <dgm:t>
        <a:bodyPr/>
        <a:lstStyle/>
        <a:p>
          <a:pPr algn="ctr" rtl="0"/>
          <a:r>
            <a:rPr lang="en-US" sz="1600" noProof="0" dirty="0"/>
            <a:t>Me facing the project</a:t>
          </a:r>
        </a:p>
      </dgm:t>
    </dgm:pt>
    <dgm:pt modelId="{6DB22037-9049-2245-BB35-B5BD31DD3482}" type="par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EB6BF8ED-AF83-1F47-B33D-5DC39C97399F}" type="sib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934C0ABC-756B-4547-96B2-3EA27B93292A}">
      <dgm:prSet phldrT="[Texto]" custT="1"/>
      <dgm:spPr/>
      <dgm:t>
        <a:bodyPr/>
        <a:lstStyle/>
        <a:p>
          <a:pPr rtl="0"/>
          <a:r>
            <a:rPr lang="en-US" sz="1800" b="1" noProof="0" dirty="0"/>
            <a:t>Conclusions</a:t>
          </a:r>
          <a:endParaRPr lang="en-US" sz="1600" b="1" noProof="0" dirty="0"/>
        </a:p>
      </dgm:t>
    </dgm:pt>
    <dgm:pt modelId="{38D90379-FC24-F84D-9F72-7B17B8098B87}" type="par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C3BF2377-A26C-9347-93DD-3A54F717E1C1}" type="sib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F7043F15-9C9A-0E43-9B53-BEAD416A2A9C}" type="pres">
      <dgm:prSet presAssocID="{D7C29CAE-3619-1749-877B-DAA676D7657D}" presName="Name0" presStyleCnt="0">
        <dgm:presLayoutVars>
          <dgm:dir/>
          <dgm:resizeHandles val="exact"/>
        </dgm:presLayoutVars>
      </dgm:prSet>
      <dgm:spPr/>
    </dgm:pt>
    <dgm:pt modelId="{2D2B9ED8-DD8F-5B4A-BBBB-D6D01000D743}" type="pres">
      <dgm:prSet presAssocID="{22119FD3-0616-0B43-B812-46A6868CE9B4}" presName="parTxOnly" presStyleLbl="node1" presStyleIdx="0" presStyleCnt="3">
        <dgm:presLayoutVars>
          <dgm:bulletEnabled val="1"/>
        </dgm:presLayoutVars>
      </dgm:prSet>
      <dgm:spPr/>
    </dgm:pt>
    <dgm:pt modelId="{E5AD4CB1-4F58-C148-9A87-543825AB448D}" type="pres">
      <dgm:prSet presAssocID="{4B5B0116-2C8E-9448-A2B8-2F441DE34E9F}" presName="parSpace" presStyleCnt="0"/>
      <dgm:spPr/>
    </dgm:pt>
    <dgm:pt modelId="{B9AD7298-5699-3A4A-BA77-314239B65C94}" type="pres">
      <dgm:prSet presAssocID="{2518F045-90C5-1948-80DA-4A55A1134388}" presName="parTxOnly" presStyleLbl="node1" presStyleIdx="1" presStyleCnt="3">
        <dgm:presLayoutVars>
          <dgm:bulletEnabled val="1"/>
        </dgm:presLayoutVars>
      </dgm:prSet>
      <dgm:spPr/>
    </dgm:pt>
    <dgm:pt modelId="{3B3F7A19-4AD2-6140-93E4-02A4C4870A7F}" type="pres">
      <dgm:prSet presAssocID="{EB6BF8ED-AF83-1F47-B33D-5DC39C97399F}" presName="parSpace" presStyleCnt="0"/>
      <dgm:spPr/>
    </dgm:pt>
    <dgm:pt modelId="{E3A47C8E-F0BA-6E4B-AE04-DEF8387A4448}" type="pres">
      <dgm:prSet presAssocID="{934C0ABC-756B-4547-96B2-3EA27B93292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A13DF07-65F7-5742-AFA0-31FC11B96D13}" srcId="{D7C29CAE-3619-1749-877B-DAA676D7657D}" destId="{934C0ABC-756B-4547-96B2-3EA27B93292A}" srcOrd="2" destOrd="0" parTransId="{38D90379-FC24-F84D-9F72-7B17B8098B87}" sibTransId="{C3BF2377-A26C-9347-93DD-3A54F717E1C1}"/>
    <dgm:cxn modelId="{A315A941-B53C-E44E-932C-63E9FB93D33E}" srcId="{D7C29CAE-3619-1749-877B-DAA676D7657D}" destId="{22119FD3-0616-0B43-B812-46A6868CE9B4}" srcOrd="0" destOrd="0" parTransId="{FB3FC804-B54F-824A-8B42-49012CFCF285}" sibTransId="{4B5B0116-2C8E-9448-A2B8-2F441DE34E9F}"/>
    <dgm:cxn modelId="{150BA8A2-3049-854C-928B-DBEFD6F2E28A}" type="presOf" srcId="{22119FD3-0616-0B43-B812-46A6868CE9B4}" destId="{2D2B9ED8-DD8F-5B4A-BBBB-D6D01000D743}" srcOrd="0" destOrd="0" presId="urn:microsoft.com/office/officeart/2005/8/layout/hChevron3"/>
    <dgm:cxn modelId="{F6BF0DCC-D9DF-B34C-8075-F619ED92E619}" srcId="{D7C29CAE-3619-1749-877B-DAA676D7657D}" destId="{2518F045-90C5-1948-80DA-4A55A1134388}" srcOrd="1" destOrd="0" parTransId="{6DB22037-9049-2245-BB35-B5BD31DD3482}" sibTransId="{EB6BF8ED-AF83-1F47-B33D-5DC39C97399F}"/>
    <dgm:cxn modelId="{231004F6-A970-C04E-BA73-483EE58CEE43}" type="presOf" srcId="{2518F045-90C5-1948-80DA-4A55A1134388}" destId="{B9AD7298-5699-3A4A-BA77-314239B65C94}" srcOrd="0" destOrd="0" presId="urn:microsoft.com/office/officeart/2005/8/layout/hChevron3"/>
    <dgm:cxn modelId="{970B63F8-4D05-8043-85B8-AF0EAC9BDB2A}" type="presOf" srcId="{D7C29CAE-3619-1749-877B-DAA676D7657D}" destId="{F7043F15-9C9A-0E43-9B53-BEAD416A2A9C}" srcOrd="0" destOrd="0" presId="urn:microsoft.com/office/officeart/2005/8/layout/hChevron3"/>
    <dgm:cxn modelId="{E3E4AFF9-C9F8-5141-BC65-AB5BEA47E3C8}" type="presOf" srcId="{934C0ABC-756B-4547-96B2-3EA27B93292A}" destId="{E3A47C8E-F0BA-6E4B-AE04-DEF8387A4448}" srcOrd="0" destOrd="0" presId="urn:microsoft.com/office/officeart/2005/8/layout/hChevron3"/>
    <dgm:cxn modelId="{B4CBE05F-8633-9545-AA8E-C923F7B4363B}" type="presParOf" srcId="{F7043F15-9C9A-0E43-9B53-BEAD416A2A9C}" destId="{2D2B9ED8-DD8F-5B4A-BBBB-D6D01000D743}" srcOrd="0" destOrd="0" presId="urn:microsoft.com/office/officeart/2005/8/layout/hChevron3"/>
    <dgm:cxn modelId="{CBF834CA-F870-154A-9BAE-129C5F60B7BB}" type="presParOf" srcId="{F7043F15-9C9A-0E43-9B53-BEAD416A2A9C}" destId="{E5AD4CB1-4F58-C148-9A87-543825AB448D}" srcOrd="1" destOrd="0" presId="urn:microsoft.com/office/officeart/2005/8/layout/hChevron3"/>
    <dgm:cxn modelId="{25410D1E-C145-724B-B719-7D2B36A493E8}" type="presParOf" srcId="{F7043F15-9C9A-0E43-9B53-BEAD416A2A9C}" destId="{B9AD7298-5699-3A4A-BA77-314239B65C94}" srcOrd="2" destOrd="0" presId="urn:microsoft.com/office/officeart/2005/8/layout/hChevron3"/>
    <dgm:cxn modelId="{768C16C6-E671-ED43-B7F7-A1C0FEB81E5A}" type="presParOf" srcId="{F7043F15-9C9A-0E43-9B53-BEAD416A2A9C}" destId="{3B3F7A19-4AD2-6140-93E4-02A4C4870A7F}" srcOrd="3" destOrd="0" presId="urn:microsoft.com/office/officeart/2005/8/layout/hChevron3"/>
    <dgm:cxn modelId="{3B232265-34B4-F941-AD77-152455F07A60}" type="presParOf" srcId="{F7043F15-9C9A-0E43-9B53-BEAD416A2A9C}" destId="{E3A47C8E-F0BA-6E4B-AE04-DEF8387A444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7C29CAE-3619-1749-877B-DAA676D7657D}" type="doc">
      <dgm:prSet loTypeId="urn:microsoft.com/office/officeart/2005/8/layout/hChevron3" loCatId="" qsTypeId="urn:microsoft.com/office/officeart/2005/8/quickstyle/simple2" qsCatId="simple" csTypeId="urn:microsoft.com/office/officeart/2005/8/colors/accent1_3" csCatId="accent1" phldr="1"/>
      <dgm:spPr/>
    </dgm:pt>
    <dgm:pt modelId="{22119FD3-0616-0B43-B812-46A6868CE9B4}">
      <dgm:prSet phldrT="[Texto]" custT="1"/>
      <dgm:spPr/>
      <dgm:t>
        <a:bodyPr/>
        <a:lstStyle/>
        <a:p>
          <a:pPr rtl="0"/>
          <a:r>
            <a:rPr lang="en-US" sz="1600" b="0" noProof="0" dirty="0"/>
            <a:t>The project</a:t>
          </a:r>
        </a:p>
      </dgm:t>
    </dgm:pt>
    <dgm:pt modelId="{FB3FC804-B54F-824A-8B42-49012CFCF285}" type="par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4B5B0116-2C8E-9448-A2B8-2F441DE34E9F}" type="sibTrans" cxnId="{A315A941-B53C-E44E-932C-63E9FB93D33E}">
      <dgm:prSet/>
      <dgm:spPr/>
      <dgm:t>
        <a:bodyPr/>
        <a:lstStyle/>
        <a:p>
          <a:endParaRPr lang="en-US" sz="1800" noProof="0" dirty="0"/>
        </a:p>
      </dgm:t>
    </dgm:pt>
    <dgm:pt modelId="{2518F045-90C5-1948-80DA-4A55A1134388}">
      <dgm:prSet phldrT="[Texto]" custT="1"/>
      <dgm:spPr/>
      <dgm:t>
        <a:bodyPr/>
        <a:lstStyle/>
        <a:p>
          <a:pPr algn="ctr" rtl="0"/>
          <a:r>
            <a:rPr lang="en-US" sz="1600" noProof="0" dirty="0"/>
            <a:t>Me facing the project</a:t>
          </a:r>
        </a:p>
      </dgm:t>
    </dgm:pt>
    <dgm:pt modelId="{6DB22037-9049-2245-BB35-B5BD31DD3482}" type="par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EB6BF8ED-AF83-1F47-B33D-5DC39C97399F}" type="sibTrans" cxnId="{F6BF0DCC-D9DF-B34C-8075-F619ED92E619}">
      <dgm:prSet/>
      <dgm:spPr/>
      <dgm:t>
        <a:bodyPr/>
        <a:lstStyle/>
        <a:p>
          <a:endParaRPr lang="en-US" sz="1800" noProof="0" dirty="0"/>
        </a:p>
      </dgm:t>
    </dgm:pt>
    <dgm:pt modelId="{934C0ABC-756B-4547-96B2-3EA27B93292A}">
      <dgm:prSet phldrT="[Texto]" custT="1"/>
      <dgm:spPr/>
      <dgm:t>
        <a:bodyPr/>
        <a:lstStyle/>
        <a:p>
          <a:pPr rtl="0"/>
          <a:r>
            <a:rPr lang="en-US" sz="1800" b="1" noProof="0" dirty="0"/>
            <a:t>Conclusions</a:t>
          </a:r>
          <a:endParaRPr lang="en-US" sz="1600" b="1" noProof="0" dirty="0"/>
        </a:p>
      </dgm:t>
    </dgm:pt>
    <dgm:pt modelId="{38D90379-FC24-F84D-9F72-7B17B8098B87}" type="par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C3BF2377-A26C-9347-93DD-3A54F717E1C1}" type="sibTrans" cxnId="{3A13DF07-65F7-5742-AFA0-31FC11B96D13}">
      <dgm:prSet/>
      <dgm:spPr/>
      <dgm:t>
        <a:bodyPr/>
        <a:lstStyle/>
        <a:p>
          <a:endParaRPr lang="en-US" sz="1800" noProof="0" dirty="0"/>
        </a:p>
      </dgm:t>
    </dgm:pt>
    <dgm:pt modelId="{F7043F15-9C9A-0E43-9B53-BEAD416A2A9C}" type="pres">
      <dgm:prSet presAssocID="{D7C29CAE-3619-1749-877B-DAA676D7657D}" presName="Name0" presStyleCnt="0">
        <dgm:presLayoutVars>
          <dgm:dir/>
          <dgm:resizeHandles val="exact"/>
        </dgm:presLayoutVars>
      </dgm:prSet>
      <dgm:spPr/>
    </dgm:pt>
    <dgm:pt modelId="{2D2B9ED8-DD8F-5B4A-BBBB-D6D01000D743}" type="pres">
      <dgm:prSet presAssocID="{22119FD3-0616-0B43-B812-46A6868CE9B4}" presName="parTxOnly" presStyleLbl="node1" presStyleIdx="0" presStyleCnt="3">
        <dgm:presLayoutVars>
          <dgm:bulletEnabled val="1"/>
        </dgm:presLayoutVars>
      </dgm:prSet>
      <dgm:spPr/>
    </dgm:pt>
    <dgm:pt modelId="{E5AD4CB1-4F58-C148-9A87-543825AB448D}" type="pres">
      <dgm:prSet presAssocID="{4B5B0116-2C8E-9448-A2B8-2F441DE34E9F}" presName="parSpace" presStyleCnt="0"/>
      <dgm:spPr/>
    </dgm:pt>
    <dgm:pt modelId="{B9AD7298-5699-3A4A-BA77-314239B65C94}" type="pres">
      <dgm:prSet presAssocID="{2518F045-90C5-1948-80DA-4A55A1134388}" presName="parTxOnly" presStyleLbl="node1" presStyleIdx="1" presStyleCnt="3">
        <dgm:presLayoutVars>
          <dgm:bulletEnabled val="1"/>
        </dgm:presLayoutVars>
      </dgm:prSet>
      <dgm:spPr/>
    </dgm:pt>
    <dgm:pt modelId="{3B3F7A19-4AD2-6140-93E4-02A4C4870A7F}" type="pres">
      <dgm:prSet presAssocID="{EB6BF8ED-AF83-1F47-B33D-5DC39C97399F}" presName="parSpace" presStyleCnt="0"/>
      <dgm:spPr/>
    </dgm:pt>
    <dgm:pt modelId="{E3A47C8E-F0BA-6E4B-AE04-DEF8387A4448}" type="pres">
      <dgm:prSet presAssocID="{934C0ABC-756B-4547-96B2-3EA27B93292A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3A13DF07-65F7-5742-AFA0-31FC11B96D13}" srcId="{D7C29CAE-3619-1749-877B-DAA676D7657D}" destId="{934C0ABC-756B-4547-96B2-3EA27B93292A}" srcOrd="2" destOrd="0" parTransId="{38D90379-FC24-F84D-9F72-7B17B8098B87}" sibTransId="{C3BF2377-A26C-9347-93DD-3A54F717E1C1}"/>
    <dgm:cxn modelId="{A315A941-B53C-E44E-932C-63E9FB93D33E}" srcId="{D7C29CAE-3619-1749-877B-DAA676D7657D}" destId="{22119FD3-0616-0B43-B812-46A6868CE9B4}" srcOrd="0" destOrd="0" parTransId="{FB3FC804-B54F-824A-8B42-49012CFCF285}" sibTransId="{4B5B0116-2C8E-9448-A2B8-2F441DE34E9F}"/>
    <dgm:cxn modelId="{150BA8A2-3049-854C-928B-DBEFD6F2E28A}" type="presOf" srcId="{22119FD3-0616-0B43-B812-46A6868CE9B4}" destId="{2D2B9ED8-DD8F-5B4A-BBBB-D6D01000D743}" srcOrd="0" destOrd="0" presId="urn:microsoft.com/office/officeart/2005/8/layout/hChevron3"/>
    <dgm:cxn modelId="{F6BF0DCC-D9DF-B34C-8075-F619ED92E619}" srcId="{D7C29CAE-3619-1749-877B-DAA676D7657D}" destId="{2518F045-90C5-1948-80DA-4A55A1134388}" srcOrd="1" destOrd="0" parTransId="{6DB22037-9049-2245-BB35-B5BD31DD3482}" sibTransId="{EB6BF8ED-AF83-1F47-B33D-5DC39C97399F}"/>
    <dgm:cxn modelId="{231004F6-A970-C04E-BA73-483EE58CEE43}" type="presOf" srcId="{2518F045-90C5-1948-80DA-4A55A1134388}" destId="{B9AD7298-5699-3A4A-BA77-314239B65C94}" srcOrd="0" destOrd="0" presId="urn:microsoft.com/office/officeart/2005/8/layout/hChevron3"/>
    <dgm:cxn modelId="{970B63F8-4D05-8043-85B8-AF0EAC9BDB2A}" type="presOf" srcId="{D7C29CAE-3619-1749-877B-DAA676D7657D}" destId="{F7043F15-9C9A-0E43-9B53-BEAD416A2A9C}" srcOrd="0" destOrd="0" presId="urn:microsoft.com/office/officeart/2005/8/layout/hChevron3"/>
    <dgm:cxn modelId="{E3E4AFF9-C9F8-5141-BC65-AB5BEA47E3C8}" type="presOf" srcId="{934C0ABC-756B-4547-96B2-3EA27B93292A}" destId="{E3A47C8E-F0BA-6E4B-AE04-DEF8387A4448}" srcOrd="0" destOrd="0" presId="urn:microsoft.com/office/officeart/2005/8/layout/hChevron3"/>
    <dgm:cxn modelId="{B4CBE05F-8633-9545-AA8E-C923F7B4363B}" type="presParOf" srcId="{F7043F15-9C9A-0E43-9B53-BEAD416A2A9C}" destId="{2D2B9ED8-DD8F-5B4A-BBBB-D6D01000D743}" srcOrd="0" destOrd="0" presId="urn:microsoft.com/office/officeart/2005/8/layout/hChevron3"/>
    <dgm:cxn modelId="{CBF834CA-F870-154A-9BAE-129C5F60B7BB}" type="presParOf" srcId="{F7043F15-9C9A-0E43-9B53-BEAD416A2A9C}" destId="{E5AD4CB1-4F58-C148-9A87-543825AB448D}" srcOrd="1" destOrd="0" presId="urn:microsoft.com/office/officeart/2005/8/layout/hChevron3"/>
    <dgm:cxn modelId="{25410D1E-C145-724B-B719-7D2B36A493E8}" type="presParOf" srcId="{F7043F15-9C9A-0E43-9B53-BEAD416A2A9C}" destId="{B9AD7298-5699-3A4A-BA77-314239B65C94}" srcOrd="2" destOrd="0" presId="urn:microsoft.com/office/officeart/2005/8/layout/hChevron3"/>
    <dgm:cxn modelId="{768C16C6-E671-ED43-B7F7-A1C0FEB81E5A}" type="presParOf" srcId="{F7043F15-9C9A-0E43-9B53-BEAD416A2A9C}" destId="{3B3F7A19-4AD2-6140-93E4-02A4C4870A7F}" srcOrd="3" destOrd="0" presId="urn:microsoft.com/office/officeart/2005/8/layout/hChevron3"/>
    <dgm:cxn modelId="{3B232265-34B4-F941-AD77-152455F07A60}" type="presParOf" srcId="{F7043F15-9C9A-0E43-9B53-BEAD416A2A9C}" destId="{E3A47C8E-F0BA-6E4B-AE04-DEF8387A4448}" srcOrd="4" destOrd="0" presId="urn:microsoft.com/office/officeart/2005/8/layout/hChevron3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9ED8-DD8F-5B4A-BBBB-D6D01000D743}">
      <dsp:nvSpPr>
        <dsp:cNvPr id="0" name=""/>
        <dsp:cNvSpPr/>
      </dsp:nvSpPr>
      <dsp:spPr>
        <a:xfrm>
          <a:off x="4641" y="0"/>
          <a:ext cx="4058635" cy="60118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The project</a:t>
          </a:r>
        </a:p>
      </dsp:txBody>
      <dsp:txXfrm>
        <a:off x="4641" y="0"/>
        <a:ext cx="3908339" cy="601184"/>
      </dsp:txXfrm>
    </dsp:sp>
    <dsp:sp modelId="{B9AD7298-5699-3A4A-BA77-314239B65C94}">
      <dsp:nvSpPr>
        <dsp:cNvPr id="0" name=""/>
        <dsp:cNvSpPr/>
      </dsp:nvSpPr>
      <dsp:spPr>
        <a:xfrm>
          <a:off x="3251550" y="0"/>
          <a:ext cx="4058635" cy="601184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 facing the project</a:t>
          </a:r>
        </a:p>
      </dsp:txBody>
      <dsp:txXfrm>
        <a:off x="3552142" y="0"/>
        <a:ext cx="3457451" cy="601184"/>
      </dsp:txXfrm>
    </dsp:sp>
    <dsp:sp modelId="{E3A47C8E-F0BA-6E4B-AE04-DEF8387A4448}">
      <dsp:nvSpPr>
        <dsp:cNvPr id="0" name=""/>
        <dsp:cNvSpPr/>
      </dsp:nvSpPr>
      <dsp:spPr>
        <a:xfrm>
          <a:off x="6498458" y="0"/>
          <a:ext cx="4058635" cy="601184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Conclusions</a:t>
          </a:r>
        </a:p>
      </dsp:txBody>
      <dsp:txXfrm>
        <a:off x="6799050" y="0"/>
        <a:ext cx="3457451" cy="6011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9ED8-DD8F-5B4A-BBBB-D6D01000D743}">
      <dsp:nvSpPr>
        <dsp:cNvPr id="0" name=""/>
        <dsp:cNvSpPr/>
      </dsp:nvSpPr>
      <dsp:spPr>
        <a:xfrm>
          <a:off x="4641" y="0"/>
          <a:ext cx="4058635" cy="60118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The project</a:t>
          </a:r>
        </a:p>
      </dsp:txBody>
      <dsp:txXfrm>
        <a:off x="4641" y="0"/>
        <a:ext cx="3908339" cy="601184"/>
      </dsp:txXfrm>
    </dsp:sp>
    <dsp:sp modelId="{B9AD7298-5699-3A4A-BA77-314239B65C94}">
      <dsp:nvSpPr>
        <dsp:cNvPr id="0" name=""/>
        <dsp:cNvSpPr/>
      </dsp:nvSpPr>
      <dsp:spPr>
        <a:xfrm>
          <a:off x="3251550" y="0"/>
          <a:ext cx="4058635" cy="601184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Me facing the project</a:t>
          </a:r>
        </a:p>
      </dsp:txBody>
      <dsp:txXfrm>
        <a:off x="3552142" y="0"/>
        <a:ext cx="3457451" cy="601184"/>
      </dsp:txXfrm>
    </dsp:sp>
    <dsp:sp modelId="{E3A47C8E-F0BA-6E4B-AE04-DEF8387A4448}">
      <dsp:nvSpPr>
        <dsp:cNvPr id="0" name=""/>
        <dsp:cNvSpPr/>
      </dsp:nvSpPr>
      <dsp:spPr>
        <a:xfrm>
          <a:off x="6498458" y="0"/>
          <a:ext cx="4058635" cy="601184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Conclusions</a:t>
          </a:r>
        </a:p>
      </dsp:txBody>
      <dsp:txXfrm>
        <a:off x="6799050" y="0"/>
        <a:ext cx="3457451" cy="6011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9ED8-DD8F-5B4A-BBBB-D6D01000D743}">
      <dsp:nvSpPr>
        <dsp:cNvPr id="0" name=""/>
        <dsp:cNvSpPr/>
      </dsp:nvSpPr>
      <dsp:spPr>
        <a:xfrm>
          <a:off x="4641" y="0"/>
          <a:ext cx="4058635" cy="60118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The project</a:t>
          </a:r>
        </a:p>
      </dsp:txBody>
      <dsp:txXfrm>
        <a:off x="4641" y="0"/>
        <a:ext cx="3908339" cy="601184"/>
      </dsp:txXfrm>
    </dsp:sp>
    <dsp:sp modelId="{B9AD7298-5699-3A4A-BA77-314239B65C94}">
      <dsp:nvSpPr>
        <dsp:cNvPr id="0" name=""/>
        <dsp:cNvSpPr/>
      </dsp:nvSpPr>
      <dsp:spPr>
        <a:xfrm>
          <a:off x="3251550" y="0"/>
          <a:ext cx="4058635" cy="601184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 facing the project</a:t>
          </a:r>
        </a:p>
      </dsp:txBody>
      <dsp:txXfrm>
        <a:off x="3552142" y="0"/>
        <a:ext cx="3457451" cy="601184"/>
      </dsp:txXfrm>
    </dsp:sp>
    <dsp:sp modelId="{E3A47C8E-F0BA-6E4B-AE04-DEF8387A4448}">
      <dsp:nvSpPr>
        <dsp:cNvPr id="0" name=""/>
        <dsp:cNvSpPr/>
      </dsp:nvSpPr>
      <dsp:spPr>
        <a:xfrm>
          <a:off x="6498458" y="0"/>
          <a:ext cx="4058635" cy="601184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Conclusions</a:t>
          </a:r>
          <a:endParaRPr lang="en-US" sz="1600" b="1" kern="1200" noProof="0" dirty="0"/>
        </a:p>
      </dsp:txBody>
      <dsp:txXfrm>
        <a:off x="6799050" y="0"/>
        <a:ext cx="3457451" cy="6011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2B9ED8-DD8F-5B4A-BBBB-D6D01000D743}">
      <dsp:nvSpPr>
        <dsp:cNvPr id="0" name=""/>
        <dsp:cNvSpPr/>
      </dsp:nvSpPr>
      <dsp:spPr>
        <a:xfrm>
          <a:off x="4641" y="0"/>
          <a:ext cx="4058635" cy="601184"/>
        </a:xfrm>
        <a:prstGeom prst="homePlate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5344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noProof="0" dirty="0"/>
            <a:t>The project</a:t>
          </a:r>
        </a:p>
      </dsp:txBody>
      <dsp:txXfrm>
        <a:off x="4641" y="0"/>
        <a:ext cx="3908339" cy="601184"/>
      </dsp:txXfrm>
    </dsp:sp>
    <dsp:sp modelId="{B9AD7298-5699-3A4A-BA77-314239B65C94}">
      <dsp:nvSpPr>
        <dsp:cNvPr id="0" name=""/>
        <dsp:cNvSpPr/>
      </dsp:nvSpPr>
      <dsp:spPr>
        <a:xfrm>
          <a:off x="3251550" y="0"/>
          <a:ext cx="4058635" cy="601184"/>
        </a:xfrm>
        <a:prstGeom prst="chevron">
          <a:avLst/>
        </a:prstGeom>
        <a:solidFill>
          <a:schemeClr val="accent1">
            <a:shade val="80000"/>
            <a:hueOff val="174641"/>
            <a:satOff val="-3128"/>
            <a:lumOff val="132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008" tIns="42672" rIns="21336" bIns="42672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Me facing the project</a:t>
          </a:r>
        </a:p>
      </dsp:txBody>
      <dsp:txXfrm>
        <a:off x="3552142" y="0"/>
        <a:ext cx="3457451" cy="601184"/>
      </dsp:txXfrm>
    </dsp:sp>
    <dsp:sp modelId="{E3A47C8E-F0BA-6E4B-AE04-DEF8387A4448}">
      <dsp:nvSpPr>
        <dsp:cNvPr id="0" name=""/>
        <dsp:cNvSpPr/>
      </dsp:nvSpPr>
      <dsp:spPr>
        <a:xfrm>
          <a:off x="6498458" y="0"/>
          <a:ext cx="4058635" cy="601184"/>
        </a:xfrm>
        <a:prstGeom prst="chevron">
          <a:avLst/>
        </a:prstGeom>
        <a:solidFill>
          <a:schemeClr val="accent1">
            <a:shade val="80000"/>
            <a:hueOff val="349283"/>
            <a:satOff val="-6256"/>
            <a:lumOff val="265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noProof="0" dirty="0"/>
            <a:t>Conclusions</a:t>
          </a:r>
          <a:endParaRPr lang="en-US" sz="1600" b="1" kern="1200" noProof="0" dirty="0"/>
        </a:p>
      </dsp:txBody>
      <dsp:txXfrm>
        <a:off x="6799050" y="0"/>
        <a:ext cx="3457451" cy="6011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0F1A1-F680-CF4B-A421-F85D903FC0C7}" type="datetimeFigureOut">
              <a:rPr lang="de-DE" smtClean="0"/>
              <a:t>20.11.20</a:t>
            </a:fld>
            <a:endParaRPr lang="de-D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EDEF8-AD2E-3447-9F02-FE294E66FD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484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01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32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73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10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The factors that affect the housing prices are:</a:t>
            </a:r>
          </a:p>
          <a:p>
            <a:r>
              <a:rPr lang="en-US" sz="1200" dirty="0"/>
              <a:t>Overall </a:t>
            </a:r>
            <a:r>
              <a:rPr lang="en-US" sz="1200" b="1" dirty="0"/>
              <a:t>grade</a:t>
            </a:r>
            <a:r>
              <a:rPr lang="en-US" sz="1200" dirty="0"/>
              <a:t> given to the housing unit, based on the King County grading system</a:t>
            </a:r>
          </a:p>
          <a:p>
            <a:r>
              <a:rPr lang="en-US" sz="1200" dirty="0"/>
              <a:t>Existing </a:t>
            </a:r>
            <a:r>
              <a:rPr lang="en-US" sz="1200" b="1" dirty="0"/>
              <a:t>view</a:t>
            </a:r>
            <a:r>
              <a:rPr lang="en-US" sz="1200" dirty="0"/>
              <a:t> from the house</a:t>
            </a:r>
          </a:p>
          <a:p>
            <a:r>
              <a:rPr lang="en-US" sz="1200" dirty="0"/>
              <a:t>Number of </a:t>
            </a:r>
            <a:r>
              <a:rPr lang="en-US" sz="1200" b="1" dirty="0"/>
              <a:t>bedrooms</a:t>
            </a:r>
          </a:p>
          <a:p>
            <a:r>
              <a:rPr lang="en-US" sz="1200" dirty="0"/>
              <a:t>Existing view to a </a:t>
            </a:r>
            <a:r>
              <a:rPr lang="en-US" sz="1200" b="1" dirty="0"/>
              <a:t>waterfront</a:t>
            </a:r>
          </a:p>
          <a:p>
            <a:r>
              <a:rPr lang="en-US" sz="1200" dirty="0"/>
              <a:t>Number of </a:t>
            </a:r>
            <a:r>
              <a:rPr lang="en-US" sz="1200" b="1" dirty="0"/>
              <a:t>floors</a:t>
            </a:r>
          </a:p>
          <a:p>
            <a:r>
              <a:rPr lang="en-US" sz="1200" dirty="0"/>
              <a:t>Location (</a:t>
            </a:r>
            <a:r>
              <a:rPr lang="en-US" sz="1200" b="1" dirty="0"/>
              <a:t>zip code</a:t>
            </a:r>
            <a:r>
              <a:rPr lang="en-US" sz="1200" dirty="0"/>
              <a:t>)</a:t>
            </a:r>
          </a:p>
          <a:p>
            <a:endParaRPr lang="de-D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07688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I know more than I thought</a:t>
            </a:r>
          </a:p>
          <a:p>
            <a:r>
              <a:rPr lang="en-US" noProof="0" dirty="0"/>
              <a:t>I really enjoy dedicating the whole time to a project</a:t>
            </a:r>
          </a:p>
          <a:p>
            <a:r>
              <a:rPr lang="en-US" noProof="0" dirty="0"/>
              <a:t>I don‘t feel so overwhelmed with Python as I did before the project</a:t>
            </a:r>
          </a:p>
          <a:p>
            <a:r>
              <a:rPr lang="en-US" noProof="0" dirty="0"/>
              <a:t>Time buffers are important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9538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2EDEF8-AD2E-3447-9F02-FE294E66FDA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046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D6B26-EECD-C545-92CC-795647FD6747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18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F8FCC-1074-8443-99F6-E76059523EE5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3209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5CC20-BAFE-3447-A652-DA3A3512E897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01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D75CA-1552-6D49-826A-5B339417ABCE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59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B0882-BD20-E040-8686-4A6BA9E9E8B1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340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21E47-EC27-854E-B8B2-1FA637FC107F}" type="datetime1">
              <a:rPr lang="es-ES" smtClean="0"/>
              <a:t>20/11/20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81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3ABD0-0962-4445-9310-786B559AA4AF}" type="datetime1">
              <a:rPr lang="es-ES" smtClean="0"/>
              <a:t>20/11/20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7573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250C-54E2-584B-B3DC-4BA3F36491D2}" type="datetime1">
              <a:rPr lang="es-ES" smtClean="0"/>
              <a:t>20/11/20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4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AD602-6A95-564C-A4C3-D56EAE49E00F}" type="datetime1">
              <a:rPr lang="es-ES" smtClean="0"/>
              <a:t>20/11/20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50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93B04-77E2-A74C-8CAE-40624DB48BE7}" type="datetime1">
              <a:rPr lang="es-ES" smtClean="0"/>
              <a:t>20/11/20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1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7645A-96AB-754A-A138-473752884293}" type="datetime1">
              <a:rPr lang="es-ES" smtClean="0"/>
              <a:t>20/11/20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278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08D5D-1681-D244-887A-30839ABB5C7F}" type="datetime1">
              <a:rPr lang="es-ES" smtClean="0"/>
              <a:t>20/11/20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BBA56-BEF8-5F40-B482-7996B98DEC7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187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gif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4.jpeg"/><Relationship Id="rId5" Type="http://schemas.openxmlformats.org/officeDocument/2006/relationships/diagramLayout" Target="../diagrams/layout2.xml"/><Relationship Id="rId10" Type="http://schemas.openxmlformats.org/officeDocument/2006/relationships/image" Target="../media/image3.jpeg"/><Relationship Id="rId4" Type="http://schemas.openxmlformats.org/officeDocument/2006/relationships/diagramData" Target="../diagrams/data2.xml"/><Relationship Id="rId9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0.jpg"/><Relationship Id="rId3" Type="http://schemas.openxmlformats.org/officeDocument/2006/relationships/image" Target="../media/image5.jpg"/><Relationship Id="rId7" Type="http://schemas.openxmlformats.org/officeDocument/2006/relationships/diagramColors" Target="../diagrams/colors3.xml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8.jpg"/><Relationship Id="rId5" Type="http://schemas.openxmlformats.org/officeDocument/2006/relationships/diagramLayout" Target="../diagrams/layout3.xml"/><Relationship Id="rId10" Type="http://schemas.openxmlformats.org/officeDocument/2006/relationships/image" Target="../media/image7.jpg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Relationship Id="rId1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BFD448-19F8-BE42-B113-585CB11F32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1" y="4525347"/>
            <a:ext cx="7182319" cy="1737360"/>
          </a:xfrm>
        </p:spPr>
        <p:txBody>
          <a:bodyPr anchor="ctr">
            <a:normAutofit/>
          </a:bodyPr>
          <a:lstStyle/>
          <a:p>
            <a:pPr algn="r"/>
            <a:r>
              <a:rPr lang="de-DE" sz="2900" dirty="0"/>
              <a:t>Case Study: </a:t>
            </a:r>
            <a:r>
              <a:rPr lang="de-DE" sz="2900" dirty="0" err="1"/>
              <a:t>Machine</a:t>
            </a:r>
            <a:r>
              <a:rPr lang="de-DE" sz="2900" dirty="0"/>
              <a:t> Learning Model Regression – Real State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8A5911-B58F-E849-B65C-28614A964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8" y="4927599"/>
            <a:ext cx="3773541" cy="1335107"/>
          </a:xfrm>
        </p:spPr>
        <p:txBody>
          <a:bodyPr anchor="ctr">
            <a:normAutofit fontScale="85000" lnSpcReduction="20000"/>
          </a:bodyPr>
          <a:lstStyle/>
          <a:p>
            <a:pPr algn="l"/>
            <a:r>
              <a:rPr lang="de-DE" dirty="0"/>
              <a:t>María E. Martín Fuentes</a:t>
            </a:r>
          </a:p>
          <a:p>
            <a:pPr algn="l"/>
            <a:r>
              <a:rPr lang="de-DE" dirty="0"/>
              <a:t>Data Analytics – </a:t>
            </a:r>
            <a:r>
              <a:rPr lang="de-DE" dirty="0" err="1"/>
              <a:t>Full</a:t>
            </a:r>
            <a:r>
              <a:rPr lang="de-DE" dirty="0"/>
              <a:t> Time</a:t>
            </a:r>
          </a:p>
          <a:p>
            <a:pPr algn="l"/>
            <a:r>
              <a:rPr lang="de-DE" dirty="0" err="1"/>
              <a:t>Ironhack</a:t>
            </a:r>
            <a:r>
              <a:rPr lang="de-DE" dirty="0"/>
              <a:t> Berlin</a:t>
            </a:r>
          </a:p>
          <a:p>
            <a:pPr algn="l"/>
            <a:r>
              <a:rPr lang="en-US" dirty="0"/>
              <a:t>20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r>
              <a:rPr lang="de-DE" dirty="0"/>
              <a:t>November 2020</a:t>
            </a:r>
          </a:p>
          <a:p>
            <a:pPr algn="l"/>
            <a:endParaRPr lang="de-D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25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70F781D-0B4A-ED4C-BEA5-0411A58E5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de-DE" sz="4800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A5AD60-F2FD-EB45-A8E6-64DEEE173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95293"/>
            <a:ext cx="5676637" cy="346395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The project</a:t>
            </a:r>
          </a:p>
          <a:p>
            <a:r>
              <a:rPr lang="en-US" sz="2400" dirty="0"/>
              <a:t>Me facing the project</a:t>
            </a:r>
          </a:p>
          <a:p>
            <a:r>
              <a:rPr lang="en-US" sz="2400" dirty="0"/>
              <a:t>Conclusions</a:t>
            </a:r>
          </a:p>
          <a:p>
            <a:pPr lvl="1"/>
            <a:r>
              <a:rPr lang="en-US" sz="1800" dirty="0"/>
              <a:t>About the data</a:t>
            </a:r>
          </a:p>
          <a:p>
            <a:pPr lvl="1"/>
            <a:r>
              <a:rPr lang="en-US" sz="1800" dirty="0"/>
              <a:t>About myself</a:t>
            </a:r>
            <a:endParaRPr lang="en-US" sz="14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Marcador de número de diapositiva 3">
            <a:extLst>
              <a:ext uri="{FF2B5EF4-FFF2-40B4-BE49-F238E27FC236}">
                <a16:creationId xmlns:a16="http://schemas.microsoft.com/office/drawing/2014/main" id="{D837A1FF-DD47-1447-BE03-2ED305A67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B0BBA56-BEF8-5F40-B482-7996B98DEC74}" type="slidenum">
              <a:rPr lang="de-DE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de-DE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670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3D85B1C-D5DE-E442-A393-2EE60605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526280"/>
            <a:ext cx="7410681" cy="1737360"/>
          </a:xfrm>
        </p:spPr>
        <p:txBody>
          <a:bodyPr>
            <a:normAutofit/>
          </a:bodyPr>
          <a:lstStyle/>
          <a:p>
            <a:r>
              <a:rPr lang="en-US" sz="4800" dirty="0"/>
              <a:t>The project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2C3F2FC6-4FF5-A543-BC76-B36CDD949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01172"/>
            <a:ext cx="6455664" cy="409906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Data Analyst at a real state company</a:t>
            </a:r>
          </a:p>
          <a:p>
            <a:r>
              <a:rPr lang="en-US" sz="1800" dirty="0"/>
              <a:t>Dataset: Sampling of sold houses during a year</a:t>
            </a:r>
          </a:p>
          <a:p>
            <a:r>
              <a:rPr lang="en-US" sz="1800" dirty="0"/>
              <a:t>Goals:</a:t>
            </a:r>
          </a:p>
          <a:p>
            <a:pPr lvl="1"/>
            <a:r>
              <a:rPr lang="en-US" sz="1400" dirty="0"/>
              <a:t>Machine learning model to predict the selling prices of houses</a:t>
            </a:r>
          </a:p>
          <a:p>
            <a:pPr lvl="1"/>
            <a:r>
              <a:rPr lang="en-US" sz="1400" dirty="0"/>
              <a:t>Which factors are responsible for higher property value - $650K and above?</a:t>
            </a:r>
          </a:p>
          <a:p>
            <a:r>
              <a:rPr lang="en-US" sz="1800" dirty="0"/>
              <a:t>Tools:</a:t>
            </a:r>
          </a:p>
          <a:p>
            <a:pPr lvl="1"/>
            <a:r>
              <a:rPr lang="en-US" sz="1400" dirty="0"/>
              <a:t>SQL – </a:t>
            </a:r>
            <a:r>
              <a:rPr lang="en-US" sz="1400" dirty="0" err="1"/>
              <a:t>MySQLWorkbench</a:t>
            </a:r>
            <a:endParaRPr lang="en-US" sz="1400" dirty="0"/>
          </a:p>
          <a:p>
            <a:pPr lvl="1"/>
            <a:r>
              <a:rPr lang="en-US" sz="1400" dirty="0"/>
              <a:t>Python – </a:t>
            </a:r>
            <a:r>
              <a:rPr lang="en-US" sz="1400" dirty="0" err="1"/>
              <a:t>Jupyter</a:t>
            </a:r>
            <a:r>
              <a:rPr lang="en-US" sz="1400" dirty="0"/>
              <a:t> Notebook</a:t>
            </a:r>
          </a:p>
          <a:p>
            <a:pPr lvl="1"/>
            <a:r>
              <a:rPr lang="en-US" sz="1400" dirty="0"/>
              <a:t>Tableau</a:t>
            </a:r>
          </a:p>
          <a:p>
            <a:pPr lvl="1"/>
            <a:r>
              <a:rPr lang="en-US" sz="1400" dirty="0"/>
              <a:t>Trello/KANBAN</a:t>
            </a:r>
          </a:p>
          <a:p>
            <a:r>
              <a:rPr lang="en-US" sz="1800" dirty="0"/>
              <a:t>Time for the project: 4 days (16</a:t>
            </a:r>
            <a:r>
              <a:rPr lang="en-US" sz="1800" baseline="30000" dirty="0"/>
              <a:t>th</a:t>
            </a:r>
            <a:r>
              <a:rPr lang="en-US" sz="1800" dirty="0"/>
              <a:t> – 19</a:t>
            </a:r>
            <a:r>
              <a:rPr lang="en-US" sz="1800" baseline="30000" dirty="0"/>
              <a:t>th</a:t>
            </a:r>
            <a:r>
              <a:rPr lang="en-US" sz="1800" dirty="0"/>
              <a:t> Nov 2020)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1DEAEB-5226-4E49-970B-0D6C8DA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B0BBA56-BEF8-5F40-B482-7996B98DEC74}" type="slidenum">
              <a:rPr lang="de-DE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</a:t>
            </a:fld>
            <a:endParaRPr lang="de-DE" sz="1050" dirty="0">
              <a:solidFill>
                <a:srgbClr val="FFFFFF"/>
              </a:solidFill>
            </a:endParaRPr>
          </a:p>
        </p:txBody>
      </p:sp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C27A1927-89E4-5B47-AD86-BC151FEE8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8058549"/>
              </p:ext>
            </p:extLst>
          </p:nvPr>
        </p:nvGraphicFramePr>
        <p:xfrm>
          <a:off x="484096" y="6191853"/>
          <a:ext cx="10561736" cy="6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50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85B1C-D5DE-E442-A393-2EE60605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Me facing the project</a:t>
            </a:r>
          </a:p>
        </p:txBody>
      </p: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2C3F2FC6-4FF5-A543-BC76-B36CDD9491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How I imagined it would go:</a:t>
            </a:r>
          </a:p>
          <a:p>
            <a:r>
              <a:rPr lang="en-US" sz="1800" dirty="0"/>
              <a:t>First day: SQL queries</a:t>
            </a:r>
          </a:p>
          <a:p>
            <a:r>
              <a:rPr lang="en-US" sz="1800" dirty="0"/>
              <a:t>Second day: Tableau</a:t>
            </a:r>
          </a:p>
          <a:p>
            <a:r>
              <a:rPr lang="en-US" sz="1800" dirty="0"/>
              <a:t>Third day: Python</a:t>
            </a:r>
          </a:p>
          <a:p>
            <a:r>
              <a:rPr lang="en-US" sz="1800" dirty="0"/>
              <a:t>Fourth day: Presentation and reviewing everything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400" dirty="0"/>
          </a:p>
          <a:p>
            <a:endParaRPr lang="es-ES" sz="1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72C4D5A-F2DB-F945-8735-DDA9A4BD3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437553" y="4001294"/>
            <a:ext cx="3326261" cy="1725498"/>
          </a:xfrm>
        </p:spPr>
      </p:pic>
      <p:graphicFrame>
        <p:nvGraphicFramePr>
          <p:cNvPr id="24" name="Diagrama 23">
            <a:extLst>
              <a:ext uri="{FF2B5EF4-FFF2-40B4-BE49-F238E27FC236}">
                <a16:creationId xmlns:a16="http://schemas.microsoft.com/office/drawing/2014/main" id="{C27A1927-89E4-5B47-AD86-BC151FEE85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7875613"/>
              </p:ext>
            </p:extLst>
          </p:nvPr>
        </p:nvGraphicFramePr>
        <p:xfrm>
          <a:off x="484096" y="6191853"/>
          <a:ext cx="10561736" cy="6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Marcador de número de diapositiva 3">
            <a:extLst>
              <a:ext uri="{FF2B5EF4-FFF2-40B4-BE49-F238E27FC236}">
                <a16:creationId xmlns:a16="http://schemas.microsoft.com/office/drawing/2014/main" id="{A70749F3-73BD-0042-9FC3-1AF95E4F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B0BBA56-BEF8-5F40-B482-7996B98DEC74}" type="slidenum">
              <a:rPr lang="de-DE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3</a:t>
            </a:fld>
            <a:endParaRPr lang="de-DE" sz="1050">
              <a:solidFill>
                <a:srgbClr val="FFFFFF"/>
              </a:solidFill>
            </a:endParaRPr>
          </a:p>
        </p:txBody>
      </p:sp>
      <p:sp>
        <p:nvSpPr>
          <p:cNvPr id="16" name="Marcador de contenido 2">
            <a:extLst>
              <a:ext uri="{FF2B5EF4-FFF2-40B4-BE49-F238E27FC236}">
                <a16:creationId xmlns:a16="http://schemas.microsoft.com/office/drawing/2014/main" id="{0C58E0FD-BBD9-AD44-B164-8BCA4348E105}"/>
              </a:ext>
            </a:extLst>
          </p:cNvPr>
          <p:cNvSpPr txBox="1">
            <a:spLocks/>
          </p:cNvSpPr>
          <p:nvPr/>
        </p:nvSpPr>
        <p:spPr>
          <a:xfrm>
            <a:off x="6172200" y="1823888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How it actually went:</a:t>
            </a:r>
          </a:p>
          <a:p>
            <a:r>
              <a:rPr lang="en-US" sz="1800" dirty="0"/>
              <a:t>First day: SQL queries and started with Tableau</a:t>
            </a:r>
          </a:p>
          <a:p>
            <a:r>
              <a:rPr lang="en-US" sz="1800" dirty="0"/>
              <a:t>Second day: Tableau almost done and started with Python</a:t>
            </a:r>
          </a:p>
          <a:p>
            <a:r>
              <a:rPr lang="en-US" sz="1800" dirty="0"/>
              <a:t>Third day: Python</a:t>
            </a:r>
          </a:p>
          <a:p>
            <a:r>
              <a:rPr lang="en-US" sz="1800" dirty="0"/>
              <a:t>Fourth day: More Python, </a:t>
            </a:r>
            <a:r>
              <a:rPr lang="en-US" sz="1800" dirty="0" err="1"/>
              <a:t>readme.md</a:t>
            </a:r>
            <a:r>
              <a:rPr lang="en-US" sz="1800" dirty="0"/>
              <a:t>, reviewing</a:t>
            </a:r>
          </a:p>
          <a:p>
            <a:endParaRPr lang="en-US" sz="18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  <a:p>
            <a:endParaRPr lang="es-E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1E5298-853A-A140-AB6F-AA943E6960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0289" y="2911024"/>
            <a:ext cx="2244478" cy="22444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87A4FE-7C40-9048-AA3A-C6F2DC09AC9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9047" y="4001294"/>
            <a:ext cx="3835400" cy="2120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A3B0FDD-DE62-4147-9D14-55C9E1A94C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41180" y="1844675"/>
            <a:ext cx="3293417" cy="342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790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500" fill="hold"/>
                                        <p:tgtEl>
                                          <p:spTgt spid="1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E846FF7-DF03-F048-BF5F-D14A525108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94"/>
          <a:stretch/>
        </p:blipFill>
        <p:spPr>
          <a:xfrm>
            <a:off x="9250112" y="609937"/>
            <a:ext cx="2308512" cy="5103108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83B57-D32B-AA45-9882-D41BFE9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2" y="1012004"/>
            <a:ext cx="4083268" cy="479540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Conclusions about the data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F</a:t>
            </a:r>
            <a:r>
              <a:rPr lang="en-US" sz="2000" dirty="0">
                <a:solidFill>
                  <a:schemeClr val="bg1"/>
                </a:solidFill>
              </a:rPr>
              <a:t>actors affecting the housing prices: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grade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view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bedrooms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waterfront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floors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- zip code</a:t>
            </a:r>
          </a:p>
        </p:txBody>
      </p:sp>
      <p:graphicFrame>
        <p:nvGraphicFramePr>
          <p:cNvPr id="11" name="Diagrama 23">
            <a:extLst>
              <a:ext uri="{FF2B5EF4-FFF2-40B4-BE49-F238E27FC236}">
                <a16:creationId xmlns:a16="http://schemas.microsoft.com/office/drawing/2014/main" id="{45481F49-5F14-E548-8B74-77E6AD018D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7376748"/>
              </p:ext>
            </p:extLst>
          </p:nvPr>
        </p:nvGraphicFramePr>
        <p:xfrm>
          <a:off x="445996" y="6191853"/>
          <a:ext cx="10561736" cy="6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FBE975B9-093F-AF40-B363-992AFBFA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B0BBA56-BEF8-5F40-B482-7996B98DEC74}" type="slidenum">
              <a:rPr lang="de-DE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4</a:t>
            </a:fld>
            <a:endParaRPr lang="de-DE" sz="1050">
              <a:solidFill>
                <a:srgbClr val="FFFFFF"/>
              </a:solidFill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F006F606-58C4-B349-9896-372F23F4F9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/>
          <a:stretch>
            <a:fillRect/>
          </a:stretch>
        </p:blipFill>
        <p:spPr>
          <a:xfrm>
            <a:off x="5325321" y="609937"/>
            <a:ext cx="2921771" cy="519747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7DCCB4C-707D-E946-8BF2-80C6C2035C8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6867"/>
          <a:stretch/>
        </p:blipFill>
        <p:spPr>
          <a:xfrm>
            <a:off x="4904832" y="826022"/>
            <a:ext cx="3843770" cy="46709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C2F10DC-CF21-CE41-925D-297192A44D33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b="7404"/>
          <a:stretch/>
        </p:blipFill>
        <p:spPr>
          <a:xfrm>
            <a:off x="8974499" y="714375"/>
            <a:ext cx="3049617" cy="51974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75063FA-604C-0744-A969-895C3ADC782F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b="8894"/>
          <a:stretch/>
        </p:blipFill>
        <p:spPr>
          <a:xfrm>
            <a:off x="7097254" y="674320"/>
            <a:ext cx="2765872" cy="513309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7E45613-E2AB-E940-8C72-51D0BB8748D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b="4722"/>
          <a:stretch/>
        </p:blipFill>
        <p:spPr>
          <a:xfrm>
            <a:off x="5028159" y="1288644"/>
            <a:ext cx="7022371" cy="405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89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1F83B57-D32B-AA45-9882-D41BFE9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622" y="1012004"/>
            <a:ext cx="4083268" cy="479540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Conclusions about myself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11" name="Diagrama 23">
            <a:extLst>
              <a:ext uri="{FF2B5EF4-FFF2-40B4-BE49-F238E27FC236}">
                <a16:creationId xmlns:a16="http://schemas.microsoft.com/office/drawing/2014/main" id="{45481F49-5F14-E548-8B74-77E6AD018D83}"/>
              </a:ext>
            </a:extLst>
          </p:cNvPr>
          <p:cNvGraphicFramePr/>
          <p:nvPr/>
        </p:nvGraphicFramePr>
        <p:xfrm>
          <a:off x="445996" y="6191853"/>
          <a:ext cx="10561736" cy="6011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Marcador de número de diapositiva 3">
            <a:extLst>
              <a:ext uri="{FF2B5EF4-FFF2-40B4-BE49-F238E27FC236}">
                <a16:creationId xmlns:a16="http://schemas.microsoft.com/office/drawing/2014/main" id="{FBE975B9-093F-AF40-B363-992AFBFA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84767" y="6350238"/>
            <a:ext cx="365760" cy="365125"/>
          </a:xfrm>
          <a:prstGeom prst="ellipse">
            <a:avLst/>
          </a:prstGeom>
          <a:solidFill>
            <a:srgbClr val="595959"/>
          </a:solidFill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9B0BBA56-BEF8-5F40-B482-7996B98DEC74}" type="slidenum">
              <a:rPr lang="de-DE" sz="1050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5</a:t>
            </a:fld>
            <a:endParaRPr lang="de-DE" sz="105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1C045-2211-AE4B-8E25-B339CD4BD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631" y="848163"/>
            <a:ext cx="6846666" cy="4811658"/>
          </a:xfrm>
        </p:spPr>
        <p:txBody>
          <a:bodyPr anchor="ctr"/>
          <a:lstStyle/>
          <a:p>
            <a:r>
              <a:rPr lang="en-US" dirty="0"/>
              <a:t>Full time project was challenging and great</a:t>
            </a:r>
          </a:p>
          <a:p>
            <a:r>
              <a:rPr lang="en-US" dirty="0"/>
              <a:t>Be kind to myself: knowledge is there (somewhere)</a:t>
            </a:r>
          </a:p>
          <a:p>
            <a:r>
              <a:rPr lang="en-US" dirty="0"/>
              <a:t>More comfortable with Python</a:t>
            </a:r>
          </a:p>
          <a:p>
            <a:r>
              <a:rPr lang="en-US" dirty="0"/>
              <a:t>Time buffers are important</a:t>
            </a:r>
          </a:p>
          <a:p>
            <a:r>
              <a:rPr lang="en-US" dirty="0"/>
              <a:t>Community </a:t>
            </a:r>
            <a:r>
              <a:rPr lang="en-US"/>
              <a:t>is essential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45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F9F79B-A093-478E-96B5-EE02BC93A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1394CD8-BD30-4B74-86F4-51FDF3383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C22394-EBC2-4FAF-A555-6C02D589E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508760" y="3431556"/>
            <a:ext cx="0" cy="1737360"/>
          </a:xfrm>
          <a:prstGeom prst="line">
            <a:avLst/>
          </a:prstGeom>
          <a:ln w="1905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F7194F93-1F71-4A70-9DF1-28F183771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32897" y="5004581"/>
            <a:ext cx="962395" cy="9623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C0C84-DC2A-43AE-9576-0A44295E8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63725" y="4865965"/>
            <a:ext cx="293695" cy="2936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92A5C3-DB29-014A-9C6D-C0C4856DD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951" y="1818074"/>
            <a:ext cx="6244167" cy="41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23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362</Words>
  <Application>Microsoft Macintosh PowerPoint</Application>
  <PresentationFormat>Widescreen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Case Study: Machine Learning Model Regression – Real State</vt:lpstr>
      <vt:lpstr>Agenda</vt:lpstr>
      <vt:lpstr>The project</vt:lpstr>
      <vt:lpstr>Me facing the project</vt:lpstr>
      <vt:lpstr>Conclusions about the data  Factors affecting the housing prices: - grade - view - bedrooms - waterfront - floors - zip code</vt:lpstr>
      <vt:lpstr>Conclusions about myself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Inanspruchnahme von Gesundheitsmanagementprogrammen – Eine kritische Analyse am Beispiel der VGRD GmbH</dc:title>
  <dc:creator>Martin Fuentes Maria Eugenia</dc:creator>
  <cp:lastModifiedBy>Maria E. Martin F.</cp:lastModifiedBy>
  <cp:revision>35</cp:revision>
  <dcterms:created xsi:type="dcterms:W3CDTF">2019-09-10T15:05:09Z</dcterms:created>
  <dcterms:modified xsi:type="dcterms:W3CDTF">2020-11-20T07:35:50Z</dcterms:modified>
</cp:coreProperties>
</file>