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5" r:id="rId9"/>
    <p:sldId id="277" r:id="rId10"/>
    <p:sldId id="278" r:id="rId11"/>
    <p:sldId id="272" r:id="rId12"/>
    <p:sldId id="273" r:id="rId13"/>
    <p:sldId id="274" r:id="rId14"/>
    <p:sldId id="275" r:id="rId15"/>
    <p:sldId id="276" r:id="rId16"/>
    <p:sldId id="279" r:id="rId17"/>
    <p:sldId id="280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48BCA8-6BF2-45CA-B2FD-6B3DC378D7FF}" type="datetimeFigureOut">
              <a:rPr lang="en-US" smtClean="0"/>
              <a:pPr/>
              <a:t>3/3/2016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0C99AFE-8BF5-40B8-8270-E2E7319DF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Management System</a:t>
            </a:r>
            <a:endParaRPr lang="en-US" dirty="0"/>
          </a:p>
        </p:txBody>
      </p:sp>
      <p:pic>
        <p:nvPicPr>
          <p:cNvPr id="1026" name="Picture 2" descr="C:\Users\X230s\Downloads\capita_lms_imag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7543800" cy="30175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86200" y="5029200"/>
            <a:ext cx="24288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MPP Group 2</a:t>
            </a:r>
          </a:p>
          <a:p>
            <a:pPr algn="ctr"/>
            <a:r>
              <a:rPr lang="en-US" sz="2000" dirty="0" err="1" smtClean="0"/>
              <a:t>Issa</a:t>
            </a:r>
            <a:r>
              <a:rPr lang="en-US" sz="2000" dirty="0" smtClean="0"/>
              <a:t> </a:t>
            </a:r>
            <a:r>
              <a:rPr lang="en-US" sz="2000" dirty="0" err="1" smtClean="0"/>
              <a:t>Fikadu</a:t>
            </a:r>
            <a:endParaRPr lang="en-US" sz="2000" dirty="0" smtClean="0"/>
          </a:p>
          <a:p>
            <a:pPr algn="ctr"/>
            <a:r>
              <a:rPr lang="en-US" sz="2000" dirty="0" err="1" smtClean="0"/>
              <a:t>Ashraf</a:t>
            </a:r>
            <a:r>
              <a:rPr lang="en-US" sz="2000" dirty="0" smtClean="0"/>
              <a:t> </a:t>
            </a:r>
            <a:r>
              <a:rPr lang="en-US" sz="2000" smtClean="0"/>
              <a:t>Elayed</a:t>
            </a:r>
            <a:endParaRPr lang="en-US" sz="2000" dirty="0" smtClean="0"/>
          </a:p>
          <a:p>
            <a:pPr algn="ctr"/>
            <a:r>
              <a:rPr lang="en-US" sz="2000" dirty="0" smtClean="0"/>
              <a:t>Pat Adrian </a:t>
            </a:r>
            <a:r>
              <a:rPr lang="en-US" sz="2000" dirty="0" err="1" smtClean="0"/>
              <a:t>Limosnero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</a:t>
            </a:r>
            <a:r>
              <a:rPr lang="en-US" dirty="0" smtClean="0"/>
              <a:t>In Book</a:t>
            </a:r>
            <a:endParaRPr lang="en-US" dirty="0"/>
          </a:p>
        </p:txBody>
      </p:sp>
      <p:pic>
        <p:nvPicPr>
          <p:cNvPr id="3074" name="Picture 2" descr="C:\Users\X230s\workspace\library-management\docs\Check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62737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- Login</a:t>
            </a:r>
            <a:endParaRPr lang="en-US" dirty="0"/>
          </a:p>
        </p:txBody>
      </p:sp>
      <p:pic>
        <p:nvPicPr>
          <p:cNvPr id="1026" name="Picture 2" descr="C:\Users\X230s\Google Drive\MUM\MPP\Project\doc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3228189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 – Add New Library Member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97582"/>
            <a:ext cx="6190679" cy="511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 Shot – Edit Library Member Information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433242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975934"/>
            <a:ext cx="4419600" cy="3653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Add Book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1371600"/>
            <a:ext cx="6216354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Add Book Copy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152031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</a:t>
            </a:r>
            <a:r>
              <a:rPr lang="en-US" dirty="0" smtClean="0"/>
              <a:t>Check Out Book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3962400" cy="327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889579"/>
            <a:ext cx="4800600" cy="396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 Shot – </a:t>
            </a:r>
            <a:r>
              <a:rPr lang="en-US" dirty="0" smtClean="0"/>
              <a:t>Check In Book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19200"/>
            <a:ext cx="6194441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X230s\Downloads\dem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01381"/>
            <a:ext cx="7309358" cy="5270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X230s\Downloads\hand-writes-the-word-thank-you_fyUln5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7785906" cy="519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 descr="C:\Users\X230s\workspace\library-management\docs\LibrarySystem_Class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295400"/>
            <a:ext cx="7696200" cy="3691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- Login</a:t>
            </a:r>
            <a:endParaRPr lang="en-US" dirty="0"/>
          </a:p>
        </p:txBody>
      </p:sp>
      <p:pic>
        <p:nvPicPr>
          <p:cNvPr id="2050" name="Picture 2" descr="C:\Users\X230s\workspace\library-management\doc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60149"/>
            <a:ext cx="7720748" cy="392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Add New Library Member</a:t>
            </a:r>
            <a:endParaRPr lang="en-US" dirty="0"/>
          </a:p>
        </p:txBody>
      </p:sp>
      <p:pic>
        <p:nvPicPr>
          <p:cNvPr id="3074" name="Picture 2" descr="C:\Users\X230s\workspace\library-management\docs\AddNew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1676400"/>
            <a:ext cx="7848600" cy="4262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Edit New Library Member</a:t>
            </a:r>
            <a:endParaRPr lang="en-US" dirty="0"/>
          </a:p>
        </p:txBody>
      </p:sp>
      <p:pic>
        <p:nvPicPr>
          <p:cNvPr id="4098" name="Picture 2" descr="C:\Users\X230s\workspace\library-management\docs\EditLibraryMe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922961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 – Add Book</a:t>
            </a:r>
            <a:endParaRPr lang="en-US" dirty="0"/>
          </a:p>
        </p:txBody>
      </p:sp>
      <p:pic>
        <p:nvPicPr>
          <p:cNvPr id="5122" name="Picture 2" descr="C:\Users\X230s\workspace\library-management\docs\Add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7620000" cy="4911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Add Book Copy</a:t>
            </a:r>
            <a:endParaRPr lang="en-US" dirty="0"/>
          </a:p>
        </p:txBody>
      </p:sp>
      <p:pic>
        <p:nvPicPr>
          <p:cNvPr id="6147" name="Picture 3" descr="C:\Users\X230s\workspace\library-management\docs\AddBookCop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676401"/>
            <a:ext cx="7789076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Out Book</a:t>
            </a:r>
            <a:endParaRPr lang="en-US" dirty="0"/>
          </a:p>
        </p:txBody>
      </p:sp>
      <p:pic>
        <p:nvPicPr>
          <p:cNvPr id="1026" name="Picture 2" descr="C:\Users\X230s\workspace\library-management\docs\Checkou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7315200" cy="5262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Diagram – Check Out </a:t>
            </a:r>
            <a:r>
              <a:rPr lang="en-US" dirty="0" smtClean="0"/>
              <a:t>Book (contd..)</a:t>
            </a:r>
            <a:endParaRPr lang="en-US" dirty="0"/>
          </a:p>
        </p:txBody>
      </p:sp>
      <p:pic>
        <p:nvPicPr>
          <p:cNvPr id="2050" name="Picture 2" descr="C:\Users\X230s\workspace\library-management\docs\Checkout_cont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850781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85</TotalTime>
  <Words>106</Words>
  <Application>Microsoft Office PowerPoint</Application>
  <PresentationFormat>On-screen Show (4:3)</PresentationFormat>
  <Paragraphs>21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Library Management System</vt:lpstr>
      <vt:lpstr>Class Diagram</vt:lpstr>
      <vt:lpstr>Sequence Diagram - Login</vt:lpstr>
      <vt:lpstr>Sequence Diagram – Add New Library Member</vt:lpstr>
      <vt:lpstr>Sequence Diagram – Edit New Library Member</vt:lpstr>
      <vt:lpstr>Sequence Diagram – Add Book</vt:lpstr>
      <vt:lpstr>Sequence Diagram – Add Book Copy</vt:lpstr>
      <vt:lpstr>Sequence Diagram – Check Out Book</vt:lpstr>
      <vt:lpstr>Sequence Diagram – Check Out Book (contd..)</vt:lpstr>
      <vt:lpstr>Sequence Diagram – Check In Book</vt:lpstr>
      <vt:lpstr>Screen Shot - Login</vt:lpstr>
      <vt:lpstr>Screen Shot – Add New Library Member</vt:lpstr>
      <vt:lpstr>Screen Shot – Edit Library Member Information</vt:lpstr>
      <vt:lpstr>Screen Shot – Add Book</vt:lpstr>
      <vt:lpstr>Screen Shot – Add Book Copy</vt:lpstr>
      <vt:lpstr>Screen Shot – Check Out Book</vt:lpstr>
      <vt:lpstr>Screen Shot – Check In Book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Pat Adrian Limosnero</dc:creator>
  <cp:lastModifiedBy>Pat Adrian Limosnero</cp:lastModifiedBy>
  <cp:revision>28</cp:revision>
  <dcterms:created xsi:type="dcterms:W3CDTF">2016-03-03T01:20:49Z</dcterms:created>
  <dcterms:modified xsi:type="dcterms:W3CDTF">2016-03-03T15:16:35Z</dcterms:modified>
</cp:coreProperties>
</file>