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  <p:sldId id="281" r:id="rId4"/>
    <p:sldId id="282" r:id="rId5"/>
    <p:sldId id="266" r:id="rId6"/>
    <p:sldId id="283" r:id="rId7"/>
    <p:sldId id="259" r:id="rId8"/>
    <p:sldId id="284" r:id="rId9"/>
    <p:sldId id="260" r:id="rId10"/>
    <p:sldId id="285" r:id="rId11"/>
    <p:sldId id="261" r:id="rId12"/>
    <p:sldId id="286" r:id="rId13"/>
    <p:sldId id="262" r:id="rId14"/>
    <p:sldId id="287" r:id="rId15"/>
    <p:sldId id="265" r:id="rId16"/>
    <p:sldId id="277" r:id="rId17"/>
    <p:sldId id="288" r:id="rId18"/>
    <p:sldId id="278" r:id="rId19"/>
    <p:sldId id="289" r:id="rId20"/>
    <p:sldId id="263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448BCA8-6BF2-45CA-B2FD-6B3DC378D7FF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Management System</a:t>
            </a:r>
            <a:endParaRPr lang="en-US" dirty="0"/>
          </a:p>
        </p:txBody>
      </p:sp>
      <p:pic>
        <p:nvPicPr>
          <p:cNvPr id="1026" name="Picture 2" descr="C:\Users\X230s\Downloads\capita_lms_image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2600"/>
            <a:ext cx="7543800" cy="301752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86200" y="5029200"/>
            <a:ext cx="24288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MPP Group 2</a:t>
            </a:r>
          </a:p>
          <a:p>
            <a:pPr algn="ctr"/>
            <a:r>
              <a:rPr lang="en-US" sz="2000" dirty="0" err="1" smtClean="0"/>
              <a:t>Issa</a:t>
            </a:r>
            <a:r>
              <a:rPr lang="en-US" sz="2000" dirty="0" smtClean="0"/>
              <a:t> </a:t>
            </a:r>
            <a:r>
              <a:rPr lang="en-US" sz="2000" dirty="0" err="1" smtClean="0"/>
              <a:t>Fikadu</a:t>
            </a:r>
            <a:endParaRPr lang="en-US" sz="2000" dirty="0" smtClean="0"/>
          </a:p>
          <a:p>
            <a:pPr algn="ctr"/>
            <a:r>
              <a:rPr lang="en-US" sz="2000" dirty="0" err="1" smtClean="0"/>
              <a:t>Ashraf</a:t>
            </a:r>
            <a:r>
              <a:rPr lang="en-US" sz="2000" dirty="0" smtClean="0"/>
              <a:t> </a:t>
            </a:r>
            <a:r>
              <a:rPr lang="en-US" sz="2000" smtClean="0"/>
              <a:t>Elsayed</a:t>
            </a:r>
            <a:endParaRPr lang="en-US" sz="2000" dirty="0" smtClean="0"/>
          </a:p>
          <a:p>
            <a:pPr algn="ctr"/>
            <a:r>
              <a:rPr lang="en-US" sz="2000" dirty="0" smtClean="0"/>
              <a:t>Pat Adrian </a:t>
            </a:r>
            <a:r>
              <a:rPr lang="en-US" sz="2000" dirty="0" err="1" smtClean="0"/>
              <a:t>Limosnero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 Shot – Edit Library Member Information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4332421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975934"/>
            <a:ext cx="4419600" cy="3653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 Diagram – Add Book</a:t>
            </a:r>
            <a:endParaRPr lang="en-US" dirty="0"/>
          </a:p>
        </p:txBody>
      </p:sp>
      <p:pic>
        <p:nvPicPr>
          <p:cNvPr id="4098" name="Picture 2" descr="C:\Users\X230s\workspace\library-management\docs\AddBoo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685679" cy="42338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Screen Shot – Add Book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799" y="1371600"/>
            <a:ext cx="6216354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Diagram – Add Book Copy</a:t>
            </a:r>
            <a:endParaRPr lang="en-US" dirty="0"/>
          </a:p>
        </p:txBody>
      </p:sp>
      <p:pic>
        <p:nvPicPr>
          <p:cNvPr id="5122" name="Picture 2" descr="C:\Users\X230s\workspace\library-management\docs\AddBookCop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610600" cy="495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Screen Shot – Add Book Copy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371600"/>
            <a:ext cx="6152031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Diagram – Check Out Book</a:t>
            </a:r>
            <a:endParaRPr lang="en-US" dirty="0"/>
          </a:p>
        </p:txBody>
      </p:sp>
      <p:pic>
        <p:nvPicPr>
          <p:cNvPr id="6146" name="Picture 2" descr="C:\Users\X230s\workspace\library-management\docs\Checkou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720307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Diagram – Check Out Book (contd..)</a:t>
            </a:r>
            <a:endParaRPr lang="en-US" dirty="0"/>
          </a:p>
        </p:txBody>
      </p:sp>
      <p:pic>
        <p:nvPicPr>
          <p:cNvPr id="7170" name="Picture 2" descr="C:\Users\X230s\workspace\library-management\docs\Checkout_cont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76400"/>
            <a:ext cx="8174170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Screen Shot – Check Out Book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3962400" cy="3275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2889579"/>
            <a:ext cx="4800600" cy="3968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Diagram – Check In Book</a:t>
            </a:r>
            <a:endParaRPr lang="en-US" dirty="0"/>
          </a:p>
        </p:txBody>
      </p:sp>
      <p:pic>
        <p:nvPicPr>
          <p:cNvPr id="8194" name="Picture 2" descr="C:\Users\X230s\workspace\library-management\docs\Check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05000"/>
            <a:ext cx="8482263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Screen Shot – Check In Book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219200"/>
            <a:ext cx="6194441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2052" name="Picture 4" descr="C:\Users\X230s\workspace\library-management\docs\LibrarySystem_Class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8582479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X230s\Downloads\dem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01381"/>
            <a:ext cx="7309358" cy="52708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X230s\Downloads\hand-writes-the-word-thank-you_fyUln5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838200"/>
            <a:ext cx="7785906" cy="5191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648200"/>
          </a:xfrm>
        </p:spPr>
        <p:txBody>
          <a:bodyPr/>
          <a:lstStyle/>
          <a:p>
            <a:r>
              <a:rPr lang="en-US" dirty="0" smtClean="0"/>
              <a:t>Add New Library Member</a:t>
            </a:r>
          </a:p>
          <a:p>
            <a:r>
              <a:rPr lang="en-US" dirty="0" smtClean="0"/>
              <a:t>Edit Library Member</a:t>
            </a:r>
          </a:p>
          <a:p>
            <a:r>
              <a:rPr lang="en-US" dirty="0" smtClean="0"/>
              <a:t>Add Book</a:t>
            </a:r>
          </a:p>
          <a:p>
            <a:r>
              <a:rPr lang="en-US" dirty="0" smtClean="0"/>
              <a:t>Add Book Copy</a:t>
            </a:r>
          </a:p>
          <a:p>
            <a:r>
              <a:rPr lang="en-US" dirty="0" smtClean="0"/>
              <a:t>Add Author</a:t>
            </a:r>
          </a:p>
          <a:p>
            <a:r>
              <a:rPr lang="en-US" dirty="0" smtClean="0"/>
              <a:t>Check out Book</a:t>
            </a:r>
          </a:p>
          <a:p>
            <a:r>
              <a:rPr lang="en-US" dirty="0" smtClean="0"/>
              <a:t>Check In 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storage\user.bin</a:t>
            </a:r>
          </a:p>
          <a:p>
            <a:r>
              <a:rPr lang="en-US" dirty="0" smtClean="0"/>
              <a:t>storage\book.bin</a:t>
            </a:r>
          </a:p>
          <a:p>
            <a:r>
              <a:rPr lang="en-US" dirty="0" smtClean="0"/>
              <a:t>storage\library_members.bin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- Login</a:t>
            </a:r>
            <a:endParaRPr lang="en-US" dirty="0"/>
          </a:p>
        </p:txBody>
      </p:sp>
      <p:pic>
        <p:nvPicPr>
          <p:cNvPr id="1026" name="Picture 2" descr="C:\Users\X230s\workspace\library-management\docs\Log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8401050" cy="4272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Screen Shot - Login</a:t>
            </a:r>
            <a:endParaRPr lang="en-US" dirty="0"/>
          </a:p>
        </p:txBody>
      </p:sp>
      <p:pic>
        <p:nvPicPr>
          <p:cNvPr id="1026" name="Picture 2" descr="C:\Users\X230s\Google Drive\MUM\MPP\Project\docs\Log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828800"/>
            <a:ext cx="2884765" cy="320040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219200"/>
            <a:ext cx="258101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1219200"/>
            <a:ext cx="2626454" cy="2171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0" y="3352800"/>
            <a:ext cx="4482864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Diagram – Add New Library Member</a:t>
            </a:r>
            <a:endParaRPr lang="en-US" dirty="0"/>
          </a:p>
        </p:txBody>
      </p:sp>
      <p:pic>
        <p:nvPicPr>
          <p:cNvPr id="2050" name="Picture 2" descr="C:\Users\X230s\workspace\library-management\docs\AddNewLibraryMemb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458200" cy="50005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 Shot – Add New Library Member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497582"/>
            <a:ext cx="6190679" cy="5117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Diagram – Edit New Library Member</a:t>
            </a:r>
            <a:endParaRPr lang="en-US" dirty="0"/>
          </a:p>
        </p:txBody>
      </p:sp>
      <p:pic>
        <p:nvPicPr>
          <p:cNvPr id="3074" name="Picture 2" descr="C:\Users\X230s\workspace\library-management\docs\EditLibraryMemb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1447800"/>
            <a:ext cx="8479407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195</TotalTime>
  <Words>132</Words>
  <Application>Microsoft Office PowerPoint</Application>
  <PresentationFormat>On-screen Show (4:3)</PresentationFormat>
  <Paragraphs>33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Solstice</vt:lpstr>
      <vt:lpstr>Library Management System</vt:lpstr>
      <vt:lpstr>Class Diagram</vt:lpstr>
      <vt:lpstr>Features</vt:lpstr>
      <vt:lpstr>Data Files</vt:lpstr>
      <vt:lpstr>Sequence Diagram - Login</vt:lpstr>
      <vt:lpstr>Screen Shot - Login</vt:lpstr>
      <vt:lpstr>Sequence Diagram – Add New Library Member</vt:lpstr>
      <vt:lpstr>Screen Shot – Add New Library Member</vt:lpstr>
      <vt:lpstr>Sequence Diagram – Edit New Library Member</vt:lpstr>
      <vt:lpstr>Screen Shot – Edit Library Member Information</vt:lpstr>
      <vt:lpstr>Sequence Diagram – Add Book</vt:lpstr>
      <vt:lpstr>Screen Shot – Add Book</vt:lpstr>
      <vt:lpstr>Sequence Diagram – Add Book Copy</vt:lpstr>
      <vt:lpstr>Screen Shot – Add Book Copy</vt:lpstr>
      <vt:lpstr>Sequence Diagram – Check Out Book</vt:lpstr>
      <vt:lpstr>Sequence Diagram – Check Out Book (contd..)</vt:lpstr>
      <vt:lpstr>Screen Shot – Check Out Book</vt:lpstr>
      <vt:lpstr>Sequence Diagram – Check In Book</vt:lpstr>
      <vt:lpstr>Screen Shot – Check In Book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Pat Adrian Limosnero</dc:creator>
  <cp:lastModifiedBy>Pat Adrian Limosnero</cp:lastModifiedBy>
  <cp:revision>49</cp:revision>
  <dcterms:created xsi:type="dcterms:W3CDTF">2016-03-03T01:20:49Z</dcterms:created>
  <dcterms:modified xsi:type="dcterms:W3CDTF">2016-03-03T17:56:32Z</dcterms:modified>
</cp:coreProperties>
</file>