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81" r:id="rId4"/>
    <p:sldId id="282" r:id="rId5"/>
    <p:sldId id="266" r:id="rId6"/>
    <p:sldId id="283" r:id="rId7"/>
    <p:sldId id="259" r:id="rId8"/>
    <p:sldId id="284" r:id="rId9"/>
    <p:sldId id="260" r:id="rId10"/>
    <p:sldId id="285" r:id="rId11"/>
    <p:sldId id="261" r:id="rId12"/>
    <p:sldId id="286" r:id="rId13"/>
    <p:sldId id="262" r:id="rId14"/>
    <p:sldId id="287" r:id="rId15"/>
    <p:sldId id="265" r:id="rId16"/>
    <p:sldId id="277" r:id="rId17"/>
    <p:sldId id="288" r:id="rId18"/>
    <p:sldId id="278" r:id="rId19"/>
    <p:sldId id="289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pic>
        <p:nvPicPr>
          <p:cNvPr id="1026" name="Picture 2" descr="C:\Users\X230s\Downloads\capita_lms_imag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543800" cy="301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5029200"/>
            <a:ext cx="24288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MPP Group 2</a:t>
            </a:r>
          </a:p>
          <a:p>
            <a:pPr algn="ctr"/>
            <a:r>
              <a:rPr lang="en-US" sz="2000" dirty="0" err="1" smtClean="0"/>
              <a:t>Issa</a:t>
            </a:r>
            <a:r>
              <a:rPr lang="en-US" sz="2000" dirty="0" smtClean="0"/>
              <a:t> </a:t>
            </a:r>
            <a:r>
              <a:rPr lang="en-US" sz="2000" dirty="0" err="1" smtClean="0"/>
              <a:t>Fikadu</a:t>
            </a:r>
            <a:endParaRPr lang="en-US" sz="2000" dirty="0" smtClean="0"/>
          </a:p>
          <a:p>
            <a:pPr algn="ctr"/>
            <a:r>
              <a:rPr lang="en-US" sz="2000" dirty="0" err="1" smtClean="0"/>
              <a:t>Ashraf</a:t>
            </a:r>
            <a:r>
              <a:rPr lang="en-US" sz="2000" dirty="0" smtClean="0"/>
              <a:t> </a:t>
            </a:r>
            <a:r>
              <a:rPr lang="en-US" sz="2000" smtClean="0"/>
              <a:t>Elayed</a:t>
            </a:r>
            <a:endParaRPr lang="en-US" sz="2000" dirty="0" smtClean="0"/>
          </a:p>
          <a:p>
            <a:pPr algn="ctr"/>
            <a:r>
              <a:rPr lang="en-US" sz="2000" dirty="0" smtClean="0"/>
              <a:t>Pat Adrian </a:t>
            </a:r>
            <a:r>
              <a:rPr lang="en-US" sz="2000" dirty="0" err="1" smtClean="0"/>
              <a:t>Limosnero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 – Edit Library Member Information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43324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975934"/>
            <a:ext cx="4419600" cy="365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– Add Book</a:t>
            </a:r>
            <a:endParaRPr lang="en-US" dirty="0"/>
          </a:p>
        </p:txBody>
      </p:sp>
      <p:pic>
        <p:nvPicPr>
          <p:cNvPr id="4098" name="Picture 2" descr="C:\Users\X230s\workspace\library-management\docs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85679" cy="4233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Add Book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371600"/>
            <a:ext cx="6216354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Book Copy</a:t>
            </a:r>
            <a:endParaRPr lang="en-US" dirty="0"/>
          </a:p>
        </p:txBody>
      </p:sp>
      <p:pic>
        <p:nvPicPr>
          <p:cNvPr id="5122" name="Picture 2" descr="C:\Users\X230s\workspace\library-management\docs\AddBook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10600" cy="495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Add Book Copy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152031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Out Book</a:t>
            </a:r>
            <a:endParaRPr lang="en-US" dirty="0"/>
          </a:p>
        </p:txBody>
      </p:sp>
      <p:pic>
        <p:nvPicPr>
          <p:cNvPr id="6146" name="Picture 2" descr="C:\Users\X230s\workspace\library-management\docs\Check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20307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Out Book (contd..)</a:t>
            </a:r>
            <a:endParaRPr lang="en-US" dirty="0"/>
          </a:p>
        </p:txBody>
      </p:sp>
      <p:pic>
        <p:nvPicPr>
          <p:cNvPr id="7170" name="Picture 2" descr="C:\Users\X230s\workspace\library-management\docs\Checkout_cont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17417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Check Out Book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3962400" cy="327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89579"/>
            <a:ext cx="4800600" cy="39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In Book</a:t>
            </a:r>
            <a:endParaRPr lang="en-US" dirty="0"/>
          </a:p>
        </p:txBody>
      </p:sp>
      <p:pic>
        <p:nvPicPr>
          <p:cNvPr id="8194" name="Picture 2" descr="C:\Users\X230s\workspace\library-management\docs\Check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8226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Check In Book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194441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2" name="Picture 4" descr="C:\Users\X230s\workspace\library-management\docs\LibrarySystem_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82479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X230s\Downloads\de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01381"/>
            <a:ext cx="7309358" cy="5270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X230s\Downloads\hand-writes-the-word-thank-you_fyUln5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785906" cy="519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48200"/>
          </a:xfrm>
        </p:spPr>
        <p:txBody>
          <a:bodyPr/>
          <a:lstStyle/>
          <a:p>
            <a:r>
              <a:rPr lang="en-US" dirty="0" smtClean="0"/>
              <a:t>Add New Library Member</a:t>
            </a:r>
          </a:p>
          <a:p>
            <a:r>
              <a:rPr lang="en-US" dirty="0" smtClean="0"/>
              <a:t>Edit Library Member</a:t>
            </a:r>
          </a:p>
          <a:p>
            <a:r>
              <a:rPr lang="en-US" dirty="0" smtClean="0"/>
              <a:t>Add Book</a:t>
            </a:r>
          </a:p>
          <a:p>
            <a:r>
              <a:rPr lang="en-US" dirty="0" smtClean="0"/>
              <a:t>Add Book Copy</a:t>
            </a:r>
          </a:p>
          <a:p>
            <a:r>
              <a:rPr lang="en-US" dirty="0" smtClean="0"/>
              <a:t>Add Author</a:t>
            </a:r>
          </a:p>
          <a:p>
            <a:r>
              <a:rPr lang="en-US" dirty="0" smtClean="0"/>
              <a:t>Check out Book</a:t>
            </a:r>
          </a:p>
          <a:p>
            <a:r>
              <a:rPr lang="en-US" dirty="0" smtClean="0"/>
              <a:t>Check In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storage\user.bin</a:t>
            </a:r>
          </a:p>
          <a:p>
            <a:r>
              <a:rPr lang="en-US" dirty="0" smtClean="0"/>
              <a:t>storage\book.bin</a:t>
            </a:r>
          </a:p>
          <a:p>
            <a:r>
              <a:rPr lang="en-US" dirty="0" smtClean="0"/>
              <a:t>storage\library_members.bin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Login</a:t>
            </a:r>
            <a:endParaRPr lang="en-US" dirty="0"/>
          </a:p>
        </p:txBody>
      </p:sp>
      <p:pic>
        <p:nvPicPr>
          <p:cNvPr id="1026" name="Picture 2" descr="C:\Users\X230s\workspace\library-managemen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01050" cy="427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- Login</a:t>
            </a:r>
            <a:endParaRPr lang="en-US" dirty="0"/>
          </a:p>
        </p:txBody>
      </p:sp>
      <p:pic>
        <p:nvPicPr>
          <p:cNvPr id="1026" name="Picture 2" descr="C:\Users\X230s\Google Drive\MUM\MPP\Projec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2884765" cy="3200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219200"/>
            <a:ext cx="258101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219200"/>
            <a:ext cx="2626454" cy="217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3352800"/>
            <a:ext cx="448286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New Library Member</a:t>
            </a:r>
            <a:endParaRPr lang="en-US" dirty="0"/>
          </a:p>
        </p:txBody>
      </p:sp>
      <p:pic>
        <p:nvPicPr>
          <p:cNvPr id="2050" name="Picture 2" descr="C:\Users\X230s\workspace\library-management\docs\AddNew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58200" cy="5000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 – Add New Library Member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97582"/>
            <a:ext cx="6190679" cy="511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Edit New Library Member</a:t>
            </a:r>
            <a:endParaRPr lang="en-US" dirty="0"/>
          </a:p>
        </p:txBody>
      </p:sp>
      <p:pic>
        <p:nvPicPr>
          <p:cNvPr id="3074" name="Picture 2" descr="C:\Users\X230s\workspace\library-management\docs\Edit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447800"/>
            <a:ext cx="8479407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195</TotalTime>
  <Words>132</Words>
  <Application>Microsoft Office PowerPoint</Application>
  <PresentationFormat>On-screen Show (4:3)</PresentationFormat>
  <Paragraphs>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Library Management System</vt:lpstr>
      <vt:lpstr>Class Diagram</vt:lpstr>
      <vt:lpstr>Features</vt:lpstr>
      <vt:lpstr>Data Files</vt:lpstr>
      <vt:lpstr>Sequence Diagram - Login</vt:lpstr>
      <vt:lpstr>Screen Shot - Login</vt:lpstr>
      <vt:lpstr>Sequence Diagram – Add New Library Member</vt:lpstr>
      <vt:lpstr>Screen Shot – Add New Library Member</vt:lpstr>
      <vt:lpstr>Sequence Diagram – Edit New Library Member</vt:lpstr>
      <vt:lpstr>Screen Shot – Edit Library Member Information</vt:lpstr>
      <vt:lpstr>Sequence Diagram – Add Book</vt:lpstr>
      <vt:lpstr>Screen Shot – Add Book</vt:lpstr>
      <vt:lpstr>Sequence Diagram – Add Book Copy</vt:lpstr>
      <vt:lpstr>Screen Shot – Add Book Copy</vt:lpstr>
      <vt:lpstr>Sequence Diagram – Check Out Book</vt:lpstr>
      <vt:lpstr>Sequence Diagram – Check Out Book (contd..)</vt:lpstr>
      <vt:lpstr>Screen Shot – Check Out Book</vt:lpstr>
      <vt:lpstr>Sequence Diagram – Check In Book</vt:lpstr>
      <vt:lpstr>Screen Shot – Check In Book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Pat Adrian Limosnero</dc:creator>
  <cp:lastModifiedBy>Pat Adrian Limosnero</cp:lastModifiedBy>
  <cp:revision>48</cp:revision>
  <dcterms:created xsi:type="dcterms:W3CDTF">2016-03-03T01:20:49Z</dcterms:created>
  <dcterms:modified xsi:type="dcterms:W3CDTF">2016-03-03T17:44:45Z</dcterms:modified>
</cp:coreProperties>
</file>