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23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76200" y="1447920"/>
            <a:ext cx="6015960" cy="48002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76200" y="1447920"/>
            <a:ext cx="601596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b5a989"/>
                </a:solidFill>
                <a:latin typeface="Gill Sans MT"/>
              </a:rPr>
              <a:t>3/3/16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E82EFB9B-4D9C-4575-B87B-7F3A1DA86166}" type="slidenum">
              <a:rPr lang="en-US" sz="1200">
                <a:solidFill>
                  <a:srgbClr val="b5a989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Library Management System</a:t>
            </a:r>
            <a:endParaRPr/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752480"/>
            <a:ext cx="7543440" cy="301716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659760" y="5029200"/>
            <a:ext cx="2881800" cy="1370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Gill Sans MT"/>
              </a:rPr>
              <a:t>MPP Group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Issa Fikadu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Ashraf Elayed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Pat Adrian Limosnero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Screen Shot – Add Book</a:t>
            </a:r>
            <a:endParaRPr/>
          </a:p>
        </p:txBody>
      </p:sp>
      <p:pic>
        <p:nvPicPr>
          <p:cNvPr id="6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219320"/>
            <a:ext cx="4012560" cy="2666520"/>
          </a:xfrm>
          <a:prstGeom prst="rect">
            <a:avLst/>
          </a:prstGeom>
          <a:ln>
            <a:noFill/>
          </a:ln>
        </p:spPr>
      </p:pic>
      <p:pic>
        <p:nvPicPr>
          <p:cNvPr id="6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3886200"/>
            <a:ext cx="5619240" cy="2752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Sequence Diagram – Add Book Copy</a:t>
            </a:r>
            <a:endParaRPr/>
          </a:p>
        </p:txBody>
      </p:sp>
      <p:pic>
        <p:nvPicPr>
          <p:cNvPr id="7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676520"/>
            <a:ext cx="7788600" cy="43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Screen Shot – Add Book Copy</a:t>
            </a:r>
            <a:endParaRPr/>
          </a:p>
        </p:txBody>
      </p:sp>
      <p:pic>
        <p:nvPicPr>
          <p:cNvPr id="7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295280"/>
            <a:ext cx="4217040" cy="2819160"/>
          </a:xfrm>
          <a:prstGeom prst="rect">
            <a:avLst/>
          </a:prstGeom>
          <a:ln>
            <a:noFill/>
          </a:ln>
        </p:spPr>
      </p:pic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320" y="4191120"/>
            <a:ext cx="4723920" cy="2195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Sequence Diagram – Check Out Book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901440"/>
            <a:ext cx="7309080" cy="52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838080"/>
            <a:ext cx="7785720" cy="51908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Class Diagram</a:t>
            </a:r>
            <a:endParaRPr/>
          </a:p>
        </p:txBody>
      </p:sp>
      <p:pic>
        <p:nvPicPr>
          <p:cNvPr id="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95280"/>
            <a:ext cx="7695720" cy="369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Sequence Diagram - Login</a:t>
            </a:r>
            <a:endParaRPr/>
          </a:p>
        </p:txBody>
      </p:sp>
      <p:pic>
        <p:nvPicPr>
          <p:cNvPr id="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560240"/>
            <a:ext cx="7720560" cy="392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Screen Shot - Login</a:t>
            </a:r>
            <a:endParaRPr/>
          </a:p>
        </p:txBody>
      </p:sp>
      <p:pic>
        <p:nvPicPr>
          <p:cNvPr id="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1219320"/>
            <a:ext cx="3227760" cy="3580920"/>
          </a:xfrm>
          <a:prstGeom prst="rect">
            <a:avLst/>
          </a:prstGeom>
          <a:ln>
            <a:noFill/>
          </a:ln>
        </p:spPr>
      </p:pic>
      <p:pic>
        <p:nvPicPr>
          <p:cNvPr id="5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3650400"/>
            <a:ext cx="4190760" cy="2788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Sequence Diagram – Add New Library Member</a:t>
            </a:r>
            <a:endParaRPr/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676520"/>
            <a:ext cx="7848360" cy="42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Screen Shot – Add New Library Member</a:t>
            </a:r>
            <a:endParaRPr/>
          </a:p>
        </p:txBody>
      </p:sp>
      <p:pic>
        <p:nvPicPr>
          <p:cNvPr id="5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523880"/>
            <a:ext cx="3962160" cy="2620440"/>
          </a:xfrm>
          <a:prstGeom prst="rect">
            <a:avLst/>
          </a:prstGeom>
          <a:ln>
            <a:noFill/>
          </a:ln>
        </p:spPr>
      </p:pic>
      <p:pic>
        <p:nvPicPr>
          <p:cNvPr id="5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3390120"/>
            <a:ext cx="4952520" cy="3467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Sequence Diagram – Edit New Library Member</a:t>
            </a:r>
            <a:endParaRPr/>
          </a:p>
        </p:txBody>
      </p:sp>
      <p:pic>
        <p:nvPicPr>
          <p:cNvPr id="6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905120"/>
            <a:ext cx="7922520" cy="43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Screen Shot – Edit Library Member Information</a:t>
            </a:r>
            <a:endParaRPr/>
          </a:p>
        </p:txBody>
      </p:sp>
      <p:pic>
        <p:nvPicPr>
          <p:cNvPr id="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3390120"/>
            <a:ext cx="4952520" cy="3467520"/>
          </a:xfrm>
          <a:prstGeom prst="rect">
            <a:avLst/>
          </a:prstGeom>
          <a:ln w="9360">
            <a:noFill/>
          </a:ln>
        </p:spPr>
      </p:pic>
      <p:pic>
        <p:nvPicPr>
          <p:cNvPr id="6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1371600"/>
            <a:ext cx="4147200" cy="27428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0320" y="4206240"/>
            <a:ext cx="3840480" cy="261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Sequence Diagram – Add Book</a:t>
            </a:r>
            <a:endParaRPr/>
          </a:p>
        </p:txBody>
      </p:sp>
      <p:pic>
        <p:nvPicPr>
          <p:cNvPr id="6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447920"/>
            <a:ext cx="7619760" cy="491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