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pic>
        <p:nvPicPr>
          <p:cNvPr id="1026" name="Picture 2" descr="C:\Users\X230s\Downloads\capita_lms_imag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543800" cy="3017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86200" y="5029200"/>
            <a:ext cx="24288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MPP Group 2</a:t>
            </a:r>
          </a:p>
          <a:p>
            <a:pPr algn="ctr"/>
            <a:r>
              <a:rPr lang="en-US" sz="2000" dirty="0" err="1" smtClean="0"/>
              <a:t>Issa</a:t>
            </a:r>
            <a:r>
              <a:rPr lang="en-US" sz="2000" dirty="0" smtClean="0"/>
              <a:t> </a:t>
            </a:r>
            <a:r>
              <a:rPr lang="en-US" sz="2000" dirty="0" err="1" smtClean="0"/>
              <a:t>Fikadu</a:t>
            </a:r>
            <a:endParaRPr lang="en-US" sz="2000" dirty="0" smtClean="0"/>
          </a:p>
          <a:p>
            <a:pPr algn="ctr"/>
            <a:r>
              <a:rPr lang="en-US" sz="2000" dirty="0" err="1" smtClean="0"/>
              <a:t>Ashraf</a:t>
            </a:r>
            <a:r>
              <a:rPr lang="en-US" sz="2000" dirty="0" smtClean="0"/>
              <a:t> </a:t>
            </a:r>
            <a:r>
              <a:rPr lang="en-US" sz="2000" smtClean="0"/>
              <a:t>Elayed</a:t>
            </a:r>
            <a:endParaRPr lang="en-US" sz="2000" dirty="0" smtClean="0"/>
          </a:p>
          <a:p>
            <a:pPr algn="ctr"/>
            <a:r>
              <a:rPr lang="en-US" sz="2000" dirty="0" smtClean="0"/>
              <a:t>Pat Adrian </a:t>
            </a:r>
            <a:r>
              <a:rPr lang="en-US" sz="2000" dirty="0" err="1" smtClean="0"/>
              <a:t>Limosnero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X230s\Downloads\hand-writes-the-word-thank-you_fyUln5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785906" cy="519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C:\Users\X230s\workspace\library-management\docs\LibrarySystem_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295400"/>
            <a:ext cx="7696200" cy="3691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Login</a:t>
            </a:r>
            <a:endParaRPr lang="en-US" dirty="0"/>
          </a:p>
        </p:txBody>
      </p:sp>
      <p:pic>
        <p:nvPicPr>
          <p:cNvPr id="2050" name="Picture 2" descr="C:\Users\X230s\workspace\library-management\do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60149"/>
            <a:ext cx="7720748" cy="392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New Library Member</a:t>
            </a:r>
            <a:endParaRPr lang="en-US" dirty="0"/>
          </a:p>
        </p:txBody>
      </p:sp>
      <p:pic>
        <p:nvPicPr>
          <p:cNvPr id="3074" name="Picture 2" descr="C:\Users\X230s\workspace\library-management\docs\AddNew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1676400"/>
            <a:ext cx="7848600" cy="4262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</a:t>
            </a:r>
            <a:r>
              <a:rPr lang="en-US" dirty="0" smtClean="0"/>
              <a:t>Edit</a:t>
            </a:r>
            <a:r>
              <a:rPr lang="en-US" dirty="0" smtClean="0"/>
              <a:t> </a:t>
            </a:r>
            <a:r>
              <a:rPr lang="en-US" dirty="0" smtClean="0"/>
              <a:t>New Library Member</a:t>
            </a:r>
            <a:endParaRPr lang="en-US" dirty="0"/>
          </a:p>
        </p:txBody>
      </p:sp>
      <p:pic>
        <p:nvPicPr>
          <p:cNvPr id="4098" name="Picture 2" descr="C:\Users\X230s\workspace\library-management\docs\Edit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922961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– Add Book</a:t>
            </a:r>
            <a:endParaRPr lang="en-US" dirty="0"/>
          </a:p>
        </p:txBody>
      </p:sp>
      <p:pic>
        <p:nvPicPr>
          <p:cNvPr id="5122" name="Picture 2" descr="C:\Users\X230s\workspace\library-management\docs\Add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620000" cy="4911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Book Copy</a:t>
            </a:r>
            <a:endParaRPr lang="en-US" dirty="0"/>
          </a:p>
        </p:txBody>
      </p:sp>
      <p:pic>
        <p:nvPicPr>
          <p:cNvPr id="6147" name="Picture 3" descr="C:\Users\X230s\workspace\library-management\docs\AddBook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676401"/>
            <a:ext cx="7789076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Out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X230s\Downloads\de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01381"/>
            <a:ext cx="7309358" cy="5270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</TotalTime>
  <Words>50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Library Management System</vt:lpstr>
      <vt:lpstr>Class Diagram</vt:lpstr>
      <vt:lpstr>Sequence Diagram - Login</vt:lpstr>
      <vt:lpstr>Sequence Diagram – Add New Library Member</vt:lpstr>
      <vt:lpstr>Sequence Diagram – Edit New Library Member</vt:lpstr>
      <vt:lpstr>Sequence Diagram – Add Book</vt:lpstr>
      <vt:lpstr>Sequence Diagram – Add Book Copy</vt:lpstr>
      <vt:lpstr>Sequence Diagram – Check Out Book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Pat Adrian Limosnero</dc:creator>
  <cp:lastModifiedBy>Pat Adrian Limosnero</cp:lastModifiedBy>
  <cp:revision>14</cp:revision>
  <dcterms:created xsi:type="dcterms:W3CDTF">2016-03-03T01:20:49Z</dcterms:created>
  <dcterms:modified xsi:type="dcterms:W3CDTF">2016-03-03T02:40:33Z</dcterms:modified>
</cp:coreProperties>
</file>