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56458-090B-4802-96D7-DCFF4D27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1E8B02-80AC-4429-AE5A-765E29EF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60B6B-662A-4307-8954-BBBEDFCE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3844C-54D0-4CE9-A71C-703FC4E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25146-10BF-4510-BD0D-8169480D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E91EB-7A84-4812-B2C2-DEAB753F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27118-BBF4-4311-BAB6-C60AC346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6461F-6C30-45B5-AD88-23BA29CA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CC405-937A-48D2-80F7-809AD0A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BEDAD-AB8E-41B0-A3D9-807229CA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BCCA9-80CB-44D8-8ABB-1E77DAEA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2FA9B1-1534-4D24-B7D8-EC9A881D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EE01E-728D-4D4F-8BC8-234CAD53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714E7-B396-45F1-8244-0218906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3173-71C0-4E18-B83A-9795785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2257-E380-4F6C-B9E2-657F8699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E4C76-5BEF-4C23-B00F-DE62D1AF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ED7A-FEFE-449C-91C2-685F4F2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10CBE-BEA9-4472-B1ED-157574B8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43FE6-5D3A-4DD0-9056-746589E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27D0E-4B96-45D3-8A84-C9393B3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B321-B526-42B7-82B9-A95833C0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0EBE9-BD01-421B-A811-4BD693F7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DAED2-9235-48FD-94CA-B9701576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0B628-6C4F-4374-8ACC-B44ABEA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113A-7D03-4FE7-8C2F-EBA1683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C4699-F3C4-49BC-91FC-34365C27D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01245-CB16-4319-8C38-EC030F21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703E7-80CC-4AB3-8618-C5237570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7F042-C05E-43D9-83C1-C84B22F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D3EBD-2CE6-46FC-AB33-A8F6B216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A5F06-6D3E-4F80-B4C4-01CE4C0A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9B130-7823-4498-808E-358B2B74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254EB-8C30-4086-98F4-4481814E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59B569-49C4-426C-9F99-C7C7E0C6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7ED282-C655-49CA-9128-90D7205D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CDBA44-410D-4B9D-8DCC-67C4B3B1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96D52-BD88-468A-A74E-3A577A1B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12375-2264-40F3-AF49-C349470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96CBA-4CB7-46FC-8383-931F995B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9312C2-13B0-4C14-81BB-8E88B91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E2AB5-3637-4034-8A19-1FA5ABBF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4520A-1714-4EB5-87A5-CB0DD01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8D105A-7042-45D0-BBBB-2153B690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7675F-C971-4994-924D-2B7EAAFE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E0A400-2E31-4E66-BCB0-CB3536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5445-5921-468C-B4BA-78431E8F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90447-7B38-47A4-ACC5-F6E67FEF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E3BD8-7B78-454A-82E9-79EA881F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09F4F-89E5-4CA1-B26B-22F835F5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F7C05-521D-4CC1-BD15-8C31C4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EDAE8-26F8-45EC-9E4B-BB7059B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CDCF4-0D70-41A1-8D49-567DDAD5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3DCA29-8574-4FDB-A209-FFB603DB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FAB3B-F271-4A29-AFEF-360B2B68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32779-5A0E-42BB-8EDE-E90DD13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1F3E6-C513-48FD-87CD-51E1652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8A457-571C-401A-8D88-71F14FF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84274B-A5D9-4E91-BAC4-6373AB03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686F-C2AC-4178-95E2-8A46E39E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2634-D225-4C89-9AD3-9E22DAEC9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8B46-3405-4A4D-86C1-D1ACDF338CB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9F4B4-2CF2-473C-BB06-9649EC8B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ABEC-6F52-4DC2-9AF2-59DDE9D0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49" y="3452019"/>
            <a:ext cx="10892167" cy="165576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="https://www.flaticon.com/authors/bogdan-rosu" title="Bogdan </a:t>
            </a:r>
            <a:r>
              <a:rPr lang="en-US" dirty="0" err="1"/>
              <a:t>Rosu</a:t>
            </a:r>
            <a:r>
              <a:rPr lang="en-US" dirty="0"/>
              <a:t>"&gt;Bogdan </a:t>
            </a:r>
            <a:r>
              <a:rPr lang="en-US" dirty="0" err="1"/>
              <a:t>Rosu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    title="Creative Commons BY 3.0" target="_blank"&gt;CC 3.0 BY&lt;/a&gt;&lt;/div&gt;</a:t>
            </a:r>
          </a:p>
          <a:p>
            <a:endParaRPr lang="en-US" dirty="0"/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46448D-2890-402B-B1F5-C0E2EAD94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0909" y="2349498"/>
            <a:ext cx="228600" cy="228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5EA75-E85D-4515-910A-418B40D33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33" y="2349501"/>
            <a:ext cx="228600" cy="228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785599-A233-4A93-94F5-28C14BDFE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152" y="2349500"/>
            <a:ext cx="228601" cy="2286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48BF0C-3836-40CD-9FD3-96949D011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7913" y="2349499"/>
            <a:ext cx="228601" cy="2286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A72A58-C1F8-42F6-B55C-03DB35E19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8292" y="2349498"/>
            <a:ext cx="228602" cy="2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833" y="339844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="https://www.flaticon.com/authors/bogdan-rosu" title="Bogdan </a:t>
            </a:r>
            <a:r>
              <a:rPr lang="en-US" dirty="0" err="1"/>
              <a:t>Rosu</a:t>
            </a:r>
            <a:r>
              <a:rPr lang="en-US" dirty="0"/>
              <a:t>"&gt;Bogdan </a:t>
            </a:r>
            <a:r>
              <a:rPr lang="en-US" dirty="0" err="1"/>
              <a:t>Rosu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    title="Creative Commons BY 3.0" target="_blank"&gt;CC 3.0 BY&lt;/a&gt;&lt;/div&gt;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18360E-404C-4E47-968F-000E6312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178" y="2392749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833" y="3398441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2C20A9-DBA5-4B27-A169-DE05936D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938" y="2175271"/>
            <a:ext cx="623887" cy="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433C5-4435-4EDA-A993-D9FDED53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CEBD5-61FA-4160-B1EC-9F346A29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https://www.flaticon.com/packs/space-elements</a:t>
            </a:r>
          </a:p>
        </p:txBody>
      </p:sp>
    </p:spTree>
    <p:extLst>
      <p:ext uri="{BB962C8B-B14F-4D97-AF65-F5344CB8AC3E}">
        <p14:creationId xmlns:p14="http://schemas.microsoft.com/office/powerpoint/2010/main" val="52853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Memmel</dc:creator>
  <cp:lastModifiedBy>Marius Memmel</cp:lastModifiedBy>
  <cp:revision>6</cp:revision>
  <dcterms:created xsi:type="dcterms:W3CDTF">2018-11-25T20:03:46Z</dcterms:created>
  <dcterms:modified xsi:type="dcterms:W3CDTF">2019-03-04T21:37:04Z</dcterms:modified>
</cp:coreProperties>
</file>