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A691C-CDA3-4A05-A093-25F7AD4A1FA6}" v="370" dt="2019-05-03T07:24:15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75362" autoAdjust="0"/>
  </p:normalViewPr>
  <p:slideViewPr>
    <p:cSldViewPr snapToGrid="0">
      <p:cViewPr>
        <p:scale>
          <a:sx n="75" d="100"/>
          <a:sy n="75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Schneider" userId="cacf492544be7087" providerId="LiveId" clId="{513A691C-CDA3-4A05-A093-25F7AD4A1FA6}"/>
    <pc:docChg chg="undo custSel mod addSld delSld modSld">
      <pc:chgData name="Lea Schneider" userId="cacf492544be7087" providerId="LiveId" clId="{513A691C-CDA3-4A05-A093-25F7AD4A1FA6}" dt="2019-05-03T07:24:21.634" v="2073" actId="26606"/>
      <pc:docMkLst>
        <pc:docMk/>
      </pc:docMkLst>
      <pc:sldChg chg="addSp modSp mod setBg setClrOvrMap">
        <pc:chgData name="Lea Schneider" userId="cacf492544be7087" providerId="LiveId" clId="{513A691C-CDA3-4A05-A093-25F7AD4A1FA6}" dt="2019-05-02T07:12:36.452" v="1" actId="26606"/>
        <pc:sldMkLst>
          <pc:docMk/>
          <pc:sldMk cId="1017230292" sldId="256"/>
        </pc:sldMkLst>
        <pc:spChg chg="mod">
          <ac:chgData name="Lea Schneider" userId="cacf492544be7087" providerId="LiveId" clId="{513A691C-CDA3-4A05-A093-25F7AD4A1FA6}" dt="2019-05-02T07:12:36.452" v="1" actId="26606"/>
          <ac:spMkLst>
            <pc:docMk/>
            <pc:sldMk cId="1017230292" sldId="256"/>
            <ac:spMk id="2" creationId="{6CF3B2F1-BE79-4C21-A263-A50D0020B1A5}"/>
          </ac:spMkLst>
        </pc:spChg>
        <pc:spChg chg="mod">
          <ac:chgData name="Lea Schneider" userId="cacf492544be7087" providerId="LiveId" clId="{513A691C-CDA3-4A05-A093-25F7AD4A1FA6}" dt="2019-05-02T07:12:36.452" v="1" actId="26606"/>
          <ac:spMkLst>
            <pc:docMk/>
            <pc:sldMk cId="1017230292" sldId="256"/>
            <ac:spMk id="3" creationId="{FE787152-4EB5-41F8-B545-2EA83B6B066E}"/>
          </ac:spMkLst>
        </pc:spChg>
        <pc:spChg chg="add">
          <ac:chgData name="Lea Schneider" userId="cacf492544be7087" providerId="LiveId" clId="{513A691C-CDA3-4A05-A093-25F7AD4A1FA6}" dt="2019-05-02T07:12:36.452" v="1" actId="26606"/>
          <ac:spMkLst>
            <pc:docMk/>
            <pc:sldMk cId="1017230292" sldId="256"/>
            <ac:spMk id="9" creationId="{71B2258F-86CA-4D4D-8270-BC05FCDEBFB3}"/>
          </ac:spMkLst>
        </pc:spChg>
        <pc:picChg chg="add mod ord">
          <ac:chgData name="Lea Schneider" userId="cacf492544be7087" providerId="LiveId" clId="{513A691C-CDA3-4A05-A093-25F7AD4A1FA6}" dt="2019-05-02T07:12:36.452" v="1" actId="26606"/>
          <ac:picMkLst>
            <pc:docMk/>
            <pc:sldMk cId="1017230292" sldId="256"/>
            <ac:picMk id="4" creationId="{9BEC43D1-9E88-462F-ADF8-E16C22223754}"/>
          </ac:picMkLst>
        </pc:picChg>
      </pc:sldChg>
      <pc:sldChg chg="addSp delSp modSp modTransition modAnim modNotesTx">
        <pc:chgData name="Lea Schneider" userId="cacf492544be7087" providerId="LiveId" clId="{513A691C-CDA3-4A05-A093-25F7AD4A1FA6}" dt="2019-05-02T10:13:41.832" v="2068"/>
        <pc:sldMkLst>
          <pc:docMk/>
          <pc:sldMk cId="2354610817" sldId="257"/>
        </pc:sldMkLst>
        <pc:spChg chg="mod">
          <ac:chgData name="Lea Schneider" userId="cacf492544be7087" providerId="LiveId" clId="{513A691C-CDA3-4A05-A093-25F7AD4A1FA6}" dt="2019-05-02T07:13:14.966" v="32" actId="20577"/>
          <ac:spMkLst>
            <pc:docMk/>
            <pc:sldMk cId="2354610817" sldId="257"/>
            <ac:spMk id="2" creationId="{5A373AA6-D0EB-4123-8A3D-884F92758170}"/>
          </ac:spMkLst>
        </pc:spChg>
        <pc:spChg chg="del mod">
          <ac:chgData name="Lea Schneider" userId="cacf492544be7087" providerId="LiveId" clId="{513A691C-CDA3-4A05-A093-25F7AD4A1FA6}" dt="2019-05-02T07:42:01.307" v="266" actId="478"/>
          <ac:spMkLst>
            <pc:docMk/>
            <pc:sldMk cId="2354610817" sldId="257"/>
            <ac:spMk id="3" creationId="{20ECC42B-8DDD-41A6-A9C4-231A05687BE7}"/>
          </ac:spMkLst>
        </pc:spChg>
        <pc:spChg chg="add mod">
          <ac:chgData name="Lea Schneider" userId="cacf492544be7087" providerId="LiveId" clId="{513A691C-CDA3-4A05-A093-25F7AD4A1FA6}" dt="2019-05-02T07:46:38.391" v="346" actId="14100"/>
          <ac:spMkLst>
            <pc:docMk/>
            <pc:sldMk cId="2354610817" sldId="257"/>
            <ac:spMk id="12" creationId="{15975D66-BA69-474C-ADA5-11AFA6F27004}"/>
          </ac:spMkLst>
        </pc:spChg>
        <pc:spChg chg="add mod">
          <ac:chgData name="Lea Schneider" userId="cacf492544be7087" providerId="LiveId" clId="{513A691C-CDA3-4A05-A093-25F7AD4A1FA6}" dt="2019-05-02T07:46:46.713" v="387" actId="1037"/>
          <ac:spMkLst>
            <pc:docMk/>
            <pc:sldMk cId="2354610817" sldId="257"/>
            <ac:spMk id="13" creationId="{548DCB45-FD4D-4033-9003-E6DA6D890633}"/>
          </ac:spMkLst>
        </pc:spChg>
        <pc:spChg chg="add mod">
          <ac:chgData name="Lea Schneider" userId="cacf492544be7087" providerId="LiveId" clId="{513A691C-CDA3-4A05-A093-25F7AD4A1FA6}" dt="2019-05-02T07:46:38.391" v="346" actId="14100"/>
          <ac:spMkLst>
            <pc:docMk/>
            <pc:sldMk cId="2354610817" sldId="257"/>
            <ac:spMk id="14" creationId="{C4D05D1D-DFC9-423A-98E4-262EB47DBABF}"/>
          </ac:spMkLst>
        </pc:spChg>
        <pc:spChg chg="add mod">
          <ac:chgData name="Lea Schneider" userId="cacf492544be7087" providerId="LiveId" clId="{513A691C-CDA3-4A05-A093-25F7AD4A1FA6}" dt="2019-05-02T07:46:46.713" v="387" actId="1037"/>
          <ac:spMkLst>
            <pc:docMk/>
            <pc:sldMk cId="2354610817" sldId="257"/>
            <ac:spMk id="15" creationId="{C44CDEA7-503E-4F06-9BD4-97D0542E2F93}"/>
          </ac:spMkLst>
        </pc:spChg>
        <pc:spChg chg="add del mod">
          <ac:chgData name="Lea Schneider" userId="cacf492544be7087" providerId="LiveId" clId="{513A691C-CDA3-4A05-A093-25F7AD4A1FA6}" dt="2019-05-02T07:46:56.336" v="388" actId="478"/>
          <ac:spMkLst>
            <pc:docMk/>
            <pc:sldMk cId="2354610817" sldId="257"/>
            <ac:spMk id="20" creationId="{AAE9971D-A0B8-4142-94BA-E2A3CE923EDA}"/>
          </ac:spMkLst>
        </pc:spChg>
        <pc:spChg chg="add del mod">
          <ac:chgData name="Lea Schneider" userId="cacf492544be7087" providerId="LiveId" clId="{513A691C-CDA3-4A05-A093-25F7AD4A1FA6}" dt="2019-05-02T07:47:04.329" v="393" actId="478"/>
          <ac:spMkLst>
            <pc:docMk/>
            <pc:sldMk cId="2354610817" sldId="257"/>
            <ac:spMk id="21" creationId="{27508180-3F46-47A3-BE1C-68A8C4E2FB59}"/>
          </ac:spMkLst>
        </pc:spChg>
        <pc:spChg chg="add del mod">
          <ac:chgData name="Lea Schneider" userId="cacf492544be7087" providerId="LiveId" clId="{513A691C-CDA3-4A05-A093-25F7AD4A1FA6}" dt="2019-05-02T07:47:01.022" v="391" actId="478"/>
          <ac:spMkLst>
            <pc:docMk/>
            <pc:sldMk cId="2354610817" sldId="257"/>
            <ac:spMk id="22" creationId="{FA7FAAAB-58F6-4A58-B52D-54063C935B6A}"/>
          </ac:spMkLst>
        </pc:spChg>
        <pc:spChg chg="add del mod">
          <ac:chgData name="Lea Schneider" userId="cacf492544be7087" providerId="LiveId" clId="{513A691C-CDA3-4A05-A093-25F7AD4A1FA6}" dt="2019-05-02T07:47:06.879" v="395" actId="478"/>
          <ac:spMkLst>
            <pc:docMk/>
            <pc:sldMk cId="2354610817" sldId="257"/>
            <ac:spMk id="23" creationId="{B705853F-D409-42CA-8F00-5C6ED223655D}"/>
          </ac:spMkLst>
        </pc:spChg>
        <pc:spChg chg="add mod">
          <ac:chgData name="Lea Schneider" userId="cacf492544be7087" providerId="LiveId" clId="{513A691C-CDA3-4A05-A093-25F7AD4A1FA6}" dt="2019-05-02T07:52:44.036" v="690" actId="14100"/>
          <ac:spMkLst>
            <pc:docMk/>
            <pc:sldMk cId="2354610817" sldId="257"/>
            <ac:spMk id="24" creationId="{E472BA66-3E2C-4040-B7C0-FA9E779CED05}"/>
          </ac:spMkLst>
        </pc:spChg>
        <pc:spChg chg="add mod">
          <ac:chgData name="Lea Schneider" userId="cacf492544be7087" providerId="LiveId" clId="{513A691C-CDA3-4A05-A093-25F7AD4A1FA6}" dt="2019-05-02T08:00:58.985" v="1245" actId="1076"/>
          <ac:spMkLst>
            <pc:docMk/>
            <pc:sldMk cId="2354610817" sldId="257"/>
            <ac:spMk id="25" creationId="{E1155FE9-6691-4B2A-BE9A-37F799DDA0E9}"/>
          </ac:spMkLst>
        </pc:spChg>
        <pc:spChg chg="add mod">
          <ac:chgData name="Lea Schneider" userId="cacf492544be7087" providerId="LiveId" clId="{513A691C-CDA3-4A05-A093-25F7AD4A1FA6}" dt="2019-05-02T08:01:17.325" v="1246" actId="1076"/>
          <ac:spMkLst>
            <pc:docMk/>
            <pc:sldMk cId="2354610817" sldId="257"/>
            <ac:spMk id="26" creationId="{94CA7477-38C0-4372-85E0-9F9640C6367B}"/>
          </ac:spMkLst>
        </pc:spChg>
        <pc:spChg chg="add mod">
          <ac:chgData name="Lea Schneider" userId="cacf492544be7087" providerId="LiveId" clId="{513A691C-CDA3-4A05-A093-25F7AD4A1FA6}" dt="2019-05-02T08:00:40.445" v="1243" actId="20577"/>
          <ac:spMkLst>
            <pc:docMk/>
            <pc:sldMk cId="2354610817" sldId="257"/>
            <ac:spMk id="27" creationId="{7FC1C082-1C7E-4317-8D01-66E9F231CD1E}"/>
          </ac:spMkLst>
        </pc:spChg>
        <pc:picChg chg="add mod">
          <ac:chgData name="Lea Schneider" userId="cacf492544be7087" providerId="LiveId" clId="{513A691C-CDA3-4A05-A093-25F7AD4A1FA6}" dt="2019-05-02T07:52:51.979" v="696" actId="1038"/>
          <ac:picMkLst>
            <pc:docMk/>
            <pc:sldMk cId="2354610817" sldId="257"/>
            <ac:picMk id="5" creationId="{ECC0925A-3C82-47BE-AB1E-D3B4EC0ABE20}"/>
          </ac:picMkLst>
        </pc:picChg>
        <pc:picChg chg="add mod">
          <ac:chgData name="Lea Schneider" userId="cacf492544be7087" providerId="LiveId" clId="{513A691C-CDA3-4A05-A093-25F7AD4A1FA6}" dt="2019-05-02T07:52:51.979" v="696" actId="1038"/>
          <ac:picMkLst>
            <pc:docMk/>
            <pc:sldMk cId="2354610817" sldId="257"/>
            <ac:picMk id="7" creationId="{8F899B73-7348-4741-A148-2C6A55E55D67}"/>
          </ac:picMkLst>
        </pc:picChg>
        <pc:picChg chg="add mod">
          <ac:chgData name="Lea Schneider" userId="cacf492544be7087" providerId="LiveId" clId="{513A691C-CDA3-4A05-A093-25F7AD4A1FA6}" dt="2019-05-02T07:53:16.646" v="700" actId="1076"/>
          <ac:picMkLst>
            <pc:docMk/>
            <pc:sldMk cId="2354610817" sldId="257"/>
            <ac:picMk id="9" creationId="{42C37519-1166-4A82-BFAA-C71445E8617C}"/>
          </ac:picMkLst>
        </pc:picChg>
        <pc:picChg chg="add mod">
          <ac:chgData name="Lea Schneider" userId="cacf492544be7087" providerId="LiveId" clId="{513A691C-CDA3-4A05-A093-25F7AD4A1FA6}" dt="2019-05-02T07:53:13.244" v="699" actId="1076"/>
          <ac:picMkLst>
            <pc:docMk/>
            <pc:sldMk cId="2354610817" sldId="257"/>
            <ac:picMk id="11" creationId="{3E68CB4B-B3BA-4A6D-8CCE-BB543B79A826}"/>
          </ac:picMkLst>
        </pc:picChg>
        <pc:picChg chg="add del mod">
          <ac:chgData name="Lea Schneider" userId="cacf492544be7087" providerId="LiveId" clId="{513A691C-CDA3-4A05-A093-25F7AD4A1FA6}" dt="2019-05-02T07:46:57.592" v="389" actId="478"/>
          <ac:picMkLst>
            <pc:docMk/>
            <pc:sldMk cId="2354610817" sldId="257"/>
            <ac:picMk id="16" creationId="{C9FA785E-35D3-4539-B796-78A63A687190}"/>
          </ac:picMkLst>
        </pc:picChg>
        <pc:picChg chg="add del mod">
          <ac:chgData name="Lea Schneider" userId="cacf492544be7087" providerId="LiveId" clId="{513A691C-CDA3-4A05-A093-25F7AD4A1FA6}" dt="2019-05-02T07:47:02.463" v="392" actId="478"/>
          <ac:picMkLst>
            <pc:docMk/>
            <pc:sldMk cId="2354610817" sldId="257"/>
            <ac:picMk id="17" creationId="{58C84690-3772-4CD3-83DE-AA68099708A3}"/>
          </ac:picMkLst>
        </pc:picChg>
        <pc:picChg chg="add del mod">
          <ac:chgData name="Lea Schneider" userId="cacf492544be7087" providerId="LiveId" clId="{513A691C-CDA3-4A05-A093-25F7AD4A1FA6}" dt="2019-05-02T07:47:05.598" v="394" actId="478"/>
          <ac:picMkLst>
            <pc:docMk/>
            <pc:sldMk cId="2354610817" sldId="257"/>
            <ac:picMk id="18" creationId="{A6B65E71-9B2B-4487-9C59-E80B6AF41706}"/>
          </ac:picMkLst>
        </pc:picChg>
        <pc:picChg chg="add del mod">
          <ac:chgData name="Lea Schneider" userId="cacf492544be7087" providerId="LiveId" clId="{513A691C-CDA3-4A05-A093-25F7AD4A1FA6}" dt="2019-05-02T07:46:59.407" v="390" actId="478"/>
          <ac:picMkLst>
            <pc:docMk/>
            <pc:sldMk cId="2354610817" sldId="257"/>
            <ac:picMk id="19" creationId="{0BF55A19-2122-4BA4-8656-6A0871B17A0C}"/>
          </ac:picMkLst>
        </pc:picChg>
        <pc:picChg chg="add mod modCrop">
          <ac:chgData name="Lea Schneider" userId="cacf492544be7087" providerId="LiveId" clId="{513A691C-CDA3-4A05-A093-25F7AD4A1FA6}" dt="2019-05-02T08:03:01.604" v="1254" actId="1076"/>
          <ac:picMkLst>
            <pc:docMk/>
            <pc:sldMk cId="2354610817" sldId="257"/>
            <ac:picMk id="28" creationId="{DFA0656D-9AB5-431C-8FB7-B927C732E522}"/>
          </ac:picMkLst>
        </pc:picChg>
      </pc:sldChg>
      <pc:sldChg chg="addSp delSp modSp modTransition">
        <pc:chgData name="Lea Schneider" userId="cacf492544be7087" providerId="LiveId" clId="{513A691C-CDA3-4A05-A093-25F7AD4A1FA6}" dt="2019-05-02T10:12:16.629" v="2059"/>
        <pc:sldMkLst>
          <pc:docMk/>
          <pc:sldMk cId="3349925163" sldId="258"/>
        </pc:sldMkLst>
        <pc:spChg chg="mod">
          <ac:chgData name="Lea Schneider" userId="cacf492544be7087" providerId="LiveId" clId="{513A691C-CDA3-4A05-A093-25F7AD4A1FA6}" dt="2019-05-02T07:39:11.064" v="180" actId="20577"/>
          <ac:spMkLst>
            <pc:docMk/>
            <pc:sldMk cId="3349925163" sldId="258"/>
            <ac:spMk id="2" creationId="{80B30648-B493-4107-BFB5-7EF055E7F422}"/>
          </ac:spMkLst>
        </pc:spChg>
        <pc:spChg chg="mod">
          <ac:chgData name="Lea Schneider" userId="cacf492544be7087" providerId="LiveId" clId="{513A691C-CDA3-4A05-A093-25F7AD4A1FA6}" dt="2019-05-02T08:14:14.185" v="1551" actId="27636"/>
          <ac:spMkLst>
            <pc:docMk/>
            <pc:sldMk cId="3349925163" sldId="258"/>
            <ac:spMk id="3" creationId="{8D3D32EA-B29A-44A0-8651-28C1E625A2DD}"/>
          </ac:spMkLst>
        </pc:spChg>
        <pc:graphicFrameChg chg="add mod modGraphic">
          <ac:chgData name="Lea Schneider" userId="cacf492544be7087" providerId="LiveId" clId="{513A691C-CDA3-4A05-A093-25F7AD4A1FA6}" dt="2019-05-02T10:05:43.457" v="1996" actId="12385"/>
          <ac:graphicFrameMkLst>
            <pc:docMk/>
            <pc:sldMk cId="3349925163" sldId="258"/>
            <ac:graphicFrameMk id="4" creationId="{3B2B4BEE-0A7C-4ABE-93A8-903DFC0229DD}"/>
          </ac:graphicFrameMkLst>
        </pc:graphicFrameChg>
        <pc:picChg chg="add mod">
          <ac:chgData name="Lea Schneider" userId="cacf492544be7087" providerId="LiveId" clId="{513A691C-CDA3-4A05-A093-25F7AD4A1FA6}" dt="2019-05-02T09:45:55.025" v="1984" actId="1076"/>
          <ac:picMkLst>
            <pc:docMk/>
            <pc:sldMk cId="3349925163" sldId="258"/>
            <ac:picMk id="7" creationId="{B2543B18-3E7C-43A0-89AB-25DA5EC955F5}"/>
          </ac:picMkLst>
        </pc:picChg>
        <pc:picChg chg="add del mod">
          <ac:chgData name="Lea Schneider" userId="cacf492544be7087" providerId="LiveId" clId="{513A691C-CDA3-4A05-A093-25F7AD4A1FA6}" dt="2019-05-02T09:45:07.738" v="1973" actId="478"/>
          <ac:picMkLst>
            <pc:docMk/>
            <pc:sldMk cId="3349925163" sldId="258"/>
            <ac:picMk id="9" creationId="{758A6D7A-F6DD-47E0-9A5A-2A60230D5882}"/>
          </ac:picMkLst>
        </pc:picChg>
        <pc:picChg chg="add mod ord">
          <ac:chgData name="Lea Schneider" userId="cacf492544be7087" providerId="LiveId" clId="{513A691C-CDA3-4A05-A093-25F7AD4A1FA6}" dt="2019-05-02T10:11:03.503" v="2051" actId="14100"/>
          <ac:picMkLst>
            <pc:docMk/>
            <pc:sldMk cId="3349925163" sldId="258"/>
            <ac:picMk id="10" creationId="{0017B157-488A-445D-BEF2-21B91B4E1B04}"/>
          </ac:picMkLst>
        </pc:picChg>
        <pc:cxnChg chg="add del mod">
          <ac:chgData name="Lea Schneider" userId="cacf492544be7087" providerId="LiveId" clId="{513A691C-CDA3-4A05-A093-25F7AD4A1FA6}" dt="2019-05-02T09:45:46.862" v="1982" actId="478"/>
          <ac:cxnSpMkLst>
            <pc:docMk/>
            <pc:sldMk cId="3349925163" sldId="258"/>
            <ac:cxnSpMk id="6" creationId="{56D9BF8B-87B0-41A7-9A3F-2A7445E2BC23}"/>
          </ac:cxnSpMkLst>
        </pc:cxnChg>
      </pc:sldChg>
      <pc:sldChg chg="addSp delSp modSp modTransition">
        <pc:chgData name="Lea Schneider" userId="cacf492544be7087" providerId="LiveId" clId="{513A691C-CDA3-4A05-A093-25F7AD4A1FA6}" dt="2019-05-02T10:13:06.363" v="2064"/>
        <pc:sldMkLst>
          <pc:docMk/>
          <pc:sldMk cId="2629087667" sldId="259"/>
        </pc:sldMkLst>
        <pc:spChg chg="mod">
          <ac:chgData name="Lea Schneider" userId="cacf492544be7087" providerId="LiveId" clId="{513A691C-CDA3-4A05-A093-25F7AD4A1FA6}" dt="2019-05-02T08:16:26.922" v="1648" actId="20577"/>
          <ac:spMkLst>
            <pc:docMk/>
            <pc:sldMk cId="2629087667" sldId="259"/>
            <ac:spMk id="2" creationId="{227BF991-4972-4F33-949A-74A879788F17}"/>
          </ac:spMkLst>
        </pc:spChg>
        <pc:spChg chg="mod">
          <ac:chgData name="Lea Schneider" userId="cacf492544be7087" providerId="LiveId" clId="{513A691C-CDA3-4A05-A093-25F7AD4A1FA6}" dt="2019-05-02T08:27:14.525" v="1743" actId="20577"/>
          <ac:spMkLst>
            <pc:docMk/>
            <pc:sldMk cId="2629087667" sldId="259"/>
            <ac:spMk id="3" creationId="{D2B954C6-4AA0-46F6-A12D-04F8BE37262E}"/>
          </ac:spMkLst>
        </pc:spChg>
        <pc:graphicFrameChg chg="add mod">
          <ac:chgData name="Lea Schneider" userId="cacf492544be7087" providerId="LiveId" clId="{513A691C-CDA3-4A05-A093-25F7AD4A1FA6}" dt="2019-05-02T09:46:57.701" v="1988" actId="113"/>
          <ac:graphicFrameMkLst>
            <pc:docMk/>
            <pc:sldMk cId="2629087667" sldId="259"/>
            <ac:graphicFrameMk id="4" creationId="{09310D2C-401A-4F34-BEDD-EF485AE043F0}"/>
          </ac:graphicFrameMkLst>
        </pc:graphicFrameChg>
        <pc:picChg chg="add del mod ord">
          <ac:chgData name="Lea Schneider" userId="cacf492544be7087" providerId="LiveId" clId="{513A691C-CDA3-4A05-A093-25F7AD4A1FA6}" dt="2019-05-02T10:07:13.659" v="2012" actId="478"/>
          <ac:picMkLst>
            <pc:docMk/>
            <pc:sldMk cId="2629087667" sldId="259"/>
            <ac:picMk id="5" creationId="{ED042B82-C3A9-4691-A398-4E83CC3345F0}"/>
          </ac:picMkLst>
        </pc:picChg>
        <pc:picChg chg="add del mod ord">
          <ac:chgData name="Lea Schneider" userId="cacf492544be7087" providerId="LiveId" clId="{513A691C-CDA3-4A05-A093-25F7AD4A1FA6}" dt="2019-05-02T10:07:39.909" v="2016" actId="478"/>
          <ac:picMkLst>
            <pc:docMk/>
            <pc:sldMk cId="2629087667" sldId="259"/>
            <ac:picMk id="6" creationId="{DF31E496-8637-445B-9468-62AEED10FBE4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8" creationId="{4751B87F-F43D-429F-9AD2-C32CE70087B7}"/>
          </ac:picMkLst>
        </pc:picChg>
        <pc:picChg chg="add del mod">
          <ac:chgData name="Lea Schneider" userId="cacf492544be7087" providerId="LiveId" clId="{513A691C-CDA3-4A05-A093-25F7AD4A1FA6}" dt="2019-05-02T10:09:36.814" v="2044" actId="478"/>
          <ac:picMkLst>
            <pc:docMk/>
            <pc:sldMk cId="2629087667" sldId="259"/>
            <ac:picMk id="10" creationId="{E687634D-478F-4884-B0C5-2673A48DFFCA}"/>
          </ac:picMkLst>
        </pc:picChg>
        <pc:picChg chg="add del">
          <ac:chgData name="Lea Schneider" userId="cacf492544be7087" providerId="LiveId" clId="{513A691C-CDA3-4A05-A093-25F7AD4A1FA6}" dt="2019-05-02T10:08:39.033" v="2025"/>
          <ac:picMkLst>
            <pc:docMk/>
            <pc:sldMk cId="2629087667" sldId="259"/>
            <ac:picMk id="11" creationId="{EE8AD4AA-17B3-4F32-9442-BD9A7443ABBF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12" creationId="{F267BE29-9A07-41B4-9B61-F63516BA364E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13" creationId="{46C7E286-8C5A-47EC-8586-E44052374EE2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14" creationId="{442EED4E-7716-4A84-8ECB-2804AA364736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15" creationId="{EE9E0D30-7B17-4347-A227-47A15C140FB1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16" creationId="{4756ADA7-32AB-4D5C-82AF-413FE1CDA4C5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17" creationId="{5FE2A1EE-E4FE-4EA6-90E1-8A1E4734288A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18" creationId="{A5540962-D42D-4988-A239-00BFC879668A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19" creationId="{C0D2FED4-C3C5-484D-BAE9-8B8BD67E4E35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20" creationId="{C25B18EC-1FC8-4AC2-869A-00E317B07472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21" creationId="{91D05FDD-0CD3-466B-AC58-AF8AA40E46F0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22" creationId="{EC822645-BBDB-44C4-9D17-5DE50D01A0A3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23" creationId="{441140AD-4D8F-4C2A-8406-2AF5DDEE55C2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24" creationId="{22321576-0FC5-4EDE-9382-30078804F704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25" creationId="{DF9BF984-3A01-4F40-A31B-E3AB38D05A13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26" creationId="{A573BF60-12D1-4F0E-9CBD-A70CF300D990}"/>
          </ac:picMkLst>
        </pc:picChg>
        <pc:picChg chg="add del mod">
          <ac:chgData name="Lea Schneider" userId="cacf492544be7087" providerId="LiveId" clId="{513A691C-CDA3-4A05-A093-25F7AD4A1FA6}" dt="2019-05-02T10:10:38.020" v="2047" actId="478"/>
          <ac:picMkLst>
            <pc:docMk/>
            <pc:sldMk cId="2629087667" sldId="259"/>
            <ac:picMk id="27" creationId="{0199C56A-4601-4F18-9B8D-06A0C0905C10}"/>
          </ac:picMkLst>
        </pc:picChg>
        <pc:picChg chg="add mod modCrop">
          <ac:chgData name="Lea Schneider" userId="cacf492544be7087" providerId="LiveId" clId="{513A691C-CDA3-4A05-A093-25F7AD4A1FA6}" dt="2019-05-02T10:12:58.925" v="2063" actId="1076"/>
          <ac:picMkLst>
            <pc:docMk/>
            <pc:sldMk cId="2629087667" sldId="259"/>
            <ac:picMk id="28" creationId="{3A9BA535-CDB5-4F32-B345-AE7AA96C9472}"/>
          </ac:picMkLst>
        </pc:picChg>
      </pc:sldChg>
      <pc:sldChg chg="modSp del">
        <pc:chgData name="Lea Schneider" userId="cacf492544be7087" providerId="LiveId" clId="{513A691C-CDA3-4A05-A093-25F7AD4A1FA6}" dt="2019-05-02T08:37:57.485" v="1967" actId="2696"/>
        <pc:sldMkLst>
          <pc:docMk/>
          <pc:sldMk cId="1687428826" sldId="260"/>
        </pc:sldMkLst>
        <pc:spChg chg="mod">
          <ac:chgData name="Lea Schneider" userId="cacf492544be7087" providerId="LiveId" clId="{513A691C-CDA3-4A05-A093-25F7AD4A1FA6}" dt="2019-05-02T07:39:31.926" v="199" actId="20577"/>
          <ac:spMkLst>
            <pc:docMk/>
            <pc:sldMk cId="1687428826" sldId="260"/>
            <ac:spMk id="2" creationId="{59621FDA-BE10-4AF9-A2F2-6E71ADBD2451}"/>
          </ac:spMkLst>
        </pc:spChg>
      </pc:sldChg>
      <pc:sldChg chg="addSp delSp modSp add mod setBg">
        <pc:chgData name="Lea Schneider" userId="cacf492544be7087" providerId="LiveId" clId="{513A691C-CDA3-4A05-A093-25F7AD4A1FA6}" dt="2019-05-03T07:24:21.634" v="2073" actId="26606"/>
        <pc:sldMkLst>
          <pc:docMk/>
          <pc:sldMk cId="3871689065" sldId="260"/>
        </pc:sldMkLst>
        <pc:spChg chg="del">
          <ac:chgData name="Lea Schneider" userId="cacf492544be7087" providerId="LiveId" clId="{513A691C-CDA3-4A05-A093-25F7AD4A1FA6}" dt="2019-05-03T07:24:12.064" v="2070" actId="478"/>
          <ac:spMkLst>
            <pc:docMk/>
            <pc:sldMk cId="3871689065" sldId="260"/>
            <ac:spMk id="2" creationId="{592D49D7-F47B-4E8E-831F-3666413B67C0}"/>
          </ac:spMkLst>
        </pc:spChg>
        <pc:spChg chg="del">
          <ac:chgData name="Lea Schneider" userId="cacf492544be7087" providerId="LiveId" clId="{513A691C-CDA3-4A05-A093-25F7AD4A1FA6}" dt="2019-05-03T07:24:14.077" v="2071" actId="478"/>
          <ac:spMkLst>
            <pc:docMk/>
            <pc:sldMk cId="3871689065" sldId="260"/>
            <ac:spMk id="3" creationId="{9E92832D-58F9-4A69-9EA7-DC4F9EC78D82}"/>
          </ac:spMkLst>
        </pc:spChg>
        <pc:spChg chg="add">
          <ac:chgData name="Lea Schneider" userId="cacf492544be7087" providerId="LiveId" clId="{513A691C-CDA3-4A05-A093-25F7AD4A1FA6}" dt="2019-05-03T07:24:21.634" v="2073" actId="26606"/>
          <ac:spMkLst>
            <pc:docMk/>
            <pc:sldMk cId="3871689065" sldId="260"/>
            <ac:spMk id="10" creationId="{32BC26D8-82FB-445E-AA49-62A77D7C1EE0}"/>
          </ac:spMkLst>
        </pc:spChg>
        <pc:spChg chg="add">
          <ac:chgData name="Lea Schneider" userId="cacf492544be7087" providerId="LiveId" clId="{513A691C-CDA3-4A05-A093-25F7AD4A1FA6}" dt="2019-05-03T07:24:21.634" v="2073" actId="26606"/>
          <ac:spMkLst>
            <pc:docMk/>
            <pc:sldMk cId="3871689065" sldId="260"/>
            <ac:spMk id="12" creationId="{CB44330D-EA18-4254-AA95-EB49948539B8}"/>
          </ac:spMkLst>
        </pc:spChg>
        <pc:picChg chg="add mod">
          <ac:chgData name="Lea Schneider" userId="cacf492544be7087" providerId="LiveId" clId="{513A691C-CDA3-4A05-A093-25F7AD4A1FA6}" dt="2019-05-03T07:24:21.634" v="2073" actId="26606"/>
          <ac:picMkLst>
            <pc:docMk/>
            <pc:sldMk cId="3871689065" sldId="260"/>
            <ac:picMk id="5" creationId="{8EE2F64C-8AFF-4112-A2B5-DFDA634B127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DC8A4-DE2A-431C-8813-D8CF44C6F54C}" type="doc">
      <dgm:prSet loTypeId="urn:microsoft.com/office/officeart/2009/3/layout/RandomtoResult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961831C-C359-44EE-8F85-2DA0D6E54F06}">
      <dgm:prSet phldrT="[Text]"/>
      <dgm:spPr/>
      <dgm:t>
        <a:bodyPr/>
        <a:lstStyle/>
        <a:p>
          <a:r>
            <a:rPr lang="en-US" b="1" dirty="0"/>
            <a:t>Data Exploration</a:t>
          </a:r>
          <a:endParaRPr lang="de-DE" b="1" dirty="0"/>
        </a:p>
      </dgm:t>
    </dgm:pt>
    <dgm:pt modelId="{21C5AB25-E1FB-46B4-9547-08BF9F8A24CA}" type="parTrans" cxnId="{1D6B99DB-3F31-4C40-BAA7-1470169A4FD6}">
      <dgm:prSet/>
      <dgm:spPr/>
      <dgm:t>
        <a:bodyPr/>
        <a:lstStyle/>
        <a:p>
          <a:endParaRPr lang="de-DE"/>
        </a:p>
      </dgm:t>
    </dgm:pt>
    <dgm:pt modelId="{3A03AA63-6321-4B00-B154-5A7C6E0D7507}" type="sibTrans" cxnId="{1D6B99DB-3F31-4C40-BAA7-1470169A4FD6}">
      <dgm:prSet/>
      <dgm:spPr/>
      <dgm:t>
        <a:bodyPr/>
        <a:lstStyle/>
        <a:p>
          <a:endParaRPr lang="de-DE"/>
        </a:p>
      </dgm:t>
    </dgm:pt>
    <dgm:pt modelId="{16B6DA95-A038-443D-AD61-3419A05B1FE0}">
      <dgm:prSet phldrT="[Text]"/>
      <dgm:spPr/>
      <dgm:t>
        <a:bodyPr/>
        <a:lstStyle/>
        <a:p>
          <a:r>
            <a:rPr lang="en-US" dirty="0"/>
            <a:t>Visualization</a:t>
          </a:r>
          <a:endParaRPr lang="de-DE" dirty="0"/>
        </a:p>
      </dgm:t>
    </dgm:pt>
    <dgm:pt modelId="{697CC712-7285-4C3E-8BBC-89735175FE88}" type="parTrans" cxnId="{62870226-205D-4BCE-BD66-5B2BD7F06F15}">
      <dgm:prSet/>
      <dgm:spPr/>
      <dgm:t>
        <a:bodyPr/>
        <a:lstStyle/>
        <a:p>
          <a:endParaRPr lang="de-DE"/>
        </a:p>
      </dgm:t>
    </dgm:pt>
    <dgm:pt modelId="{6DF9888A-5856-4ACE-B918-0CCE233A7186}" type="sibTrans" cxnId="{62870226-205D-4BCE-BD66-5B2BD7F06F15}">
      <dgm:prSet/>
      <dgm:spPr/>
      <dgm:t>
        <a:bodyPr/>
        <a:lstStyle/>
        <a:p>
          <a:endParaRPr lang="de-DE"/>
        </a:p>
      </dgm:t>
    </dgm:pt>
    <dgm:pt modelId="{DD237633-E7C9-473B-B912-F906A8F04663}">
      <dgm:prSet phldrT="[Text]"/>
      <dgm:spPr/>
      <dgm:t>
        <a:bodyPr/>
        <a:lstStyle/>
        <a:p>
          <a:r>
            <a:rPr lang="en-US" b="1" dirty="0"/>
            <a:t>Feature Engineering</a:t>
          </a:r>
          <a:endParaRPr lang="de-DE" b="1" dirty="0"/>
        </a:p>
      </dgm:t>
    </dgm:pt>
    <dgm:pt modelId="{F012CCA2-F65E-4E21-905B-80A91A86F5C7}" type="parTrans" cxnId="{CBCB85F0-2B3C-4F24-980D-967E70EE1744}">
      <dgm:prSet/>
      <dgm:spPr/>
      <dgm:t>
        <a:bodyPr/>
        <a:lstStyle/>
        <a:p>
          <a:endParaRPr lang="de-DE"/>
        </a:p>
      </dgm:t>
    </dgm:pt>
    <dgm:pt modelId="{C7651CEF-64B2-4A91-AE15-5A4F1E2C92FB}" type="sibTrans" cxnId="{CBCB85F0-2B3C-4F24-980D-967E70EE1744}">
      <dgm:prSet/>
      <dgm:spPr/>
      <dgm:t>
        <a:bodyPr/>
        <a:lstStyle/>
        <a:p>
          <a:endParaRPr lang="de-DE"/>
        </a:p>
      </dgm:t>
    </dgm:pt>
    <dgm:pt modelId="{24906088-C2FC-4ED5-9E2F-C9BEA37C96B3}">
      <dgm:prSet phldrT="[Text]"/>
      <dgm:spPr/>
      <dgm:t>
        <a:bodyPr/>
        <a:lstStyle/>
        <a:p>
          <a:r>
            <a:rPr lang="en-US" dirty="0"/>
            <a:t>Evaluation</a:t>
          </a:r>
          <a:endParaRPr lang="de-DE" dirty="0"/>
        </a:p>
      </dgm:t>
    </dgm:pt>
    <dgm:pt modelId="{96D8AF37-83C7-46B5-8BF5-21B6E2471325}" type="parTrans" cxnId="{9EBBB802-F9AD-4652-A11A-8F9411EF5F53}">
      <dgm:prSet/>
      <dgm:spPr/>
      <dgm:t>
        <a:bodyPr/>
        <a:lstStyle/>
        <a:p>
          <a:endParaRPr lang="de-DE"/>
        </a:p>
      </dgm:t>
    </dgm:pt>
    <dgm:pt modelId="{0C184C9E-04B3-4C57-B450-710E89EA5B0C}" type="sibTrans" cxnId="{9EBBB802-F9AD-4652-A11A-8F9411EF5F53}">
      <dgm:prSet/>
      <dgm:spPr/>
      <dgm:t>
        <a:bodyPr/>
        <a:lstStyle/>
        <a:p>
          <a:endParaRPr lang="de-DE"/>
        </a:p>
      </dgm:t>
    </dgm:pt>
    <dgm:pt modelId="{04DE4E62-65B5-42EE-BF5E-FDADFF77E68F}">
      <dgm:prSet phldrT="[Text]"/>
      <dgm:spPr/>
      <dgm:t>
        <a:bodyPr/>
        <a:lstStyle/>
        <a:p>
          <a:r>
            <a:rPr lang="en-US" dirty="0"/>
            <a:t>Preprocessing</a:t>
          </a:r>
          <a:endParaRPr lang="de-DE" dirty="0"/>
        </a:p>
      </dgm:t>
    </dgm:pt>
    <dgm:pt modelId="{7F74F220-27DD-44EA-8618-59FF82B2D32E}" type="parTrans" cxnId="{4B1BA580-48EF-4836-9CB2-2BCA68D832AA}">
      <dgm:prSet/>
      <dgm:spPr/>
      <dgm:t>
        <a:bodyPr/>
        <a:lstStyle/>
        <a:p>
          <a:endParaRPr lang="de-DE"/>
        </a:p>
      </dgm:t>
    </dgm:pt>
    <dgm:pt modelId="{B60012BB-5BD4-4355-B8AE-BF8B3FBF5B00}" type="sibTrans" cxnId="{4B1BA580-48EF-4836-9CB2-2BCA68D832AA}">
      <dgm:prSet/>
      <dgm:spPr/>
      <dgm:t>
        <a:bodyPr/>
        <a:lstStyle/>
        <a:p>
          <a:endParaRPr lang="de-DE"/>
        </a:p>
      </dgm:t>
    </dgm:pt>
    <dgm:pt modelId="{892CEF1C-38FE-436E-BD45-D3C5C24803D0}">
      <dgm:prSet phldrT="[Text]"/>
      <dgm:spPr/>
      <dgm:t>
        <a:bodyPr/>
        <a:lstStyle/>
        <a:p>
          <a:r>
            <a:rPr lang="en-US" dirty="0"/>
            <a:t>Selection</a:t>
          </a:r>
          <a:endParaRPr lang="de-DE" dirty="0"/>
        </a:p>
      </dgm:t>
    </dgm:pt>
    <dgm:pt modelId="{A9F6D7C7-7307-4B1C-B0DF-4DB447FDB187}" type="parTrans" cxnId="{44A47A2B-C738-479A-A96B-2E7B02D96D81}">
      <dgm:prSet/>
      <dgm:spPr/>
      <dgm:t>
        <a:bodyPr/>
        <a:lstStyle/>
        <a:p>
          <a:endParaRPr lang="de-DE"/>
        </a:p>
      </dgm:t>
    </dgm:pt>
    <dgm:pt modelId="{224F152D-B46A-4E94-A231-FB6D004B85F6}" type="sibTrans" cxnId="{44A47A2B-C738-479A-A96B-2E7B02D96D81}">
      <dgm:prSet/>
      <dgm:spPr/>
      <dgm:t>
        <a:bodyPr/>
        <a:lstStyle/>
        <a:p>
          <a:endParaRPr lang="de-DE"/>
        </a:p>
      </dgm:t>
    </dgm:pt>
    <dgm:pt modelId="{F07E182C-0A3A-4943-B84E-18341CF3E246}">
      <dgm:prSet phldrT="[Text]"/>
      <dgm:spPr/>
      <dgm:t>
        <a:bodyPr/>
        <a:lstStyle/>
        <a:p>
          <a:r>
            <a:rPr lang="en-US" b="1" dirty="0"/>
            <a:t>Modeling</a:t>
          </a:r>
          <a:endParaRPr lang="de-DE" b="1" dirty="0"/>
        </a:p>
      </dgm:t>
    </dgm:pt>
    <dgm:pt modelId="{62166964-7267-4C53-84E9-0C122727F660}" type="parTrans" cxnId="{530E623F-8B93-4830-98F5-D7444A184A8B}">
      <dgm:prSet/>
      <dgm:spPr/>
      <dgm:t>
        <a:bodyPr/>
        <a:lstStyle/>
        <a:p>
          <a:endParaRPr lang="de-DE"/>
        </a:p>
      </dgm:t>
    </dgm:pt>
    <dgm:pt modelId="{33F227A1-FBD6-4649-BEE6-22F840F97BFE}" type="sibTrans" cxnId="{530E623F-8B93-4830-98F5-D7444A184A8B}">
      <dgm:prSet/>
      <dgm:spPr/>
      <dgm:t>
        <a:bodyPr/>
        <a:lstStyle/>
        <a:p>
          <a:endParaRPr lang="de-DE"/>
        </a:p>
      </dgm:t>
    </dgm:pt>
    <dgm:pt modelId="{BB5A7229-A844-46E0-AEA7-4C64DFA4C1D1}">
      <dgm:prSet phldrT="[Text]"/>
      <dgm:spPr/>
      <dgm:t>
        <a:bodyPr/>
        <a:lstStyle/>
        <a:p>
          <a:r>
            <a:rPr lang="en-US" dirty="0"/>
            <a:t>Pipeline</a:t>
          </a:r>
          <a:endParaRPr lang="de-DE" dirty="0"/>
        </a:p>
      </dgm:t>
    </dgm:pt>
    <dgm:pt modelId="{A2E4DEAC-7B8D-483B-A7D6-BF22766B5D77}" type="parTrans" cxnId="{B2FA1BF6-D6C6-4A56-AA31-A4ACFA9E33D4}">
      <dgm:prSet/>
      <dgm:spPr/>
      <dgm:t>
        <a:bodyPr/>
        <a:lstStyle/>
        <a:p>
          <a:endParaRPr lang="de-DE"/>
        </a:p>
      </dgm:t>
    </dgm:pt>
    <dgm:pt modelId="{667E6564-F817-423B-BF16-FEB81BA58BDD}" type="sibTrans" cxnId="{B2FA1BF6-D6C6-4A56-AA31-A4ACFA9E33D4}">
      <dgm:prSet/>
      <dgm:spPr/>
      <dgm:t>
        <a:bodyPr/>
        <a:lstStyle/>
        <a:p>
          <a:endParaRPr lang="de-DE"/>
        </a:p>
      </dgm:t>
    </dgm:pt>
    <dgm:pt modelId="{1942C177-99D1-4D08-AF39-06CCF4311C99}">
      <dgm:prSet phldrT="[Text]"/>
      <dgm:spPr/>
      <dgm:t>
        <a:bodyPr/>
        <a:lstStyle/>
        <a:p>
          <a:r>
            <a:rPr lang="en-US" dirty="0" err="1"/>
            <a:t>Verschiedene</a:t>
          </a:r>
          <a:r>
            <a:rPr lang="en-US" dirty="0"/>
            <a:t> </a:t>
          </a:r>
          <a:r>
            <a:rPr lang="en-US" dirty="0" err="1"/>
            <a:t>Modelle</a:t>
          </a:r>
          <a:endParaRPr lang="de-DE" dirty="0"/>
        </a:p>
      </dgm:t>
    </dgm:pt>
    <dgm:pt modelId="{5FCEC4EE-8329-48D1-9D41-611ED3856058}" type="parTrans" cxnId="{9052E9E6-B1BD-4813-9856-8E10E9B29AE6}">
      <dgm:prSet/>
      <dgm:spPr/>
      <dgm:t>
        <a:bodyPr/>
        <a:lstStyle/>
        <a:p>
          <a:endParaRPr lang="de-DE"/>
        </a:p>
      </dgm:t>
    </dgm:pt>
    <dgm:pt modelId="{E85CD67E-A1A2-4998-84C0-B8799C7E5A55}" type="sibTrans" cxnId="{9052E9E6-B1BD-4813-9856-8E10E9B29AE6}">
      <dgm:prSet/>
      <dgm:spPr/>
      <dgm:t>
        <a:bodyPr/>
        <a:lstStyle/>
        <a:p>
          <a:endParaRPr lang="de-DE"/>
        </a:p>
      </dgm:t>
    </dgm:pt>
    <dgm:pt modelId="{4AD51CAE-7523-4DCA-AC78-59C509820C61}">
      <dgm:prSet phldrT="[Text]"/>
      <dgm:spPr/>
      <dgm:t>
        <a:bodyPr/>
        <a:lstStyle/>
        <a:p>
          <a:r>
            <a:rPr lang="en-US" b="1" dirty="0"/>
            <a:t>Evaluation</a:t>
          </a:r>
          <a:endParaRPr lang="de-DE" b="1" dirty="0"/>
        </a:p>
      </dgm:t>
    </dgm:pt>
    <dgm:pt modelId="{9E361BE8-E3F3-47D2-B623-D6442752F2C1}" type="parTrans" cxnId="{22F3BAAA-A70E-481B-A0DD-C9BD5BE6F4DB}">
      <dgm:prSet/>
      <dgm:spPr/>
      <dgm:t>
        <a:bodyPr/>
        <a:lstStyle/>
        <a:p>
          <a:endParaRPr lang="de-DE"/>
        </a:p>
      </dgm:t>
    </dgm:pt>
    <dgm:pt modelId="{67349959-1460-451E-B8F0-1DE865BCF991}" type="sibTrans" cxnId="{22F3BAAA-A70E-481B-A0DD-C9BD5BE6F4DB}">
      <dgm:prSet/>
      <dgm:spPr/>
      <dgm:t>
        <a:bodyPr/>
        <a:lstStyle/>
        <a:p>
          <a:endParaRPr lang="de-DE"/>
        </a:p>
      </dgm:t>
    </dgm:pt>
    <dgm:pt modelId="{BF776F86-AA4D-41FE-AC08-39C67BA850D8}">
      <dgm:prSet phldrT="[Text]"/>
      <dgm:spPr/>
      <dgm:t>
        <a:bodyPr/>
        <a:lstStyle/>
        <a:p>
          <a:r>
            <a:rPr lang="en-US" dirty="0" err="1"/>
            <a:t>Vergleich</a:t>
          </a:r>
          <a:r>
            <a:rPr lang="en-US" dirty="0"/>
            <a:t> der </a:t>
          </a:r>
          <a:r>
            <a:rPr lang="en-US" dirty="0" err="1"/>
            <a:t>Modelle</a:t>
          </a:r>
          <a:endParaRPr lang="de-DE" dirty="0"/>
        </a:p>
      </dgm:t>
    </dgm:pt>
    <dgm:pt modelId="{ADB4ABFA-ABCE-45E7-87E5-2F0F974DAE37}" type="parTrans" cxnId="{D9CF18B6-F602-43B8-8C1D-FBE468BD75FE}">
      <dgm:prSet/>
      <dgm:spPr/>
      <dgm:t>
        <a:bodyPr/>
        <a:lstStyle/>
        <a:p>
          <a:endParaRPr lang="de-DE"/>
        </a:p>
      </dgm:t>
    </dgm:pt>
    <dgm:pt modelId="{2A0853C6-E074-47BA-ADC2-21B42B9187A5}" type="sibTrans" cxnId="{D9CF18B6-F602-43B8-8C1D-FBE468BD75FE}">
      <dgm:prSet/>
      <dgm:spPr/>
      <dgm:t>
        <a:bodyPr/>
        <a:lstStyle/>
        <a:p>
          <a:endParaRPr lang="de-DE"/>
        </a:p>
      </dgm:t>
    </dgm:pt>
    <dgm:pt modelId="{0EC35702-5005-4302-B8C1-D12F8F3ACF63}">
      <dgm:prSet phldrT="[Text]"/>
      <dgm:spPr/>
      <dgm:t>
        <a:bodyPr/>
        <a:lstStyle/>
        <a:p>
          <a:r>
            <a:rPr lang="en-US" dirty="0" err="1"/>
            <a:t>Kritik</a:t>
          </a:r>
          <a:endParaRPr lang="de-DE" dirty="0"/>
        </a:p>
      </dgm:t>
    </dgm:pt>
    <dgm:pt modelId="{96E03733-CAB9-4F9E-9057-573AFBF207FA}" type="parTrans" cxnId="{38F9E565-DB84-4BA4-8FFB-D1C143B038C4}">
      <dgm:prSet/>
      <dgm:spPr/>
      <dgm:t>
        <a:bodyPr/>
        <a:lstStyle/>
        <a:p>
          <a:endParaRPr lang="de-DE"/>
        </a:p>
      </dgm:t>
    </dgm:pt>
    <dgm:pt modelId="{03C39F88-9A2F-47B5-82EC-C131584AE839}" type="sibTrans" cxnId="{38F9E565-DB84-4BA4-8FFB-D1C143B038C4}">
      <dgm:prSet/>
      <dgm:spPr/>
      <dgm:t>
        <a:bodyPr/>
        <a:lstStyle/>
        <a:p>
          <a:endParaRPr lang="de-DE"/>
        </a:p>
      </dgm:t>
    </dgm:pt>
    <dgm:pt modelId="{B9CC0874-9590-4B87-A835-11865E402BA4}" type="pres">
      <dgm:prSet presAssocID="{FE3DC8A4-DE2A-431C-8813-D8CF44C6F54C}" presName="Name0" presStyleCnt="0">
        <dgm:presLayoutVars>
          <dgm:dir/>
          <dgm:animOne val="branch"/>
          <dgm:animLvl val="lvl"/>
        </dgm:presLayoutVars>
      </dgm:prSet>
      <dgm:spPr/>
    </dgm:pt>
    <dgm:pt modelId="{4BE4F144-04D2-4A7E-BE8E-ECABBED834CB}" type="pres">
      <dgm:prSet presAssocID="{B961831C-C359-44EE-8F85-2DA0D6E54F06}" presName="chaos" presStyleCnt="0"/>
      <dgm:spPr/>
    </dgm:pt>
    <dgm:pt modelId="{2ECECE15-0477-4279-982B-C48BED24E3B0}" type="pres">
      <dgm:prSet presAssocID="{B961831C-C359-44EE-8F85-2DA0D6E54F06}" presName="parTx1" presStyleLbl="revTx" presStyleIdx="0" presStyleCnt="7"/>
      <dgm:spPr/>
    </dgm:pt>
    <dgm:pt modelId="{FBA3ED0D-74A9-48D8-98A9-ADAD452D1B79}" type="pres">
      <dgm:prSet presAssocID="{B961831C-C359-44EE-8F85-2DA0D6E54F06}" presName="desTx1" presStyleLbl="revTx" presStyleIdx="1" presStyleCnt="7">
        <dgm:presLayoutVars>
          <dgm:bulletEnabled val="1"/>
        </dgm:presLayoutVars>
      </dgm:prSet>
      <dgm:spPr/>
    </dgm:pt>
    <dgm:pt modelId="{1BE93B51-77C2-4B18-82B2-41BC6F9987D0}" type="pres">
      <dgm:prSet presAssocID="{B961831C-C359-44EE-8F85-2DA0D6E54F06}" presName="c1" presStyleLbl="node1" presStyleIdx="0" presStyleCnt="19"/>
      <dgm:spPr/>
    </dgm:pt>
    <dgm:pt modelId="{79EDC8D0-20C2-49A4-85F0-F324E53C9847}" type="pres">
      <dgm:prSet presAssocID="{B961831C-C359-44EE-8F85-2DA0D6E54F06}" presName="c2" presStyleLbl="node1" presStyleIdx="1" presStyleCnt="19"/>
      <dgm:spPr/>
    </dgm:pt>
    <dgm:pt modelId="{246471C9-8B42-442E-9AE8-A85F718379B3}" type="pres">
      <dgm:prSet presAssocID="{B961831C-C359-44EE-8F85-2DA0D6E54F06}" presName="c3" presStyleLbl="node1" presStyleIdx="2" presStyleCnt="19"/>
      <dgm:spPr/>
    </dgm:pt>
    <dgm:pt modelId="{BDD32F98-2035-453A-B617-9D6BF711B86A}" type="pres">
      <dgm:prSet presAssocID="{B961831C-C359-44EE-8F85-2DA0D6E54F06}" presName="c4" presStyleLbl="node1" presStyleIdx="3" presStyleCnt="19"/>
      <dgm:spPr/>
    </dgm:pt>
    <dgm:pt modelId="{9B98A288-82E2-4DE8-90EA-41919130BC47}" type="pres">
      <dgm:prSet presAssocID="{B961831C-C359-44EE-8F85-2DA0D6E54F06}" presName="c5" presStyleLbl="node1" presStyleIdx="4" presStyleCnt="19"/>
      <dgm:spPr/>
    </dgm:pt>
    <dgm:pt modelId="{797C2A95-6000-448C-A778-EFD7BAF7BFA6}" type="pres">
      <dgm:prSet presAssocID="{B961831C-C359-44EE-8F85-2DA0D6E54F06}" presName="c6" presStyleLbl="node1" presStyleIdx="5" presStyleCnt="19"/>
      <dgm:spPr/>
    </dgm:pt>
    <dgm:pt modelId="{460DB0BA-6CF1-47CF-9110-C99668D10A0F}" type="pres">
      <dgm:prSet presAssocID="{B961831C-C359-44EE-8F85-2DA0D6E54F06}" presName="c7" presStyleLbl="node1" presStyleIdx="6" presStyleCnt="19"/>
      <dgm:spPr/>
    </dgm:pt>
    <dgm:pt modelId="{8B17CC14-AC81-4748-A67A-08F95AB227D7}" type="pres">
      <dgm:prSet presAssocID="{B961831C-C359-44EE-8F85-2DA0D6E54F06}" presName="c8" presStyleLbl="node1" presStyleIdx="7" presStyleCnt="19"/>
      <dgm:spPr/>
    </dgm:pt>
    <dgm:pt modelId="{B90E847D-C22E-4C96-9F29-3897DF8D9855}" type="pres">
      <dgm:prSet presAssocID="{B961831C-C359-44EE-8F85-2DA0D6E54F06}" presName="c9" presStyleLbl="node1" presStyleIdx="8" presStyleCnt="19"/>
      <dgm:spPr/>
    </dgm:pt>
    <dgm:pt modelId="{8C00607C-342E-4BC1-8F51-112910D5617F}" type="pres">
      <dgm:prSet presAssocID="{B961831C-C359-44EE-8F85-2DA0D6E54F06}" presName="c10" presStyleLbl="node1" presStyleIdx="9" presStyleCnt="19"/>
      <dgm:spPr/>
    </dgm:pt>
    <dgm:pt modelId="{DCF35C8F-B147-45CC-B7E3-FB1FD7C36925}" type="pres">
      <dgm:prSet presAssocID="{B961831C-C359-44EE-8F85-2DA0D6E54F06}" presName="c11" presStyleLbl="node1" presStyleIdx="10" presStyleCnt="19"/>
      <dgm:spPr/>
    </dgm:pt>
    <dgm:pt modelId="{136E88AD-AB37-4D8F-BDA0-6C4F82E6206C}" type="pres">
      <dgm:prSet presAssocID="{B961831C-C359-44EE-8F85-2DA0D6E54F06}" presName="c12" presStyleLbl="node1" presStyleIdx="11" presStyleCnt="19"/>
      <dgm:spPr/>
    </dgm:pt>
    <dgm:pt modelId="{64F1D2CF-6D6B-406F-A2BA-A226D3DDD303}" type="pres">
      <dgm:prSet presAssocID="{B961831C-C359-44EE-8F85-2DA0D6E54F06}" presName="c13" presStyleLbl="node1" presStyleIdx="12" presStyleCnt="19"/>
      <dgm:spPr/>
    </dgm:pt>
    <dgm:pt modelId="{A23F6FB5-89E7-4B92-99F7-1EE2BB1D86A0}" type="pres">
      <dgm:prSet presAssocID="{B961831C-C359-44EE-8F85-2DA0D6E54F06}" presName="c14" presStyleLbl="node1" presStyleIdx="13" presStyleCnt="19"/>
      <dgm:spPr/>
    </dgm:pt>
    <dgm:pt modelId="{FE091D40-3556-4E57-9198-124E89BE25EE}" type="pres">
      <dgm:prSet presAssocID="{B961831C-C359-44EE-8F85-2DA0D6E54F06}" presName="c15" presStyleLbl="node1" presStyleIdx="14" presStyleCnt="19"/>
      <dgm:spPr/>
    </dgm:pt>
    <dgm:pt modelId="{8BB3E806-DB7C-4AD5-8389-FAF66AB08D84}" type="pres">
      <dgm:prSet presAssocID="{B961831C-C359-44EE-8F85-2DA0D6E54F06}" presName="c16" presStyleLbl="node1" presStyleIdx="15" presStyleCnt="19"/>
      <dgm:spPr/>
    </dgm:pt>
    <dgm:pt modelId="{8C5D28D1-4E34-4410-8FB4-229E786BC194}" type="pres">
      <dgm:prSet presAssocID="{B961831C-C359-44EE-8F85-2DA0D6E54F06}" presName="c17" presStyleLbl="node1" presStyleIdx="16" presStyleCnt="19"/>
      <dgm:spPr/>
    </dgm:pt>
    <dgm:pt modelId="{C66F37E9-4625-4604-9C94-FA72FE41CD83}" type="pres">
      <dgm:prSet presAssocID="{B961831C-C359-44EE-8F85-2DA0D6E54F06}" presName="c18" presStyleLbl="node1" presStyleIdx="17" presStyleCnt="19"/>
      <dgm:spPr/>
    </dgm:pt>
    <dgm:pt modelId="{184B7A6C-F341-496D-BBAC-031E07AFAF18}" type="pres">
      <dgm:prSet presAssocID="{3A03AA63-6321-4B00-B154-5A7C6E0D7507}" presName="chevronComposite1" presStyleCnt="0"/>
      <dgm:spPr/>
    </dgm:pt>
    <dgm:pt modelId="{F07C4318-12A6-437F-B9EB-2FA0264D7CB1}" type="pres">
      <dgm:prSet presAssocID="{3A03AA63-6321-4B00-B154-5A7C6E0D7507}" presName="chevron1" presStyleLbl="sibTrans2D1" presStyleIdx="0" presStyleCnt="3"/>
      <dgm:spPr/>
    </dgm:pt>
    <dgm:pt modelId="{C5509629-0D0B-471A-A366-A9F156AACA1D}" type="pres">
      <dgm:prSet presAssocID="{3A03AA63-6321-4B00-B154-5A7C6E0D7507}" presName="spChevron1" presStyleCnt="0"/>
      <dgm:spPr/>
    </dgm:pt>
    <dgm:pt modelId="{90EA9FC0-4868-414F-8737-47BB2B794D29}" type="pres">
      <dgm:prSet presAssocID="{DD237633-E7C9-473B-B912-F906A8F04663}" presName="middle" presStyleCnt="0"/>
      <dgm:spPr/>
    </dgm:pt>
    <dgm:pt modelId="{2BEB051A-212D-4DD3-9218-2D562784BAB1}" type="pres">
      <dgm:prSet presAssocID="{DD237633-E7C9-473B-B912-F906A8F04663}" presName="parTxMid" presStyleLbl="revTx" presStyleIdx="2" presStyleCnt="7"/>
      <dgm:spPr/>
    </dgm:pt>
    <dgm:pt modelId="{04F038EF-ED03-4186-9B80-858E52BD18CA}" type="pres">
      <dgm:prSet presAssocID="{DD237633-E7C9-473B-B912-F906A8F04663}" presName="desTxMid" presStyleLbl="revTx" presStyleIdx="3" presStyleCnt="7">
        <dgm:presLayoutVars>
          <dgm:bulletEnabled val="1"/>
        </dgm:presLayoutVars>
      </dgm:prSet>
      <dgm:spPr/>
    </dgm:pt>
    <dgm:pt modelId="{EFC4CADC-3790-4EAD-BA76-858E1B643F14}" type="pres">
      <dgm:prSet presAssocID="{DD237633-E7C9-473B-B912-F906A8F04663}" presName="spMid" presStyleCnt="0"/>
      <dgm:spPr/>
    </dgm:pt>
    <dgm:pt modelId="{A6ED16CC-764F-4ED2-8634-DD76F7AA3964}" type="pres">
      <dgm:prSet presAssocID="{C7651CEF-64B2-4A91-AE15-5A4F1E2C92FB}" presName="chevronComposite1" presStyleCnt="0"/>
      <dgm:spPr/>
    </dgm:pt>
    <dgm:pt modelId="{B3C24E7E-71DB-43B7-BB6B-ECDCB441920D}" type="pres">
      <dgm:prSet presAssocID="{C7651CEF-64B2-4A91-AE15-5A4F1E2C92FB}" presName="chevron1" presStyleLbl="sibTrans2D1" presStyleIdx="1" presStyleCnt="3"/>
      <dgm:spPr/>
    </dgm:pt>
    <dgm:pt modelId="{3A341CB7-2D3D-4F5D-AA0D-366F39244E91}" type="pres">
      <dgm:prSet presAssocID="{C7651CEF-64B2-4A91-AE15-5A4F1E2C92FB}" presName="spChevron1" presStyleCnt="0"/>
      <dgm:spPr/>
    </dgm:pt>
    <dgm:pt modelId="{5E2EA5C8-E3C4-45AB-A15E-8EDCC9CEB12C}" type="pres">
      <dgm:prSet presAssocID="{F07E182C-0A3A-4943-B84E-18341CF3E246}" presName="middle" presStyleCnt="0"/>
      <dgm:spPr/>
    </dgm:pt>
    <dgm:pt modelId="{917DBFD4-5B60-4FA4-BF2A-D572CF342041}" type="pres">
      <dgm:prSet presAssocID="{F07E182C-0A3A-4943-B84E-18341CF3E246}" presName="parTxMid" presStyleLbl="revTx" presStyleIdx="4" presStyleCnt="7"/>
      <dgm:spPr/>
    </dgm:pt>
    <dgm:pt modelId="{1E3C6106-051E-4BE5-8204-B805591D3229}" type="pres">
      <dgm:prSet presAssocID="{F07E182C-0A3A-4943-B84E-18341CF3E246}" presName="desTxMid" presStyleLbl="revTx" presStyleIdx="5" presStyleCnt="7">
        <dgm:presLayoutVars>
          <dgm:bulletEnabled val="1"/>
        </dgm:presLayoutVars>
      </dgm:prSet>
      <dgm:spPr/>
    </dgm:pt>
    <dgm:pt modelId="{B32AA607-A8A0-44EC-AF9A-88F77ED17F04}" type="pres">
      <dgm:prSet presAssocID="{F07E182C-0A3A-4943-B84E-18341CF3E246}" presName="spMid" presStyleCnt="0"/>
      <dgm:spPr/>
    </dgm:pt>
    <dgm:pt modelId="{DFD4C565-2ED1-4793-AB64-BA42B7B85066}" type="pres">
      <dgm:prSet presAssocID="{33F227A1-FBD6-4649-BEE6-22F840F97BFE}" presName="chevronComposite1" presStyleCnt="0"/>
      <dgm:spPr/>
    </dgm:pt>
    <dgm:pt modelId="{AE7526D9-7654-4E88-8FA4-98B1B9F44DA9}" type="pres">
      <dgm:prSet presAssocID="{33F227A1-FBD6-4649-BEE6-22F840F97BFE}" presName="chevron1" presStyleLbl="sibTrans2D1" presStyleIdx="2" presStyleCnt="3"/>
      <dgm:spPr/>
    </dgm:pt>
    <dgm:pt modelId="{D3BB9412-E94F-4C86-AEC2-C6EDA14F3C8B}" type="pres">
      <dgm:prSet presAssocID="{33F227A1-FBD6-4649-BEE6-22F840F97BFE}" presName="spChevron1" presStyleCnt="0"/>
      <dgm:spPr/>
    </dgm:pt>
    <dgm:pt modelId="{6A80F50C-0B3C-410F-9F12-C03069491015}" type="pres">
      <dgm:prSet presAssocID="{4AD51CAE-7523-4DCA-AC78-59C509820C61}" presName="last" presStyleCnt="0"/>
      <dgm:spPr/>
    </dgm:pt>
    <dgm:pt modelId="{5598BF15-5F26-4CDA-92D9-0F0628835296}" type="pres">
      <dgm:prSet presAssocID="{4AD51CAE-7523-4DCA-AC78-59C509820C61}" presName="circleTx" presStyleLbl="node1" presStyleIdx="18" presStyleCnt="19"/>
      <dgm:spPr/>
    </dgm:pt>
    <dgm:pt modelId="{D6CB570B-9BBD-4CD0-B580-FB9560FE1430}" type="pres">
      <dgm:prSet presAssocID="{4AD51CAE-7523-4DCA-AC78-59C509820C61}" presName="desTxN" presStyleLbl="revTx" presStyleIdx="6" presStyleCnt="7">
        <dgm:presLayoutVars>
          <dgm:bulletEnabled val="1"/>
        </dgm:presLayoutVars>
      </dgm:prSet>
      <dgm:spPr/>
    </dgm:pt>
    <dgm:pt modelId="{B914552C-C1E1-466B-B03A-9CC97225CA49}" type="pres">
      <dgm:prSet presAssocID="{4AD51CAE-7523-4DCA-AC78-59C509820C61}" presName="spN" presStyleCnt="0"/>
      <dgm:spPr/>
    </dgm:pt>
  </dgm:ptLst>
  <dgm:cxnLst>
    <dgm:cxn modelId="{3CA43001-3B0C-485D-A886-5675444B88F0}" type="presOf" srcId="{FE3DC8A4-DE2A-431C-8813-D8CF44C6F54C}" destId="{B9CC0874-9590-4B87-A835-11865E402BA4}" srcOrd="0" destOrd="0" presId="urn:microsoft.com/office/officeart/2009/3/layout/RandomtoResultProcess"/>
    <dgm:cxn modelId="{9EBBB802-F9AD-4652-A11A-8F9411EF5F53}" srcId="{DD237633-E7C9-473B-B912-F906A8F04663}" destId="{24906088-C2FC-4ED5-9E2F-C9BEA37C96B3}" srcOrd="0" destOrd="0" parTransId="{96D8AF37-83C7-46B5-8BF5-21B6E2471325}" sibTransId="{0C184C9E-04B3-4C57-B450-710E89EA5B0C}"/>
    <dgm:cxn modelId="{DC122710-A629-4B44-99FA-134659B9EF7C}" type="presOf" srcId="{BF776F86-AA4D-41FE-AC08-39C67BA850D8}" destId="{D6CB570B-9BBD-4CD0-B580-FB9560FE1430}" srcOrd="0" destOrd="0" presId="urn:microsoft.com/office/officeart/2009/3/layout/RandomtoResultProcess"/>
    <dgm:cxn modelId="{5C703615-D573-406A-910F-2301C112CA0B}" type="presOf" srcId="{24906088-C2FC-4ED5-9E2F-C9BEA37C96B3}" destId="{04F038EF-ED03-4186-9B80-858E52BD18CA}" srcOrd="0" destOrd="0" presId="urn:microsoft.com/office/officeart/2009/3/layout/RandomtoResultProcess"/>
    <dgm:cxn modelId="{62870226-205D-4BCE-BD66-5B2BD7F06F15}" srcId="{B961831C-C359-44EE-8F85-2DA0D6E54F06}" destId="{16B6DA95-A038-443D-AD61-3419A05B1FE0}" srcOrd="0" destOrd="0" parTransId="{697CC712-7285-4C3E-8BBC-89735175FE88}" sibTransId="{6DF9888A-5856-4ACE-B918-0CCE233A7186}"/>
    <dgm:cxn modelId="{44A47A2B-C738-479A-A96B-2E7B02D96D81}" srcId="{DD237633-E7C9-473B-B912-F906A8F04663}" destId="{892CEF1C-38FE-436E-BD45-D3C5C24803D0}" srcOrd="1" destOrd="0" parTransId="{A9F6D7C7-7307-4B1C-B0DF-4DB447FDB187}" sibTransId="{224F152D-B46A-4E94-A231-FB6D004B85F6}"/>
    <dgm:cxn modelId="{530E623F-8B93-4830-98F5-D7444A184A8B}" srcId="{FE3DC8A4-DE2A-431C-8813-D8CF44C6F54C}" destId="{F07E182C-0A3A-4943-B84E-18341CF3E246}" srcOrd="2" destOrd="0" parTransId="{62166964-7267-4C53-84E9-0C122727F660}" sibTransId="{33F227A1-FBD6-4649-BEE6-22F840F97BFE}"/>
    <dgm:cxn modelId="{38F9E565-DB84-4BA4-8FFB-D1C143B038C4}" srcId="{4AD51CAE-7523-4DCA-AC78-59C509820C61}" destId="{0EC35702-5005-4302-B8C1-D12F8F3ACF63}" srcOrd="1" destOrd="0" parTransId="{96E03733-CAB9-4F9E-9057-573AFBF207FA}" sibTransId="{03C39F88-9A2F-47B5-82EC-C131584AE839}"/>
    <dgm:cxn modelId="{71B0AD67-A3AB-47B8-AB9C-13EE259AA219}" type="presOf" srcId="{F07E182C-0A3A-4943-B84E-18341CF3E246}" destId="{917DBFD4-5B60-4FA4-BF2A-D572CF342041}" srcOrd="0" destOrd="0" presId="urn:microsoft.com/office/officeart/2009/3/layout/RandomtoResultProcess"/>
    <dgm:cxn modelId="{CF80394B-72FE-43B4-B8F3-5D369FD008CE}" type="presOf" srcId="{892CEF1C-38FE-436E-BD45-D3C5C24803D0}" destId="{04F038EF-ED03-4186-9B80-858E52BD18CA}" srcOrd="0" destOrd="1" presId="urn:microsoft.com/office/officeart/2009/3/layout/RandomtoResultProcess"/>
    <dgm:cxn modelId="{9FBB4A4C-209B-4EA8-82FB-6CD9C8114A85}" type="presOf" srcId="{BB5A7229-A844-46E0-AEA7-4C64DFA4C1D1}" destId="{1E3C6106-051E-4BE5-8204-B805591D3229}" srcOrd="0" destOrd="0" presId="urn:microsoft.com/office/officeart/2009/3/layout/RandomtoResultProcess"/>
    <dgm:cxn modelId="{0D634574-604B-44A7-8AE4-5471EB0753F7}" type="presOf" srcId="{DD237633-E7C9-473B-B912-F906A8F04663}" destId="{2BEB051A-212D-4DD3-9218-2D562784BAB1}" srcOrd="0" destOrd="0" presId="urn:microsoft.com/office/officeart/2009/3/layout/RandomtoResultProcess"/>
    <dgm:cxn modelId="{4B1BA580-48EF-4836-9CB2-2BCA68D832AA}" srcId="{B961831C-C359-44EE-8F85-2DA0D6E54F06}" destId="{04DE4E62-65B5-42EE-BF5E-FDADFF77E68F}" srcOrd="1" destOrd="0" parTransId="{7F74F220-27DD-44EA-8618-59FF82B2D32E}" sibTransId="{B60012BB-5BD4-4355-B8AE-BF8B3FBF5B00}"/>
    <dgm:cxn modelId="{E31F928C-C7CA-4FD0-B3C5-5E301A6E53DE}" type="presOf" srcId="{16B6DA95-A038-443D-AD61-3419A05B1FE0}" destId="{FBA3ED0D-74A9-48D8-98A9-ADAD452D1B79}" srcOrd="0" destOrd="0" presId="urn:microsoft.com/office/officeart/2009/3/layout/RandomtoResultProcess"/>
    <dgm:cxn modelId="{74858A90-FF6C-4FCB-B212-28C2F91415CA}" type="presOf" srcId="{04DE4E62-65B5-42EE-BF5E-FDADFF77E68F}" destId="{FBA3ED0D-74A9-48D8-98A9-ADAD452D1B79}" srcOrd="0" destOrd="1" presId="urn:microsoft.com/office/officeart/2009/3/layout/RandomtoResultProcess"/>
    <dgm:cxn modelId="{C491A4AA-4823-4973-A021-334526EE074F}" type="presOf" srcId="{B961831C-C359-44EE-8F85-2DA0D6E54F06}" destId="{2ECECE15-0477-4279-982B-C48BED24E3B0}" srcOrd="0" destOrd="0" presId="urn:microsoft.com/office/officeart/2009/3/layout/RandomtoResultProcess"/>
    <dgm:cxn modelId="{22F3BAAA-A70E-481B-A0DD-C9BD5BE6F4DB}" srcId="{FE3DC8A4-DE2A-431C-8813-D8CF44C6F54C}" destId="{4AD51CAE-7523-4DCA-AC78-59C509820C61}" srcOrd="3" destOrd="0" parTransId="{9E361BE8-E3F3-47D2-B623-D6442752F2C1}" sibTransId="{67349959-1460-451E-B8F0-1DE865BCF991}"/>
    <dgm:cxn modelId="{D9CF18B6-F602-43B8-8C1D-FBE468BD75FE}" srcId="{4AD51CAE-7523-4DCA-AC78-59C509820C61}" destId="{BF776F86-AA4D-41FE-AC08-39C67BA850D8}" srcOrd="0" destOrd="0" parTransId="{ADB4ABFA-ABCE-45E7-87E5-2F0F974DAE37}" sibTransId="{2A0853C6-E074-47BA-ADC2-21B42B9187A5}"/>
    <dgm:cxn modelId="{27D206BD-4018-43CF-8383-BC690215882A}" type="presOf" srcId="{0EC35702-5005-4302-B8C1-D12F8F3ACF63}" destId="{D6CB570B-9BBD-4CD0-B580-FB9560FE1430}" srcOrd="0" destOrd="1" presId="urn:microsoft.com/office/officeart/2009/3/layout/RandomtoResultProcess"/>
    <dgm:cxn modelId="{1D6B99DB-3F31-4C40-BAA7-1470169A4FD6}" srcId="{FE3DC8A4-DE2A-431C-8813-D8CF44C6F54C}" destId="{B961831C-C359-44EE-8F85-2DA0D6E54F06}" srcOrd="0" destOrd="0" parTransId="{21C5AB25-E1FB-46B4-9547-08BF9F8A24CA}" sibTransId="{3A03AA63-6321-4B00-B154-5A7C6E0D7507}"/>
    <dgm:cxn modelId="{90CBF2DF-CD50-400D-9431-D13E0055125A}" type="presOf" srcId="{1942C177-99D1-4D08-AF39-06CCF4311C99}" destId="{1E3C6106-051E-4BE5-8204-B805591D3229}" srcOrd="0" destOrd="1" presId="urn:microsoft.com/office/officeart/2009/3/layout/RandomtoResultProcess"/>
    <dgm:cxn modelId="{9052E9E6-B1BD-4813-9856-8E10E9B29AE6}" srcId="{F07E182C-0A3A-4943-B84E-18341CF3E246}" destId="{1942C177-99D1-4D08-AF39-06CCF4311C99}" srcOrd="1" destOrd="0" parTransId="{5FCEC4EE-8329-48D1-9D41-611ED3856058}" sibTransId="{E85CD67E-A1A2-4998-84C0-B8799C7E5A55}"/>
    <dgm:cxn modelId="{255F77E8-883B-4481-8841-C1BC9305BEEA}" type="presOf" srcId="{4AD51CAE-7523-4DCA-AC78-59C509820C61}" destId="{5598BF15-5F26-4CDA-92D9-0F0628835296}" srcOrd="0" destOrd="0" presId="urn:microsoft.com/office/officeart/2009/3/layout/RandomtoResultProcess"/>
    <dgm:cxn modelId="{CBCB85F0-2B3C-4F24-980D-967E70EE1744}" srcId="{FE3DC8A4-DE2A-431C-8813-D8CF44C6F54C}" destId="{DD237633-E7C9-473B-B912-F906A8F04663}" srcOrd="1" destOrd="0" parTransId="{F012CCA2-F65E-4E21-905B-80A91A86F5C7}" sibTransId="{C7651CEF-64B2-4A91-AE15-5A4F1E2C92FB}"/>
    <dgm:cxn modelId="{B2FA1BF6-D6C6-4A56-AA31-A4ACFA9E33D4}" srcId="{F07E182C-0A3A-4943-B84E-18341CF3E246}" destId="{BB5A7229-A844-46E0-AEA7-4C64DFA4C1D1}" srcOrd="0" destOrd="0" parTransId="{A2E4DEAC-7B8D-483B-A7D6-BF22766B5D77}" sibTransId="{667E6564-F817-423B-BF16-FEB81BA58BDD}"/>
    <dgm:cxn modelId="{921C2D47-A190-4A6A-81AA-764802F66446}" type="presParOf" srcId="{B9CC0874-9590-4B87-A835-11865E402BA4}" destId="{4BE4F144-04D2-4A7E-BE8E-ECABBED834CB}" srcOrd="0" destOrd="0" presId="urn:microsoft.com/office/officeart/2009/3/layout/RandomtoResultProcess"/>
    <dgm:cxn modelId="{BA1FB5E3-F7D3-4922-8EC0-A3044D5B49E1}" type="presParOf" srcId="{4BE4F144-04D2-4A7E-BE8E-ECABBED834CB}" destId="{2ECECE15-0477-4279-982B-C48BED24E3B0}" srcOrd="0" destOrd="0" presId="urn:microsoft.com/office/officeart/2009/3/layout/RandomtoResultProcess"/>
    <dgm:cxn modelId="{0DBA1697-09B0-4ECB-9F50-9ED3BDD24AB3}" type="presParOf" srcId="{4BE4F144-04D2-4A7E-BE8E-ECABBED834CB}" destId="{FBA3ED0D-74A9-48D8-98A9-ADAD452D1B79}" srcOrd="1" destOrd="0" presId="urn:microsoft.com/office/officeart/2009/3/layout/RandomtoResultProcess"/>
    <dgm:cxn modelId="{A546A98B-6156-47C4-941B-5C107594F140}" type="presParOf" srcId="{4BE4F144-04D2-4A7E-BE8E-ECABBED834CB}" destId="{1BE93B51-77C2-4B18-82B2-41BC6F9987D0}" srcOrd="2" destOrd="0" presId="urn:microsoft.com/office/officeart/2009/3/layout/RandomtoResultProcess"/>
    <dgm:cxn modelId="{83763516-DF08-426B-93EA-194D7467F35A}" type="presParOf" srcId="{4BE4F144-04D2-4A7E-BE8E-ECABBED834CB}" destId="{79EDC8D0-20C2-49A4-85F0-F324E53C9847}" srcOrd="3" destOrd="0" presId="urn:microsoft.com/office/officeart/2009/3/layout/RandomtoResultProcess"/>
    <dgm:cxn modelId="{6BE45DD6-C516-4EB6-A985-66AB8A5AACE1}" type="presParOf" srcId="{4BE4F144-04D2-4A7E-BE8E-ECABBED834CB}" destId="{246471C9-8B42-442E-9AE8-A85F718379B3}" srcOrd="4" destOrd="0" presId="urn:microsoft.com/office/officeart/2009/3/layout/RandomtoResultProcess"/>
    <dgm:cxn modelId="{E4A6B774-E480-4EE3-95AF-0CF2359A31A2}" type="presParOf" srcId="{4BE4F144-04D2-4A7E-BE8E-ECABBED834CB}" destId="{BDD32F98-2035-453A-B617-9D6BF711B86A}" srcOrd="5" destOrd="0" presId="urn:microsoft.com/office/officeart/2009/3/layout/RandomtoResultProcess"/>
    <dgm:cxn modelId="{DF6FAFA4-C356-42EC-AC13-354DD5E9113E}" type="presParOf" srcId="{4BE4F144-04D2-4A7E-BE8E-ECABBED834CB}" destId="{9B98A288-82E2-4DE8-90EA-41919130BC47}" srcOrd="6" destOrd="0" presId="urn:microsoft.com/office/officeart/2009/3/layout/RandomtoResultProcess"/>
    <dgm:cxn modelId="{5F18C0FD-E32A-448A-A49F-7FD8252E698D}" type="presParOf" srcId="{4BE4F144-04D2-4A7E-BE8E-ECABBED834CB}" destId="{797C2A95-6000-448C-A778-EFD7BAF7BFA6}" srcOrd="7" destOrd="0" presId="urn:microsoft.com/office/officeart/2009/3/layout/RandomtoResultProcess"/>
    <dgm:cxn modelId="{CBDDD09C-C9D1-4EE7-ACD3-A4BAFD39C7F2}" type="presParOf" srcId="{4BE4F144-04D2-4A7E-BE8E-ECABBED834CB}" destId="{460DB0BA-6CF1-47CF-9110-C99668D10A0F}" srcOrd="8" destOrd="0" presId="urn:microsoft.com/office/officeart/2009/3/layout/RandomtoResultProcess"/>
    <dgm:cxn modelId="{9BEE1F0D-BD51-4A00-9D78-2242F2C48303}" type="presParOf" srcId="{4BE4F144-04D2-4A7E-BE8E-ECABBED834CB}" destId="{8B17CC14-AC81-4748-A67A-08F95AB227D7}" srcOrd="9" destOrd="0" presId="urn:microsoft.com/office/officeart/2009/3/layout/RandomtoResultProcess"/>
    <dgm:cxn modelId="{2ACDA036-638E-4136-9A9F-ECBC8DE2AFB3}" type="presParOf" srcId="{4BE4F144-04D2-4A7E-BE8E-ECABBED834CB}" destId="{B90E847D-C22E-4C96-9F29-3897DF8D9855}" srcOrd="10" destOrd="0" presId="urn:microsoft.com/office/officeart/2009/3/layout/RandomtoResultProcess"/>
    <dgm:cxn modelId="{9A68CCAB-2C66-4029-8601-AD039015AF24}" type="presParOf" srcId="{4BE4F144-04D2-4A7E-BE8E-ECABBED834CB}" destId="{8C00607C-342E-4BC1-8F51-112910D5617F}" srcOrd="11" destOrd="0" presId="urn:microsoft.com/office/officeart/2009/3/layout/RandomtoResultProcess"/>
    <dgm:cxn modelId="{C5ADE2FF-D55E-43E7-B401-3EB2A5C7AC5D}" type="presParOf" srcId="{4BE4F144-04D2-4A7E-BE8E-ECABBED834CB}" destId="{DCF35C8F-B147-45CC-B7E3-FB1FD7C36925}" srcOrd="12" destOrd="0" presId="urn:microsoft.com/office/officeart/2009/3/layout/RandomtoResultProcess"/>
    <dgm:cxn modelId="{2C05B3F6-62CB-41BE-8EEC-ABBD14DD45C0}" type="presParOf" srcId="{4BE4F144-04D2-4A7E-BE8E-ECABBED834CB}" destId="{136E88AD-AB37-4D8F-BDA0-6C4F82E6206C}" srcOrd="13" destOrd="0" presId="urn:microsoft.com/office/officeart/2009/3/layout/RandomtoResultProcess"/>
    <dgm:cxn modelId="{81DA2661-3B32-446E-959D-F09B60083079}" type="presParOf" srcId="{4BE4F144-04D2-4A7E-BE8E-ECABBED834CB}" destId="{64F1D2CF-6D6B-406F-A2BA-A226D3DDD303}" srcOrd="14" destOrd="0" presId="urn:microsoft.com/office/officeart/2009/3/layout/RandomtoResultProcess"/>
    <dgm:cxn modelId="{8C47EE0D-8331-4524-BC86-4D6009D03714}" type="presParOf" srcId="{4BE4F144-04D2-4A7E-BE8E-ECABBED834CB}" destId="{A23F6FB5-89E7-4B92-99F7-1EE2BB1D86A0}" srcOrd="15" destOrd="0" presId="urn:microsoft.com/office/officeart/2009/3/layout/RandomtoResultProcess"/>
    <dgm:cxn modelId="{AE117648-189B-4372-987E-419FFEA0D339}" type="presParOf" srcId="{4BE4F144-04D2-4A7E-BE8E-ECABBED834CB}" destId="{FE091D40-3556-4E57-9198-124E89BE25EE}" srcOrd="16" destOrd="0" presId="urn:microsoft.com/office/officeart/2009/3/layout/RandomtoResultProcess"/>
    <dgm:cxn modelId="{B035F575-DD86-491A-A5FE-848AB1DB8C35}" type="presParOf" srcId="{4BE4F144-04D2-4A7E-BE8E-ECABBED834CB}" destId="{8BB3E806-DB7C-4AD5-8389-FAF66AB08D84}" srcOrd="17" destOrd="0" presId="urn:microsoft.com/office/officeart/2009/3/layout/RandomtoResultProcess"/>
    <dgm:cxn modelId="{D3B3F502-8658-40BE-B3B2-300F88B8FA24}" type="presParOf" srcId="{4BE4F144-04D2-4A7E-BE8E-ECABBED834CB}" destId="{8C5D28D1-4E34-4410-8FB4-229E786BC194}" srcOrd="18" destOrd="0" presId="urn:microsoft.com/office/officeart/2009/3/layout/RandomtoResultProcess"/>
    <dgm:cxn modelId="{A4A74451-014C-4587-A3CB-DB10AF65BD01}" type="presParOf" srcId="{4BE4F144-04D2-4A7E-BE8E-ECABBED834CB}" destId="{C66F37E9-4625-4604-9C94-FA72FE41CD83}" srcOrd="19" destOrd="0" presId="urn:microsoft.com/office/officeart/2009/3/layout/RandomtoResultProcess"/>
    <dgm:cxn modelId="{7627540F-E3F4-4BD2-9241-D9A85139A458}" type="presParOf" srcId="{B9CC0874-9590-4B87-A835-11865E402BA4}" destId="{184B7A6C-F341-496D-BBAC-031E07AFAF18}" srcOrd="1" destOrd="0" presId="urn:microsoft.com/office/officeart/2009/3/layout/RandomtoResultProcess"/>
    <dgm:cxn modelId="{4AF4B2A6-1621-4AF5-AC61-54BF37510FB5}" type="presParOf" srcId="{184B7A6C-F341-496D-BBAC-031E07AFAF18}" destId="{F07C4318-12A6-437F-B9EB-2FA0264D7CB1}" srcOrd="0" destOrd="0" presId="urn:microsoft.com/office/officeart/2009/3/layout/RandomtoResultProcess"/>
    <dgm:cxn modelId="{23091126-2A18-4DD6-BFEB-7C56F17D10B1}" type="presParOf" srcId="{184B7A6C-F341-496D-BBAC-031E07AFAF18}" destId="{C5509629-0D0B-471A-A366-A9F156AACA1D}" srcOrd="1" destOrd="0" presId="urn:microsoft.com/office/officeart/2009/3/layout/RandomtoResultProcess"/>
    <dgm:cxn modelId="{A7934FB6-88AC-4606-B491-87689B9C3B01}" type="presParOf" srcId="{B9CC0874-9590-4B87-A835-11865E402BA4}" destId="{90EA9FC0-4868-414F-8737-47BB2B794D29}" srcOrd="2" destOrd="0" presId="urn:microsoft.com/office/officeart/2009/3/layout/RandomtoResultProcess"/>
    <dgm:cxn modelId="{8C61A10F-87C2-459A-BD1C-AE953A4A58A7}" type="presParOf" srcId="{90EA9FC0-4868-414F-8737-47BB2B794D29}" destId="{2BEB051A-212D-4DD3-9218-2D562784BAB1}" srcOrd="0" destOrd="0" presId="urn:microsoft.com/office/officeart/2009/3/layout/RandomtoResultProcess"/>
    <dgm:cxn modelId="{239E43B8-0EBE-4895-B57F-425622E4D061}" type="presParOf" srcId="{90EA9FC0-4868-414F-8737-47BB2B794D29}" destId="{04F038EF-ED03-4186-9B80-858E52BD18CA}" srcOrd="1" destOrd="0" presId="urn:microsoft.com/office/officeart/2009/3/layout/RandomtoResultProcess"/>
    <dgm:cxn modelId="{41C9228B-91D4-49CB-923C-E1AD848D2FC8}" type="presParOf" srcId="{90EA9FC0-4868-414F-8737-47BB2B794D29}" destId="{EFC4CADC-3790-4EAD-BA76-858E1B643F14}" srcOrd="2" destOrd="0" presId="urn:microsoft.com/office/officeart/2009/3/layout/RandomtoResultProcess"/>
    <dgm:cxn modelId="{73FEB633-8BDB-4D16-B871-4850FD998F24}" type="presParOf" srcId="{B9CC0874-9590-4B87-A835-11865E402BA4}" destId="{A6ED16CC-764F-4ED2-8634-DD76F7AA3964}" srcOrd="3" destOrd="0" presId="urn:microsoft.com/office/officeart/2009/3/layout/RandomtoResultProcess"/>
    <dgm:cxn modelId="{B8388DB0-1C22-4FCF-91F0-4EC78896F3A7}" type="presParOf" srcId="{A6ED16CC-764F-4ED2-8634-DD76F7AA3964}" destId="{B3C24E7E-71DB-43B7-BB6B-ECDCB441920D}" srcOrd="0" destOrd="0" presId="urn:microsoft.com/office/officeart/2009/3/layout/RandomtoResultProcess"/>
    <dgm:cxn modelId="{5DD34BA1-0530-4253-AE8A-9426CED9C88B}" type="presParOf" srcId="{A6ED16CC-764F-4ED2-8634-DD76F7AA3964}" destId="{3A341CB7-2D3D-4F5D-AA0D-366F39244E91}" srcOrd="1" destOrd="0" presId="urn:microsoft.com/office/officeart/2009/3/layout/RandomtoResultProcess"/>
    <dgm:cxn modelId="{55095484-D2A3-4A29-A593-205F4C2BC1BF}" type="presParOf" srcId="{B9CC0874-9590-4B87-A835-11865E402BA4}" destId="{5E2EA5C8-E3C4-45AB-A15E-8EDCC9CEB12C}" srcOrd="4" destOrd="0" presId="urn:microsoft.com/office/officeart/2009/3/layout/RandomtoResultProcess"/>
    <dgm:cxn modelId="{2418BF61-71DF-4056-96DA-967A3A5152EC}" type="presParOf" srcId="{5E2EA5C8-E3C4-45AB-A15E-8EDCC9CEB12C}" destId="{917DBFD4-5B60-4FA4-BF2A-D572CF342041}" srcOrd="0" destOrd="0" presId="urn:microsoft.com/office/officeart/2009/3/layout/RandomtoResultProcess"/>
    <dgm:cxn modelId="{EB67FDD2-1DC1-4790-8028-79E7F6E2121E}" type="presParOf" srcId="{5E2EA5C8-E3C4-45AB-A15E-8EDCC9CEB12C}" destId="{1E3C6106-051E-4BE5-8204-B805591D3229}" srcOrd="1" destOrd="0" presId="urn:microsoft.com/office/officeart/2009/3/layout/RandomtoResultProcess"/>
    <dgm:cxn modelId="{A0187752-BB67-491E-806F-34F543ED8B09}" type="presParOf" srcId="{5E2EA5C8-E3C4-45AB-A15E-8EDCC9CEB12C}" destId="{B32AA607-A8A0-44EC-AF9A-88F77ED17F04}" srcOrd="2" destOrd="0" presId="urn:microsoft.com/office/officeart/2009/3/layout/RandomtoResultProcess"/>
    <dgm:cxn modelId="{4990B284-D932-42BE-A38D-882C002034A8}" type="presParOf" srcId="{B9CC0874-9590-4B87-A835-11865E402BA4}" destId="{DFD4C565-2ED1-4793-AB64-BA42B7B85066}" srcOrd="5" destOrd="0" presId="urn:microsoft.com/office/officeart/2009/3/layout/RandomtoResultProcess"/>
    <dgm:cxn modelId="{5D9E10C5-4D45-4BA6-879D-549B6524917E}" type="presParOf" srcId="{DFD4C565-2ED1-4793-AB64-BA42B7B85066}" destId="{AE7526D9-7654-4E88-8FA4-98B1B9F44DA9}" srcOrd="0" destOrd="0" presId="urn:microsoft.com/office/officeart/2009/3/layout/RandomtoResultProcess"/>
    <dgm:cxn modelId="{3ADED5F7-FF64-46E6-BC62-ECBF0EDEEF58}" type="presParOf" srcId="{DFD4C565-2ED1-4793-AB64-BA42B7B85066}" destId="{D3BB9412-E94F-4C86-AEC2-C6EDA14F3C8B}" srcOrd="1" destOrd="0" presId="urn:microsoft.com/office/officeart/2009/3/layout/RandomtoResultProcess"/>
    <dgm:cxn modelId="{F151F768-A6A4-41E1-A733-D722D00BE65E}" type="presParOf" srcId="{B9CC0874-9590-4B87-A835-11865E402BA4}" destId="{6A80F50C-0B3C-410F-9F12-C03069491015}" srcOrd="6" destOrd="0" presId="urn:microsoft.com/office/officeart/2009/3/layout/RandomtoResultProcess"/>
    <dgm:cxn modelId="{5A0C00F7-272F-4468-BE56-E3D503F1D7A1}" type="presParOf" srcId="{6A80F50C-0B3C-410F-9F12-C03069491015}" destId="{5598BF15-5F26-4CDA-92D9-0F0628835296}" srcOrd="0" destOrd="0" presId="urn:microsoft.com/office/officeart/2009/3/layout/RandomtoResultProcess"/>
    <dgm:cxn modelId="{9AE25DE4-2104-4DB8-856E-2F05618E96BC}" type="presParOf" srcId="{6A80F50C-0B3C-410F-9F12-C03069491015}" destId="{D6CB570B-9BBD-4CD0-B580-FB9560FE1430}" srcOrd="1" destOrd="0" presId="urn:microsoft.com/office/officeart/2009/3/layout/RandomtoResultProcess"/>
    <dgm:cxn modelId="{FA1495AE-3F22-4BC6-B44E-8CBB720CBF64}" type="presParOf" srcId="{6A80F50C-0B3C-410F-9F12-C03069491015}" destId="{B914552C-C1E1-466B-B03A-9CC97225CA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ECE15-0477-4279-982B-C48BED24E3B0}">
      <dsp:nvSpPr>
        <dsp:cNvPr id="0" name=""/>
        <dsp:cNvSpPr/>
      </dsp:nvSpPr>
      <dsp:spPr>
        <a:xfrm>
          <a:off x="137798" y="1746840"/>
          <a:ext cx="2013705" cy="663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 Exploration</a:t>
          </a:r>
          <a:endParaRPr lang="de-DE" sz="2100" b="1" kern="1200" dirty="0"/>
        </a:p>
      </dsp:txBody>
      <dsp:txXfrm>
        <a:off x="137798" y="1746840"/>
        <a:ext cx="2013705" cy="663607"/>
      </dsp:txXfrm>
    </dsp:sp>
    <dsp:sp modelId="{FBA3ED0D-74A9-48D8-98A9-ADAD452D1B79}">
      <dsp:nvSpPr>
        <dsp:cNvPr id="0" name=""/>
        <dsp:cNvSpPr/>
      </dsp:nvSpPr>
      <dsp:spPr>
        <a:xfrm>
          <a:off x="137798" y="3146160"/>
          <a:ext cx="2013705" cy="124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Visualization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Preprocessing</a:t>
          </a:r>
          <a:endParaRPr lang="de-DE" sz="2300" kern="1200" dirty="0"/>
        </a:p>
      </dsp:txBody>
      <dsp:txXfrm>
        <a:off x="137798" y="3146160"/>
        <a:ext cx="2013705" cy="1243277"/>
      </dsp:txXfrm>
    </dsp:sp>
    <dsp:sp modelId="{1BE93B51-77C2-4B18-82B2-41BC6F9987D0}">
      <dsp:nvSpPr>
        <dsp:cNvPr id="0" name=""/>
        <dsp:cNvSpPr/>
      </dsp:nvSpPr>
      <dsp:spPr>
        <a:xfrm>
          <a:off x="135510" y="1545012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DC8D0-20C2-49A4-85F0-F324E53C9847}">
      <dsp:nvSpPr>
        <dsp:cNvPr id="0" name=""/>
        <dsp:cNvSpPr/>
      </dsp:nvSpPr>
      <dsp:spPr>
        <a:xfrm>
          <a:off x="247636" y="1320758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471C9-8B42-442E-9AE8-A85F718379B3}">
      <dsp:nvSpPr>
        <dsp:cNvPr id="0" name=""/>
        <dsp:cNvSpPr/>
      </dsp:nvSpPr>
      <dsp:spPr>
        <a:xfrm>
          <a:off x="516741" y="1365609"/>
          <a:ext cx="251713" cy="251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32F98-2035-453A-B617-9D6BF711B86A}">
      <dsp:nvSpPr>
        <dsp:cNvPr id="0" name=""/>
        <dsp:cNvSpPr/>
      </dsp:nvSpPr>
      <dsp:spPr>
        <a:xfrm>
          <a:off x="740994" y="1118930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8A288-82E2-4DE8-90EA-41919130BC47}">
      <dsp:nvSpPr>
        <dsp:cNvPr id="0" name=""/>
        <dsp:cNvSpPr/>
      </dsp:nvSpPr>
      <dsp:spPr>
        <a:xfrm>
          <a:off x="1032524" y="1029229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C2A95-6000-448C-A778-EFD7BAF7BFA6}">
      <dsp:nvSpPr>
        <dsp:cNvPr id="0" name=""/>
        <dsp:cNvSpPr/>
      </dsp:nvSpPr>
      <dsp:spPr>
        <a:xfrm>
          <a:off x="1391330" y="1186206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B0BA-6CF1-47CF-9110-C99668D10A0F}">
      <dsp:nvSpPr>
        <dsp:cNvPr id="0" name=""/>
        <dsp:cNvSpPr/>
      </dsp:nvSpPr>
      <dsp:spPr>
        <a:xfrm>
          <a:off x="1615583" y="1298333"/>
          <a:ext cx="251713" cy="251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7CC14-AC81-4748-A67A-08F95AB227D7}">
      <dsp:nvSpPr>
        <dsp:cNvPr id="0" name=""/>
        <dsp:cNvSpPr/>
      </dsp:nvSpPr>
      <dsp:spPr>
        <a:xfrm>
          <a:off x="1929538" y="1545012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E847D-C22E-4C96-9F29-3897DF8D9855}">
      <dsp:nvSpPr>
        <dsp:cNvPr id="0" name=""/>
        <dsp:cNvSpPr/>
      </dsp:nvSpPr>
      <dsp:spPr>
        <a:xfrm>
          <a:off x="2064090" y="1791691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0607C-342E-4BC1-8F51-112910D5617F}">
      <dsp:nvSpPr>
        <dsp:cNvPr id="0" name=""/>
        <dsp:cNvSpPr/>
      </dsp:nvSpPr>
      <dsp:spPr>
        <a:xfrm>
          <a:off x="897972" y="1320758"/>
          <a:ext cx="411894" cy="411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35C8F-B147-45CC-B7E3-FB1FD7C36925}">
      <dsp:nvSpPr>
        <dsp:cNvPr id="0" name=""/>
        <dsp:cNvSpPr/>
      </dsp:nvSpPr>
      <dsp:spPr>
        <a:xfrm>
          <a:off x="23383" y="2172922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E88AD-AB37-4D8F-BDA0-6C4F82E6206C}">
      <dsp:nvSpPr>
        <dsp:cNvPr id="0" name=""/>
        <dsp:cNvSpPr/>
      </dsp:nvSpPr>
      <dsp:spPr>
        <a:xfrm>
          <a:off x="157935" y="2374750"/>
          <a:ext cx="251713" cy="251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1D2CF-6D6B-406F-A2BA-A226D3DDD303}">
      <dsp:nvSpPr>
        <dsp:cNvPr id="0" name=""/>
        <dsp:cNvSpPr/>
      </dsp:nvSpPr>
      <dsp:spPr>
        <a:xfrm>
          <a:off x="494315" y="2554153"/>
          <a:ext cx="366128" cy="366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F6FB5-89E7-4B92-99F7-1EE2BB1D86A0}">
      <dsp:nvSpPr>
        <dsp:cNvPr id="0" name=""/>
        <dsp:cNvSpPr/>
      </dsp:nvSpPr>
      <dsp:spPr>
        <a:xfrm>
          <a:off x="965248" y="2845683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1D40-3556-4E57-9198-124E89BE25EE}">
      <dsp:nvSpPr>
        <dsp:cNvPr id="0" name=""/>
        <dsp:cNvSpPr/>
      </dsp:nvSpPr>
      <dsp:spPr>
        <a:xfrm>
          <a:off x="1054949" y="2554153"/>
          <a:ext cx="251713" cy="251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3E806-DB7C-4AD5-8389-FAF66AB08D84}">
      <dsp:nvSpPr>
        <dsp:cNvPr id="0" name=""/>
        <dsp:cNvSpPr/>
      </dsp:nvSpPr>
      <dsp:spPr>
        <a:xfrm>
          <a:off x="1279203" y="2868108"/>
          <a:ext cx="160181" cy="160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D28D1-4E34-4410-8FB4-229E786BC194}">
      <dsp:nvSpPr>
        <dsp:cNvPr id="0" name=""/>
        <dsp:cNvSpPr/>
      </dsp:nvSpPr>
      <dsp:spPr>
        <a:xfrm>
          <a:off x="1481031" y="2509302"/>
          <a:ext cx="366128" cy="366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F37E9-4625-4604-9C94-FA72FE41CD83}">
      <dsp:nvSpPr>
        <dsp:cNvPr id="0" name=""/>
        <dsp:cNvSpPr/>
      </dsp:nvSpPr>
      <dsp:spPr>
        <a:xfrm>
          <a:off x="1974389" y="2419601"/>
          <a:ext cx="251713" cy="251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C4318-12A6-437F-B9EB-2FA0264D7CB1}">
      <dsp:nvSpPr>
        <dsp:cNvPr id="0" name=""/>
        <dsp:cNvSpPr/>
      </dsp:nvSpPr>
      <dsp:spPr>
        <a:xfrm>
          <a:off x="2226102" y="1365236"/>
          <a:ext cx="739245" cy="141130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B051A-212D-4DD3-9218-2D562784BAB1}">
      <dsp:nvSpPr>
        <dsp:cNvPr id="0" name=""/>
        <dsp:cNvSpPr/>
      </dsp:nvSpPr>
      <dsp:spPr>
        <a:xfrm>
          <a:off x="2965348" y="1365922"/>
          <a:ext cx="2016125" cy="141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Feature Engineering</a:t>
          </a:r>
          <a:endParaRPr lang="de-DE" sz="2100" b="1" kern="1200" dirty="0"/>
        </a:p>
      </dsp:txBody>
      <dsp:txXfrm>
        <a:off x="2965348" y="1365922"/>
        <a:ext cx="2016125" cy="1411287"/>
      </dsp:txXfrm>
    </dsp:sp>
    <dsp:sp modelId="{04F038EF-ED03-4186-9B80-858E52BD18CA}">
      <dsp:nvSpPr>
        <dsp:cNvPr id="0" name=""/>
        <dsp:cNvSpPr/>
      </dsp:nvSpPr>
      <dsp:spPr>
        <a:xfrm>
          <a:off x="2965348" y="3146160"/>
          <a:ext cx="2016125" cy="124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Evaluation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Selection</a:t>
          </a:r>
          <a:endParaRPr lang="de-DE" sz="2300" kern="1200" dirty="0"/>
        </a:p>
      </dsp:txBody>
      <dsp:txXfrm>
        <a:off x="2965348" y="3146160"/>
        <a:ext cx="2016125" cy="1243277"/>
      </dsp:txXfrm>
    </dsp:sp>
    <dsp:sp modelId="{B3C24E7E-71DB-43B7-BB6B-ECDCB441920D}">
      <dsp:nvSpPr>
        <dsp:cNvPr id="0" name=""/>
        <dsp:cNvSpPr/>
      </dsp:nvSpPr>
      <dsp:spPr>
        <a:xfrm>
          <a:off x="4981473" y="1365236"/>
          <a:ext cx="739245" cy="141130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DBFD4-5B60-4FA4-BF2A-D572CF342041}">
      <dsp:nvSpPr>
        <dsp:cNvPr id="0" name=""/>
        <dsp:cNvSpPr/>
      </dsp:nvSpPr>
      <dsp:spPr>
        <a:xfrm>
          <a:off x="5720719" y="1365922"/>
          <a:ext cx="2016125" cy="141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Modeling</a:t>
          </a:r>
          <a:endParaRPr lang="de-DE" sz="2100" b="1" kern="1200" dirty="0"/>
        </a:p>
      </dsp:txBody>
      <dsp:txXfrm>
        <a:off x="5720719" y="1365922"/>
        <a:ext cx="2016125" cy="1411287"/>
      </dsp:txXfrm>
    </dsp:sp>
    <dsp:sp modelId="{1E3C6106-051E-4BE5-8204-B805591D3229}">
      <dsp:nvSpPr>
        <dsp:cNvPr id="0" name=""/>
        <dsp:cNvSpPr/>
      </dsp:nvSpPr>
      <dsp:spPr>
        <a:xfrm>
          <a:off x="5720719" y="3146160"/>
          <a:ext cx="2016125" cy="124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Pipeline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Verschiedene</a:t>
          </a:r>
          <a:r>
            <a:rPr lang="en-US" sz="2300" kern="1200" dirty="0"/>
            <a:t> </a:t>
          </a:r>
          <a:r>
            <a:rPr lang="en-US" sz="2300" kern="1200" dirty="0" err="1"/>
            <a:t>Modelle</a:t>
          </a:r>
          <a:endParaRPr lang="de-DE" sz="2300" kern="1200" dirty="0"/>
        </a:p>
      </dsp:txBody>
      <dsp:txXfrm>
        <a:off x="5720719" y="3146160"/>
        <a:ext cx="2016125" cy="1243277"/>
      </dsp:txXfrm>
    </dsp:sp>
    <dsp:sp modelId="{AE7526D9-7654-4E88-8FA4-98B1B9F44DA9}">
      <dsp:nvSpPr>
        <dsp:cNvPr id="0" name=""/>
        <dsp:cNvSpPr/>
      </dsp:nvSpPr>
      <dsp:spPr>
        <a:xfrm>
          <a:off x="7736844" y="1365236"/>
          <a:ext cx="739245" cy="141130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8BF15-5F26-4CDA-92D9-0F0628835296}">
      <dsp:nvSpPr>
        <dsp:cNvPr id="0" name=""/>
        <dsp:cNvSpPr/>
      </dsp:nvSpPr>
      <dsp:spPr>
        <a:xfrm>
          <a:off x="8627300" y="1265115"/>
          <a:ext cx="1713706" cy="17137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Evaluation</a:t>
          </a:r>
          <a:endParaRPr lang="de-DE" sz="2100" b="1" kern="1200" dirty="0"/>
        </a:p>
      </dsp:txBody>
      <dsp:txXfrm>
        <a:off x="8878266" y="1516081"/>
        <a:ext cx="1211774" cy="1211774"/>
      </dsp:txXfrm>
    </dsp:sp>
    <dsp:sp modelId="{D6CB570B-9BBD-4CD0-B580-FB9560FE1430}">
      <dsp:nvSpPr>
        <dsp:cNvPr id="0" name=""/>
        <dsp:cNvSpPr/>
      </dsp:nvSpPr>
      <dsp:spPr>
        <a:xfrm>
          <a:off x="8476090" y="3146160"/>
          <a:ext cx="2016125" cy="124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Vergleich</a:t>
          </a:r>
          <a:r>
            <a:rPr lang="en-US" sz="2300" kern="1200" dirty="0"/>
            <a:t> der </a:t>
          </a:r>
          <a:r>
            <a:rPr lang="en-US" sz="2300" kern="1200" dirty="0" err="1"/>
            <a:t>Modelle</a:t>
          </a:r>
          <a:endParaRPr lang="de-DE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Kritik</a:t>
          </a:r>
          <a:endParaRPr lang="de-DE" sz="2300" kern="1200" dirty="0"/>
        </a:p>
      </dsp:txBody>
      <dsp:txXfrm>
        <a:off x="8476090" y="3146160"/>
        <a:ext cx="2016125" cy="1243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75AA-1B95-4EDC-92BF-5AE6A3C06FE8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6462F-522B-42E3-AE9B-4AAC194E3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50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6462F-522B-42E3-AE9B-4AAC194E3F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46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Diagnostik: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Lungenkrebs oder Schlaganfällen: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CT-Scans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Klassifizierung von Hautläsionen in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Hautbildern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diabetische Retinopathie: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Augenbildern (Blindheit durch Diabetes)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Medikamente:</a:t>
            </a:r>
          </a:p>
          <a:p>
            <a:r>
              <a:rPr lang="de-DE" dirty="0"/>
              <a:t>- Analyseprozess: Zum </a:t>
            </a:r>
            <a:r>
              <a:rPr lang="de-DE" dirty="0" err="1"/>
              <a:t>beispiel</a:t>
            </a:r>
            <a:r>
              <a:rPr lang="de-DE" dirty="0"/>
              <a:t> Finden von </a:t>
            </a:r>
            <a:r>
              <a:rPr lang="de-DE" dirty="0" err="1"/>
              <a:t>Biomakern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6462F-522B-42E3-AE9B-4AAC194E3F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85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Risiko Herztod/Herzerkrankungen anhand von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Elektrokardiogrammen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Herz-MRT-Aufnahmen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6462F-522B-42E3-AE9B-4AAC194E3F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2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443FC-F722-4383-94A1-8188D3EAB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D66EA7-4AFE-4763-9BBE-18BB9CB9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2672D1-C405-4C37-98E6-97286103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09FCF-FDF3-478D-855F-94FD98E5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C1B96-9B70-4997-8759-E0F9F744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98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57A0-8D00-49A0-B95C-DE190692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94F6EA-EEBA-4421-A588-95C27C8E0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9FE5D-8ADF-4EE8-88A8-58791FC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95E8B-DDAF-458D-8099-7EBA532D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91896-439E-4E22-8656-BAF6957F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4AC537-D911-4799-9890-9D70FBB87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A96D09-EBB0-45C5-8C3E-9A383D369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72D185-92FC-4FAD-8D58-886CE013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D39AB-A2B7-479F-8D6C-FE8E5AD3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B9A4A-D4A9-45BD-ACAA-011271AC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5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15E0F-07A1-4476-AE9E-B2CEFE83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A60156-CE33-46B5-BB84-FE779ADF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4393B-47C5-4F83-95A0-23706C9D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4704E-0ED7-4658-8943-B8447BAA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94CCFA-67FB-443D-AF72-FE359B80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B6182-18B9-4806-80D7-B29DE689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824428-790D-4D66-B979-F1A39726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59E0D-C7FB-4A61-A80C-3691BFF1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73F88-151A-4736-A5AE-33328F3C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80CCD-7457-4E05-B897-0DEA2E60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324FB-6C40-4AAF-94B3-146883F6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D952F-7C11-4DA1-B291-8077779DF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FB13D8-84FB-4E1C-9E58-4D34EC77C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59C291-74DF-4273-9C52-C3033194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9B81D7-E173-4E32-A646-D9418F79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04E10-FE58-4446-A1C9-117550C2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58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9EA73-34AC-431F-89BD-A6FFB03D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F564E-7241-4A6D-B6A9-DD0BE8E6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2413C6-7E70-405D-805A-C8623A146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FF6446-AA21-41D8-9589-9F1317E47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F11C35-6EE0-46E6-855A-621EC7BB5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8D1FA5-8EF9-4938-AD72-E2E65640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A618D9-5DAB-486E-A0DF-B8FFCA60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ADE86B-E043-40EA-8731-7D5A95D5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4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BDF78-1A8B-4948-978B-2BEA7FCB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D91770-B4E7-437F-A4BD-8E13BE3A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963BDD-438D-4C2F-B353-CD313DB2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71D33F-0633-475E-BD8C-3AEEDB31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0ABEAC-5EF0-4491-8FF3-33F4458B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EDC361-EE5C-4147-BC8C-40AC3822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3BD9EC-B2C6-48D6-BA5E-530C0555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2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4A6C6-54AE-4A7F-ABF6-44C81A09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7CBDD-49CE-4C61-8D89-38C60EB9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72EF9-16FD-46D5-9FE3-26F55C075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783F92-6658-4684-B60F-A58F837D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3EE848-F8EF-45C4-B825-1FA46DD4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90AC8C-03DD-4C1F-8CCF-1C40F5DE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B3693-4023-4ECE-B18A-B36239DA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4B2F10-46A4-4C5E-8E41-B9468E034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9AEB7F-4A52-4BEB-9850-16BC7AB6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D29048-05EA-41FD-9BE3-AEBB0861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DA6394-59E6-4934-BD6E-D599EB2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5F1D13-5200-4CC4-B526-AD94231A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8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D0FBFE-34BB-47B4-928B-6093C8F4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001BB-346B-4A4D-B40E-88F1ED9F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93038-6EC9-453A-90F8-866E6740A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0335-F39F-4CAF-9417-E4A33E079055}" type="datetimeFigureOut">
              <a:rPr lang="de-DE" smtClean="0"/>
              <a:t>02.05.2019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F8F737-3854-4205-9EBD-82DB35AD4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E5-F98B-46A9-ADDF-5DF24D07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4F8-58BA-4540-BDDE-3583677E4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9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EC43D1-9E88-462F-ADF8-E16C2222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 t="6999" b="303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F3B2F1-BE79-4C21-A263-A50D0020B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Heart Disease Prediction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87152-4EB5-41F8-B545-2EA83B6B0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UCI Heart Disease Dataset - Kaggle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0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73AA6-D0EB-4123-8A3D-884F9275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der </a:t>
            </a:r>
            <a:r>
              <a:rPr lang="en-US" dirty="0" err="1"/>
              <a:t>Medizin</a:t>
            </a:r>
            <a:endParaRPr lang="de-DE" dirty="0"/>
          </a:p>
        </p:txBody>
      </p:sp>
      <p:pic>
        <p:nvPicPr>
          <p:cNvPr id="5" name="Grafik 4" descr="Forschung">
            <a:extLst>
              <a:ext uri="{FF2B5EF4-FFF2-40B4-BE49-F238E27FC236}">
                <a16:creationId xmlns:a16="http://schemas.microsoft.com/office/drawing/2014/main" id="{ECC0925A-3C82-47BE-AB1E-D3B4EC0AB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782" y="2434139"/>
            <a:ext cx="743628" cy="743628"/>
          </a:xfrm>
          <a:prstGeom prst="rect">
            <a:avLst/>
          </a:prstGeom>
        </p:spPr>
      </p:pic>
      <p:pic>
        <p:nvPicPr>
          <p:cNvPr id="7" name="Grafik 6" descr="Kolben">
            <a:extLst>
              <a:ext uri="{FF2B5EF4-FFF2-40B4-BE49-F238E27FC236}">
                <a16:creationId xmlns:a16="http://schemas.microsoft.com/office/drawing/2014/main" id="{8F899B73-7348-4741-A148-2C6A55E55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782" y="4867589"/>
            <a:ext cx="743628" cy="743628"/>
          </a:xfrm>
          <a:prstGeom prst="rect">
            <a:avLst/>
          </a:prstGeom>
        </p:spPr>
      </p:pic>
      <p:pic>
        <p:nvPicPr>
          <p:cNvPr id="9" name="Grafik 8" descr="Mikroskop">
            <a:extLst>
              <a:ext uri="{FF2B5EF4-FFF2-40B4-BE49-F238E27FC236}">
                <a16:creationId xmlns:a16="http://schemas.microsoft.com/office/drawing/2014/main" id="{42C37519-1166-4A82-BFAA-C71445E861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6237" y="4795748"/>
            <a:ext cx="743628" cy="743628"/>
          </a:xfrm>
          <a:prstGeom prst="rect">
            <a:avLst/>
          </a:prstGeom>
        </p:spPr>
      </p:pic>
      <p:pic>
        <p:nvPicPr>
          <p:cNvPr id="11" name="Grafik 10" descr="Skelett">
            <a:extLst>
              <a:ext uri="{FF2B5EF4-FFF2-40B4-BE49-F238E27FC236}">
                <a16:creationId xmlns:a16="http://schemas.microsoft.com/office/drawing/2014/main" id="{3E68CB4B-B3BA-4A6D-8CCE-BB543B79A8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16237" y="2434139"/>
            <a:ext cx="743628" cy="743628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5975D66-BA69-474C-ADA5-11AFA6F2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69141"/>
            <a:ext cx="3675250" cy="187362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15000"/>
              </a:spcBef>
              <a:buChar char="-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5000"/>
              </a:spcBef>
              <a:buChar char="•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5000"/>
              </a:spcBef>
              <a:buChar char="–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5000"/>
              </a:spcBef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de-DE" altLang="de-DE" sz="2200">
              <a:solidFill>
                <a:schemeClr val="tx2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48DCB45-FD4D-4033-9003-E6DA6D89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69" y="1869141"/>
            <a:ext cx="3675250" cy="187362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15000"/>
              </a:spcBef>
              <a:buChar char="-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5000"/>
              </a:spcBef>
              <a:buChar char="•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5000"/>
              </a:spcBef>
              <a:buChar char="–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5000"/>
              </a:spcBef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de-DE" altLang="de-DE" sz="2200">
              <a:solidFill>
                <a:schemeClr val="tx2"/>
              </a:solidFill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4D05D1D-DFC9-423A-98E4-262EB47D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02592"/>
            <a:ext cx="3675250" cy="187362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15000"/>
              </a:spcBef>
              <a:buChar char="-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5000"/>
              </a:spcBef>
              <a:buChar char="•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5000"/>
              </a:spcBef>
              <a:buChar char="–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5000"/>
              </a:spcBef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de-DE" altLang="de-DE" sz="2200">
              <a:solidFill>
                <a:schemeClr val="tx2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44CDEA7-503E-4F06-9BD4-97D0542E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681" y="4302592"/>
            <a:ext cx="3672935" cy="187362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15000"/>
              </a:spcBef>
              <a:buChar char="-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5000"/>
              </a:spcBef>
              <a:buChar char="•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5000"/>
              </a:spcBef>
              <a:buChar char="–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5000"/>
              </a:spcBef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de-DE" altLang="de-DE" sz="2200">
              <a:solidFill>
                <a:schemeClr val="tx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472BA66-3E2C-4040-B7C0-FA9E779CED05}"/>
              </a:ext>
            </a:extLst>
          </p:cNvPr>
          <p:cNvSpPr txBox="1"/>
          <p:nvPr/>
        </p:nvSpPr>
        <p:spPr>
          <a:xfrm>
            <a:off x="1900518" y="2079813"/>
            <a:ext cx="26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Diagnostik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Lernen anhand von Erfahrungswerten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Sekundenschnelle Diagnose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55FE9-6691-4B2A-BE9A-37F799DDA0E9}"/>
              </a:ext>
            </a:extLst>
          </p:cNvPr>
          <p:cNvSpPr txBox="1"/>
          <p:nvPr/>
        </p:nvSpPr>
        <p:spPr>
          <a:xfrm>
            <a:off x="1900518" y="4523713"/>
            <a:ext cx="26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Medikamente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Umsetzen analytischer Vorgänge in Entwicklung von Medikamenten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4CA7477-38C0-4372-85E0-9F9640C6367B}"/>
              </a:ext>
            </a:extLst>
          </p:cNvPr>
          <p:cNvSpPr txBox="1"/>
          <p:nvPr/>
        </p:nvSpPr>
        <p:spPr>
          <a:xfrm>
            <a:off x="6056241" y="2079813"/>
            <a:ext cx="2774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Personalisierung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Automatisierung statistischer </a:t>
            </a:r>
            <a:r>
              <a:rPr lang="de-DE" dirty="0" err="1"/>
              <a:t>Verträglichkeiten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Ind</a:t>
            </a:r>
            <a:r>
              <a:rPr lang="de-DE" dirty="0"/>
              <a:t>. Behandlung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FC1C082-1C7E-4317-8D01-66E9F231CD1E}"/>
              </a:ext>
            </a:extLst>
          </p:cNvPr>
          <p:cNvSpPr txBox="1"/>
          <p:nvPr/>
        </p:nvSpPr>
        <p:spPr>
          <a:xfrm>
            <a:off x="6056241" y="4523713"/>
            <a:ext cx="26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Genom-Editierung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Systeme für Auswahl und Bearbeitung bestimmter Stellen in DNA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FA0656D-9AB5-431C-8FB7-B927C732E52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3884" r="33710"/>
          <a:stretch/>
        </p:blipFill>
        <p:spPr>
          <a:xfrm>
            <a:off x="9366304" y="0"/>
            <a:ext cx="3334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1081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017B157-488A-445D-BEF2-21B91B4E1B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118533"/>
            <a:ext cx="13630416" cy="83752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B30648-B493-4107-BFB5-7EF055E7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Vorhersage</a:t>
            </a:r>
            <a:r>
              <a:rPr lang="en-US" dirty="0"/>
              <a:t> von </a:t>
            </a:r>
            <a:r>
              <a:rPr lang="en-US" dirty="0" err="1"/>
              <a:t>Herzkrankheiten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D32EA-B29A-44A0-8651-28C1E625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Faktoren</a:t>
            </a:r>
            <a:r>
              <a:rPr lang="en-US" dirty="0"/>
              <a:t> für </a:t>
            </a:r>
            <a:r>
              <a:rPr lang="en-US" dirty="0" err="1"/>
              <a:t>Herzkrankheiten</a:t>
            </a:r>
            <a:r>
              <a:rPr lang="en-US" dirty="0"/>
              <a:t>: </a:t>
            </a:r>
            <a:r>
              <a:rPr lang="en-US" dirty="0" err="1"/>
              <a:t>Rauchen</a:t>
            </a:r>
            <a:r>
              <a:rPr lang="en-US" dirty="0"/>
              <a:t>, </a:t>
            </a:r>
            <a:r>
              <a:rPr lang="en-US" dirty="0" err="1"/>
              <a:t>Ernährung</a:t>
            </a:r>
            <a:r>
              <a:rPr lang="en-US" dirty="0"/>
              <a:t>, …</a:t>
            </a:r>
          </a:p>
          <a:p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Bestimmung</a:t>
            </a:r>
            <a:r>
              <a:rPr lang="en-US" dirty="0"/>
              <a:t> von </a:t>
            </a:r>
            <a:r>
              <a:rPr lang="en-US" dirty="0" err="1"/>
              <a:t>Herzkrankheiten</a:t>
            </a:r>
            <a:r>
              <a:rPr lang="en-US" dirty="0"/>
              <a:t> anhand von EKG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Herz</a:t>
            </a:r>
            <a:r>
              <a:rPr lang="en-US" dirty="0"/>
              <a:t>-MRT </a:t>
            </a:r>
            <a:r>
              <a:rPr lang="en-US" dirty="0" err="1"/>
              <a:t>Aufnahmen</a:t>
            </a:r>
            <a:endParaRPr lang="en-US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B2B4BEE-0A7C-4ABE-93A8-903DFC02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47401"/>
              </p:ext>
            </p:extLst>
          </p:nvPr>
        </p:nvGraphicFramePr>
        <p:xfrm>
          <a:off x="974164" y="4224866"/>
          <a:ext cx="10061388" cy="15932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15347">
                  <a:extLst>
                    <a:ext uri="{9D8B030D-6E8A-4147-A177-3AD203B41FA5}">
                      <a16:colId xmlns:a16="http://schemas.microsoft.com/office/drawing/2014/main" val="808268053"/>
                    </a:ext>
                  </a:extLst>
                </a:gridCol>
                <a:gridCol w="2515347">
                  <a:extLst>
                    <a:ext uri="{9D8B030D-6E8A-4147-A177-3AD203B41FA5}">
                      <a16:colId xmlns:a16="http://schemas.microsoft.com/office/drawing/2014/main" val="2942610424"/>
                    </a:ext>
                  </a:extLst>
                </a:gridCol>
                <a:gridCol w="2515347">
                  <a:extLst>
                    <a:ext uri="{9D8B030D-6E8A-4147-A177-3AD203B41FA5}">
                      <a16:colId xmlns:a16="http://schemas.microsoft.com/office/drawing/2014/main" val="4051107863"/>
                    </a:ext>
                  </a:extLst>
                </a:gridCol>
                <a:gridCol w="2515347">
                  <a:extLst>
                    <a:ext uri="{9D8B030D-6E8A-4147-A177-3AD203B41FA5}">
                      <a16:colId xmlns:a16="http://schemas.microsoft.com/office/drawing/2014/main" val="1536264043"/>
                    </a:ext>
                  </a:extLst>
                </a:gridCol>
              </a:tblGrid>
              <a:tr h="796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Cholesterin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Konzentration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Ruhepuls-Werte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Erkannte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Hauptgefäße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60692"/>
                  </a:ext>
                </a:extLst>
              </a:tr>
              <a:tr h="79661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19447"/>
                  </a:ext>
                </a:extLst>
              </a:tr>
            </a:tbl>
          </a:graphicData>
        </a:graphic>
      </p:graphicFrame>
      <p:pic>
        <p:nvPicPr>
          <p:cNvPr id="7" name="Grafik 6" descr="Pfeil: Gerade">
            <a:extLst>
              <a:ext uri="{FF2B5EF4-FFF2-40B4-BE49-F238E27FC236}">
                <a16:creationId xmlns:a16="http://schemas.microsoft.com/office/drawing/2014/main" id="{B2543B18-3E7C-43A0-89AB-25DA5EC95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5516471" y="3258551"/>
            <a:ext cx="976772" cy="5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2516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BF991-4972-4F33-949A-74A87978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Datensatz</a:t>
            </a:r>
            <a:r>
              <a:rPr lang="en-US" dirty="0"/>
              <a:t> &amp; </a:t>
            </a:r>
            <a:r>
              <a:rPr lang="en-US" dirty="0" err="1"/>
              <a:t>Vorgehen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954C6-4AA0-46F6-A12D-04F8BE37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“UCI Heart Disease Dataset” </a:t>
            </a:r>
            <a:r>
              <a:rPr lang="en-US"/>
              <a:t>von Kaggle</a:t>
            </a:r>
          </a:p>
          <a:p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9310D2C-401A-4F34-BEDD-EF485AE04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476660"/>
              </p:ext>
            </p:extLst>
          </p:nvPr>
        </p:nvGraphicFramePr>
        <p:xfrm>
          <a:off x="838200" y="1549399"/>
          <a:ext cx="105155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Grafik 27">
            <a:extLst>
              <a:ext uri="{FF2B5EF4-FFF2-40B4-BE49-F238E27FC236}">
                <a16:creationId xmlns:a16="http://schemas.microsoft.com/office/drawing/2014/main" id="{3A9BA535-CDB5-4F32-B345-AE7AA96C94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</a:blip>
          <a:srcRect t="28508" b="44602"/>
          <a:stretch/>
        </p:blipFill>
        <p:spPr>
          <a:xfrm>
            <a:off x="0" y="-702734"/>
            <a:ext cx="13630416" cy="22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876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E2F64C-8AFF-4112-A2B5-DFDA634B1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8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45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Heart Disease Prediction</vt:lpstr>
      <vt:lpstr>Machine Learning in der Medizin</vt:lpstr>
      <vt:lpstr>Vorhersage von Herzkrankheiten</vt:lpstr>
      <vt:lpstr>Datensatz &amp; Vorgehen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Lea Schneider</dc:creator>
  <cp:lastModifiedBy>Lea Schneider</cp:lastModifiedBy>
  <cp:revision>1</cp:revision>
  <dcterms:created xsi:type="dcterms:W3CDTF">2019-05-03T07:24:21Z</dcterms:created>
  <dcterms:modified xsi:type="dcterms:W3CDTF">2019-05-03T07:24:30Z</dcterms:modified>
</cp:coreProperties>
</file>