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0BC1-7E2B-4D8F-9F2B-CEA5FF0C22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932-5B76-4214-90E3-5D8EED85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104" y="5647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LDAP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104" y="1297543"/>
            <a:ext cx="4458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err="1" smtClean="0">
                <a:latin typeface="Century Gothic" panose="020B0502020202020204" pitchFamily="34" charset="0"/>
              </a:rPr>
              <a:t>Autenticación</a:t>
            </a:r>
            <a:r>
              <a:rPr lang="en-US" sz="1400" i="1" u="sng" dirty="0" smtClean="0">
                <a:latin typeface="Century Gothic" panose="020B0502020202020204" pitchFamily="34" charset="0"/>
              </a:rPr>
              <a:t> a </a:t>
            </a:r>
            <a:r>
              <a:rPr lang="en-US" sz="1400" i="1" u="sng" dirty="0" err="1" smtClean="0">
                <a:latin typeface="Century Gothic" panose="020B0502020202020204" pitchFamily="34" charset="0"/>
              </a:rPr>
              <a:t>través</a:t>
            </a:r>
            <a:r>
              <a:rPr lang="en-US" sz="1400" i="1" u="sng" dirty="0" smtClean="0">
                <a:latin typeface="Century Gothic" panose="020B0502020202020204" pitchFamily="34" charset="0"/>
              </a:rPr>
              <a:t> de LDAP</a:t>
            </a:r>
          </a:p>
          <a:p>
            <a:endParaRPr lang="en-US" sz="1400" dirty="0" smtClean="0">
              <a:latin typeface="Century Gothic" panose="020B0502020202020204" pitchFamily="34" charset="0"/>
            </a:endParaRPr>
          </a:p>
          <a:p>
            <a:r>
              <a:rPr lang="en-US" sz="1400" dirty="0" err="1" smtClean="0">
                <a:latin typeface="Century Gothic" panose="020B0502020202020204" pitchFamily="34" charset="0"/>
              </a:rPr>
              <a:t>Evidencia</a:t>
            </a:r>
            <a:r>
              <a:rPr lang="en-US" sz="1400" dirty="0" smtClean="0">
                <a:latin typeface="Century Gothic" panose="020B0502020202020204" pitchFamily="34" charset="0"/>
              </a:rPr>
              <a:t> de </a:t>
            </a:r>
            <a:r>
              <a:rPr lang="en-US" sz="1400" dirty="0" err="1" smtClean="0">
                <a:latin typeface="Century Gothic" panose="020B0502020202020204" pitchFamily="34" charset="0"/>
              </a:rPr>
              <a:t>arranque</a:t>
            </a:r>
            <a:r>
              <a:rPr lang="en-US" sz="1400" dirty="0" smtClean="0">
                <a:latin typeface="Century Gothic" panose="020B0502020202020204" pitchFamily="34" charset="0"/>
              </a:rPr>
              <a:t> de </a:t>
            </a:r>
            <a:r>
              <a:rPr lang="en-US" sz="1400" dirty="0" err="1" smtClean="0">
                <a:latin typeface="Century Gothic" panose="020B0502020202020204" pitchFamily="34" charset="0"/>
              </a:rPr>
              <a:t>servicios</a:t>
            </a:r>
            <a:r>
              <a:rPr lang="en-US" sz="1400" dirty="0" smtClean="0">
                <a:latin typeface="Century Gothic" panose="020B0502020202020204" pitchFamily="34" charset="0"/>
              </a:rPr>
              <a:t> de Cloudera: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2159023"/>
            <a:ext cx="8453718" cy="45053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52700" y="4676775"/>
            <a:ext cx="6886575" cy="1009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33" y="1666875"/>
            <a:ext cx="9325167" cy="4969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6688" y="6024282"/>
            <a:ext cx="6886575" cy="53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6104" y="5647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LDAP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104" y="1297543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entury Gothic" panose="020B0502020202020204" pitchFamily="34" charset="0"/>
              </a:rPr>
              <a:t>Autenticación</a:t>
            </a:r>
            <a:r>
              <a:rPr lang="en-US" sz="1400" dirty="0" smtClean="0">
                <a:latin typeface="Century Gothic" panose="020B0502020202020204" pitchFamily="34" charset="0"/>
              </a:rPr>
              <a:t> </a:t>
            </a:r>
            <a:r>
              <a:rPr lang="en-US" sz="1400" dirty="0" err="1" smtClean="0">
                <a:latin typeface="Century Gothic" panose="020B0502020202020204" pitchFamily="34" charset="0"/>
              </a:rPr>
              <a:t>exitosa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con LDAP</a:t>
            </a:r>
            <a:endParaRPr lang="en-US" sz="14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8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6104" y="5647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LDAP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104" y="1297543"/>
            <a:ext cx="337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entury Gothic" panose="020B0502020202020204" pitchFamily="34" charset="0"/>
              </a:rPr>
              <a:t>Configuración</a:t>
            </a:r>
            <a:r>
              <a:rPr lang="en-US" sz="1400" dirty="0" smtClean="0">
                <a:latin typeface="Century Gothic" panose="020B0502020202020204" pitchFamily="34" charset="0"/>
              </a:rPr>
              <a:t> de LDAP </a:t>
            </a:r>
            <a:r>
              <a:rPr lang="en-US" sz="1400" dirty="0" err="1" smtClean="0">
                <a:latin typeface="Century Gothic" panose="020B0502020202020204" pitchFamily="34" charset="0"/>
              </a:rPr>
              <a:t>en</a:t>
            </a:r>
            <a:r>
              <a:rPr lang="en-US" sz="1400" dirty="0" smtClean="0">
                <a:latin typeface="Century Gothic" panose="020B0502020202020204" pitchFamily="34" charset="0"/>
              </a:rPr>
              <a:t> Cloudera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1840959"/>
            <a:ext cx="8924365" cy="47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4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6104" y="5647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LDAP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104" y="1297543"/>
            <a:ext cx="471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entury Gothic" panose="020B0502020202020204" pitchFamily="34" charset="0"/>
              </a:rPr>
              <a:t>Configuración</a:t>
            </a:r>
            <a:r>
              <a:rPr lang="en-US" sz="1400" dirty="0" smtClean="0">
                <a:latin typeface="Century Gothic" panose="020B0502020202020204" pitchFamily="34" charset="0"/>
              </a:rPr>
              <a:t> de LDAP </a:t>
            </a:r>
            <a:r>
              <a:rPr lang="en-US" sz="1400" dirty="0" err="1" smtClean="0">
                <a:latin typeface="Century Gothic" panose="020B0502020202020204" pitchFamily="34" charset="0"/>
              </a:rPr>
              <a:t>en</a:t>
            </a:r>
            <a:r>
              <a:rPr lang="en-US" sz="1400" dirty="0" smtClean="0">
                <a:latin typeface="Century Gothic" panose="020B0502020202020204" pitchFamily="34" charset="0"/>
              </a:rPr>
              <a:t> Cloudera (</a:t>
            </a:r>
            <a:r>
              <a:rPr lang="en-US" sz="1400" dirty="0" err="1" smtClean="0">
                <a:latin typeface="Century Gothic" panose="020B0502020202020204" pitchFamily="34" charset="0"/>
              </a:rPr>
              <a:t>continuación</a:t>
            </a:r>
            <a:r>
              <a:rPr lang="en-US" sz="1400" dirty="0" smtClean="0"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1821231"/>
            <a:ext cx="8910918" cy="47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9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6104" y="56477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LDAP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104" y="1297543"/>
            <a:ext cx="471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entury Gothic" panose="020B0502020202020204" pitchFamily="34" charset="0"/>
              </a:rPr>
              <a:t>Configuración</a:t>
            </a:r>
            <a:r>
              <a:rPr lang="en-US" sz="1400" dirty="0" smtClean="0">
                <a:latin typeface="Century Gothic" panose="020B0502020202020204" pitchFamily="34" charset="0"/>
              </a:rPr>
              <a:t> de LDAP </a:t>
            </a:r>
            <a:r>
              <a:rPr lang="en-US" sz="1400" dirty="0" err="1" smtClean="0">
                <a:latin typeface="Century Gothic" panose="020B0502020202020204" pitchFamily="34" charset="0"/>
              </a:rPr>
              <a:t>en</a:t>
            </a:r>
            <a:r>
              <a:rPr lang="en-US" sz="1400" dirty="0" smtClean="0">
                <a:latin typeface="Century Gothic" panose="020B0502020202020204" pitchFamily="34" charset="0"/>
              </a:rPr>
              <a:t> Cloudera (</a:t>
            </a:r>
            <a:r>
              <a:rPr lang="en-US" sz="1400" dirty="0" err="1" smtClean="0">
                <a:latin typeface="Century Gothic" panose="020B0502020202020204" pitchFamily="34" charset="0"/>
              </a:rPr>
              <a:t>continuación</a:t>
            </a:r>
            <a:r>
              <a:rPr lang="en-US" sz="1400" dirty="0" smtClean="0"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4" y="1780968"/>
            <a:ext cx="9112624" cy="4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6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Salinas</dc:creator>
  <cp:lastModifiedBy>Guillermo Salinas</cp:lastModifiedBy>
  <cp:revision>6</cp:revision>
  <dcterms:created xsi:type="dcterms:W3CDTF">2018-12-07T20:02:40Z</dcterms:created>
  <dcterms:modified xsi:type="dcterms:W3CDTF">2018-12-07T21:24:25Z</dcterms:modified>
</cp:coreProperties>
</file>