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104" y="5647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KERBEROS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2468671"/>
            <a:ext cx="6296025" cy="3981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104" y="1297543"/>
            <a:ext cx="61141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anose="020B0502020202020204" pitchFamily="34" charset="0"/>
              </a:rPr>
              <a:t>Kerberos server</a:t>
            </a:r>
          </a:p>
          <a:p>
            <a:endParaRPr lang="en-US" i="1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Todos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los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nodos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registrados</a:t>
            </a:r>
            <a:r>
              <a:rPr lang="en-US" sz="1400" dirty="0" smtClean="0">
                <a:latin typeface="Century Gothic" panose="020B0502020202020204" pitchFamily="34" charset="0"/>
              </a:rPr>
              <a:t> y </a:t>
            </a:r>
            <a:r>
              <a:rPr lang="en-US" sz="1400" dirty="0" err="1" smtClean="0">
                <a:latin typeface="Century Gothic" panose="020B0502020202020204" pitchFamily="34" charset="0"/>
              </a:rPr>
              <a:t>creados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los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usuarios</a:t>
            </a:r>
            <a:r>
              <a:rPr lang="en-US" sz="1400" dirty="0" smtClean="0">
                <a:latin typeface="Century Gothic" panose="020B0502020202020204" pitchFamily="34" charset="0"/>
              </a:rPr>
              <a:t>: admin, user1-4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2406463"/>
            <a:ext cx="6296025" cy="39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04" y="5647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KERBEROS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104" y="1297543"/>
            <a:ext cx="81596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anose="020B0502020202020204" pitchFamily="34" charset="0"/>
              </a:rPr>
              <a:t>Kerberos clients – </a:t>
            </a:r>
            <a:r>
              <a:rPr lang="en-US" i="1" dirty="0" err="1" smtClean="0">
                <a:latin typeface="Century Gothic" panose="020B0502020202020204" pitchFamily="34" charset="0"/>
              </a:rPr>
              <a:t>Cliente</a:t>
            </a:r>
            <a:r>
              <a:rPr lang="en-US" i="1" dirty="0" smtClean="0">
                <a:latin typeface="Century Gothic" panose="020B0502020202020204" pitchFamily="34" charset="0"/>
              </a:rPr>
              <a:t> 1 (</a:t>
            </a:r>
            <a:r>
              <a:rPr lang="en-US" i="1" dirty="0" err="1" smtClean="0">
                <a:latin typeface="Century Gothic" panose="020B0502020202020204" pitchFamily="34" charset="0"/>
              </a:rPr>
              <a:t>instalado</a:t>
            </a:r>
            <a:r>
              <a:rPr lang="en-US" i="1" dirty="0" smtClean="0">
                <a:latin typeface="Century Gothic" panose="020B0502020202020204" pitchFamily="34" charset="0"/>
              </a:rPr>
              <a:t> </a:t>
            </a:r>
            <a:r>
              <a:rPr lang="en-US" i="1" dirty="0" err="1" smtClean="0">
                <a:latin typeface="Century Gothic" panose="020B0502020202020204" pitchFamily="34" charset="0"/>
              </a:rPr>
              <a:t>en</a:t>
            </a:r>
            <a:r>
              <a:rPr lang="en-US" i="1" dirty="0" smtClean="0">
                <a:latin typeface="Century Gothic" panose="020B0502020202020204" pitchFamily="34" charset="0"/>
              </a:rPr>
              <a:t> el </a:t>
            </a:r>
            <a:r>
              <a:rPr lang="en-US" i="1" dirty="0" err="1" smtClean="0">
                <a:latin typeface="Century Gothic" panose="020B0502020202020204" pitchFamily="34" charset="0"/>
              </a:rPr>
              <a:t>mismo</a:t>
            </a:r>
            <a:r>
              <a:rPr lang="en-US" i="1" dirty="0" smtClean="0">
                <a:latin typeface="Century Gothic" panose="020B0502020202020204" pitchFamily="34" charset="0"/>
              </a:rPr>
              <a:t> </a:t>
            </a:r>
            <a:r>
              <a:rPr lang="en-US" i="1" dirty="0" err="1" smtClean="0">
                <a:latin typeface="Century Gothic" panose="020B0502020202020204" pitchFamily="34" charset="0"/>
              </a:rPr>
              <a:t>servidor</a:t>
            </a:r>
            <a:r>
              <a:rPr lang="en-US" i="1" dirty="0" smtClean="0">
                <a:latin typeface="Century Gothic" panose="020B0502020202020204" pitchFamily="34" charset="0"/>
              </a:rPr>
              <a:t> de Kerberos)</a:t>
            </a:r>
          </a:p>
          <a:p>
            <a:endParaRPr lang="en-US" i="1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Resultado</a:t>
            </a:r>
            <a:r>
              <a:rPr lang="en-US" sz="1400" dirty="0" smtClean="0">
                <a:latin typeface="Century Gothic" panose="020B0502020202020204" pitchFamily="34" charset="0"/>
              </a:rPr>
              <a:t> de kinit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el host1, </a:t>
            </a:r>
            <a:r>
              <a:rPr lang="en-US" sz="1400" dirty="0" err="1" smtClean="0">
                <a:latin typeface="Century Gothic" panose="020B0502020202020204" pitchFamily="34" charset="0"/>
              </a:rPr>
              <a:t>incluyedo</a:t>
            </a:r>
            <a:r>
              <a:rPr lang="en-US" sz="1400" dirty="0" smtClean="0">
                <a:latin typeface="Century Gothic" panose="020B0502020202020204" pitchFamily="34" charset="0"/>
              </a:rPr>
              <a:t> el token </a:t>
            </a:r>
            <a:r>
              <a:rPr lang="en-US" sz="1400" dirty="0" err="1" smtClean="0">
                <a:latin typeface="Century Gothic" panose="020B0502020202020204" pitchFamily="34" charset="0"/>
              </a:rPr>
              <a:t>generado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2406463"/>
            <a:ext cx="6296025" cy="39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04" y="5647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KERBEROS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104" y="1297543"/>
            <a:ext cx="56236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anose="020B0502020202020204" pitchFamily="34" charset="0"/>
              </a:rPr>
              <a:t>Kerberos clients – </a:t>
            </a:r>
            <a:r>
              <a:rPr lang="en-US" i="1" dirty="0" err="1" smtClean="0">
                <a:latin typeface="Century Gothic" panose="020B0502020202020204" pitchFamily="34" charset="0"/>
              </a:rPr>
              <a:t>Cliente</a:t>
            </a:r>
            <a:r>
              <a:rPr lang="en-US" i="1" dirty="0" smtClean="0">
                <a:latin typeface="Century Gothic" panose="020B0502020202020204" pitchFamily="34" charset="0"/>
              </a:rPr>
              <a:t> 2</a:t>
            </a:r>
          </a:p>
          <a:p>
            <a:endParaRPr lang="en-US" i="1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Resultado</a:t>
            </a:r>
            <a:r>
              <a:rPr lang="en-US" sz="1400" dirty="0" smtClean="0">
                <a:latin typeface="Century Gothic" panose="020B0502020202020204" pitchFamily="34" charset="0"/>
              </a:rPr>
              <a:t> de kinit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el host2, </a:t>
            </a:r>
            <a:r>
              <a:rPr lang="en-US" sz="1400" dirty="0" err="1" smtClean="0">
                <a:latin typeface="Century Gothic" panose="020B0502020202020204" pitchFamily="34" charset="0"/>
              </a:rPr>
              <a:t>incluyedo</a:t>
            </a:r>
            <a:r>
              <a:rPr lang="en-US" sz="1400" dirty="0" smtClean="0">
                <a:latin typeface="Century Gothic" panose="020B0502020202020204" pitchFamily="34" charset="0"/>
              </a:rPr>
              <a:t> el token </a:t>
            </a:r>
            <a:r>
              <a:rPr lang="en-US" sz="1400" dirty="0" err="1" smtClean="0">
                <a:latin typeface="Century Gothic" panose="020B0502020202020204" pitchFamily="34" charset="0"/>
              </a:rPr>
              <a:t>generado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2406463"/>
            <a:ext cx="6296025" cy="39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04" y="5647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KERBEROS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104" y="1297543"/>
            <a:ext cx="56236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anose="020B0502020202020204" pitchFamily="34" charset="0"/>
              </a:rPr>
              <a:t>Kerberos clients – </a:t>
            </a:r>
            <a:r>
              <a:rPr lang="en-US" i="1" dirty="0" err="1" smtClean="0">
                <a:latin typeface="Century Gothic" panose="020B0502020202020204" pitchFamily="34" charset="0"/>
              </a:rPr>
              <a:t>Cliente</a:t>
            </a:r>
            <a:r>
              <a:rPr lang="en-US" i="1" dirty="0" smtClean="0">
                <a:latin typeface="Century Gothic" panose="020B0502020202020204" pitchFamily="34" charset="0"/>
              </a:rPr>
              <a:t> 3</a:t>
            </a:r>
          </a:p>
          <a:p>
            <a:endParaRPr lang="en-US" i="1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Resultado</a:t>
            </a:r>
            <a:r>
              <a:rPr lang="en-US" sz="1400" dirty="0" smtClean="0">
                <a:latin typeface="Century Gothic" panose="020B0502020202020204" pitchFamily="34" charset="0"/>
              </a:rPr>
              <a:t> de kinit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el host3, </a:t>
            </a:r>
            <a:r>
              <a:rPr lang="en-US" sz="1400" dirty="0" err="1" smtClean="0">
                <a:latin typeface="Century Gothic" panose="020B0502020202020204" pitchFamily="34" charset="0"/>
              </a:rPr>
              <a:t>incluyedo</a:t>
            </a:r>
            <a:r>
              <a:rPr lang="en-US" sz="1400" dirty="0" smtClean="0">
                <a:latin typeface="Century Gothic" panose="020B0502020202020204" pitchFamily="34" charset="0"/>
              </a:rPr>
              <a:t> el token </a:t>
            </a:r>
            <a:r>
              <a:rPr lang="en-US" sz="1400" dirty="0" err="1" smtClean="0">
                <a:latin typeface="Century Gothic" panose="020B0502020202020204" pitchFamily="34" charset="0"/>
              </a:rPr>
              <a:t>generado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Salinas</dc:creator>
  <cp:lastModifiedBy>Guillermo Salinas</cp:lastModifiedBy>
  <cp:revision>3</cp:revision>
  <dcterms:created xsi:type="dcterms:W3CDTF">2018-12-07T20:02:40Z</dcterms:created>
  <dcterms:modified xsi:type="dcterms:W3CDTF">2018-12-07T20:19:16Z</dcterms:modified>
</cp:coreProperties>
</file>