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B"/>
    <a:srgbClr val="FDFDFD"/>
    <a:srgbClr val="036A8D"/>
    <a:srgbClr val="0AB4FF"/>
    <a:srgbClr val="FFE708"/>
    <a:srgbClr val="0E9DE5"/>
    <a:srgbClr val="E6E6E6"/>
    <a:srgbClr val="DFE1E1"/>
    <a:srgbClr val="0AB2FB"/>
    <a:srgbClr val="F9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7" autoAdjust="0"/>
    <p:restoredTop sz="96366" autoAdjust="0"/>
  </p:normalViewPr>
  <p:slideViewPr>
    <p:cSldViewPr snapToGrid="0">
      <p:cViewPr varScale="1">
        <p:scale>
          <a:sx n="154" d="100"/>
          <a:sy n="154" d="100"/>
        </p:scale>
        <p:origin x="23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634E1-1D95-43A1-BEE9-49CB2EDB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41F6-3538-4AE6-AF52-55ED7A3DD53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482B8-1284-4A4F-9639-3A9F8FBF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3690D-C672-4024-AD28-32F5E7A7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5296-3ABF-435C-8036-E71F96C96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80221C-FA45-4FEF-925C-C9B02B80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41F6-3538-4AE6-AF52-55ED7A3DD53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F576C-9DD0-4A33-BD1A-1478ED62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F1AF84-E72B-482E-BC18-52CCAEA4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5296-3ABF-435C-8036-E71F96C96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8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7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ADCB1-797F-4888-861B-2B56F2B3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41F6-3538-4AE6-AF52-55ED7A3DD53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872CB-AA3E-49D6-8DA5-6BA75310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838C0-16D3-47A2-9BDC-10CD65F7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5296-3ABF-435C-8036-E71F96C96A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0F0E74-43B2-41AD-9DF7-333A33B4EACD}"/>
              </a:ext>
            </a:extLst>
          </p:cNvPr>
          <p:cNvSpPr/>
          <p:nvPr/>
        </p:nvSpPr>
        <p:spPr>
          <a:xfrm>
            <a:off x="6016625" y="-8993187"/>
            <a:ext cx="158750" cy="1587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3F8C4B-BD84-492E-A176-D6552C91A91C}"/>
              </a:ext>
            </a:extLst>
          </p:cNvPr>
          <p:cNvSpPr/>
          <p:nvPr/>
        </p:nvSpPr>
        <p:spPr>
          <a:xfrm>
            <a:off x="6016625" y="15692438"/>
            <a:ext cx="158750" cy="1587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F5E5FD-5BB1-4816-9C4E-1101A58E124F}"/>
              </a:ext>
            </a:extLst>
          </p:cNvPr>
          <p:cNvSpPr>
            <a:spLocks/>
          </p:cNvSpPr>
          <p:nvPr/>
        </p:nvSpPr>
        <p:spPr>
          <a:xfrm>
            <a:off x="52444" y="3631"/>
            <a:ext cx="12192000" cy="6858000"/>
          </a:xfrm>
          <a:prstGeom prst="rect">
            <a:avLst/>
          </a:prstGeom>
          <a:solidFill>
            <a:srgbClr val="0A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7C8CEC2-7159-4896-BDF4-0DD8FEAA3B9F}"/>
              </a:ext>
            </a:extLst>
          </p:cNvPr>
          <p:cNvSpPr/>
          <p:nvPr/>
        </p:nvSpPr>
        <p:spPr>
          <a:xfrm>
            <a:off x="3650726" y="300575"/>
            <a:ext cx="5061474" cy="5897736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solidFill>
            <a:srgbClr val="0E9DE5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91BB9DC-DEA5-4A40-895D-9AACA9D6B0DA}"/>
              </a:ext>
            </a:extLst>
          </p:cNvPr>
          <p:cNvSpPr/>
          <p:nvPr/>
        </p:nvSpPr>
        <p:spPr>
          <a:xfrm rot="18695928">
            <a:off x="4010847" y="1250005"/>
            <a:ext cx="204996" cy="161618"/>
          </a:xfrm>
          <a:custGeom>
            <a:avLst/>
            <a:gdLst>
              <a:gd name="connsiteX0" fmla="*/ 121537 w 121537"/>
              <a:gd name="connsiteY0" fmla="*/ 47910 h 95819"/>
              <a:gd name="connsiteX1" fmla="*/ 60769 w 121537"/>
              <a:gd name="connsiteY1" fmla="*/ 95820 h 95819"/>
              <a:gd name="connsiteX2" fmla="*/ 0 w 121537"/>
              <a:gd name="connsiteY2" fmla="*/ 47910 h 95819"/>
              <a:gd name="connsiteX3" fmla="*/ 60769 w 121537"/>
              <a:gd name="connsiteY3" fmla="*/ 0 h 95819"/>
              <a:gd name="connsiteX4" fmla="*/ 121537 w 121537"/>
              <a:gd name="connsiteY4" fmla="*/ 47910 h 9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7" h="95819">
                <a:moveTo>
                  <a:pt x="121537" y="47910"/>
                </a:moveTo>
                <a:cubicBezTo>
                  <a:pt x="121537" y="74370"/>
                  <a:pt x="94330" y="95820"/>
                  <a:pt x="60769" y="95820"/>
                </a:cubicBezTo>
                <a:cubicBezTo>
                  <a:pt x="27207" y="95820"/>
                  <a:pt x="0" y="74370"/>
                  <a:pt x="0" y="47910"/>
                </a:cubicBezTo>
                <a:cubicBezTo>
                  <a:pt x="0" y="21450"/>
                  <a:pt x="27207" y="0"/>
                  <a:pt x="60769" y="0"/>
                </a:cubicBezTo>
                <a:cubicBezTo>
                  <a:pt x="94330" y="0"/>
                  <a:pt x="121537" y="21450"/>
                  <a:pt x="121537" y="479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127B477-2D1E-48CC-BD7A-ACC1745ED0AF}"/>
              </a:ext>
            </a:extLst>
          </p:cNvPr>
          <p:cNvSpPr/>
          <p:nvPr/>
        </p:nvSpPr>
        <p:spPr>
          <a:xfrm>
            <a:off x="8314354" y="489692"/>
            <a:ext cx="164192" cy="168861"/>
          </a:xfrm>
          <a:custGeom>
            <a:avLst/>
            <a:gdLst>
              <a:gd name="connsiteX0" fmla="*/ 97346 w 97345"/>
              <a:gd name="connsiteY0" fmla="*/ 38455 h 100114"/>
              <a:gd name="connsiteX1" fmla="*/ 48673 w 97345"/>
              <a:gd name="connsiteY1" fmla="*/ 98748 h 100114"/>
              <a:gd name="connsiteX2" fmla="*/ 0 w 97345"/>
              <a:gd name="connsiteY2" fmla="*/ 61696 h 100114"/>
              <a:gd name="connsiteX3" fmla="*/ 48673 w 97345"/>
              <a:gd name="connsiteY3" fmla="*/ 1402 h 100114"/>
              <a:gd name="connsiteX4" fmla="*/ 97346 w 97345"/>
              <a:gd name="connsiteY4" fmla="*/ 38455 h 10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5" h="100114">
                <a:moveTo>
                  <a:pt x="97346" y="38455"/>
                </a:moveTo>
                <a:cubicBezTo>
                  <a:pt x="97346" y="65315"/>
                  <a:pt x="75533" y="92271"/>
                  <a:pt x="48673" y="98748"/>
                </a:cubicBezTo>
                <a:cubicBezTo>
                  <a:pt x="21812" y="105130"/>
                  <a:pt x="0" y="88556"/>
                  <a:pt x="0" y="61696"/>
                </a:cubicBezTo>
                <a:cubicBezTo>
                  <a:pt x="0" y="34835"/>
                  <a:pt x="21812" y="7879"/>
                  <a:pt x="48673" y="1402"/>
                </a:cubicBezTo>
                <a:cubicBezTo>
                  <a:pt x="75533" y="-5075"/>
                  <a:pt x="97346" y="11499"/>
                  <a:pt x="97346" y="38455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D1DC7F3-19CB-414F-A4F1-654895BF86E8}"/>
              </a:ext>
            </a:extLst>
          </p:cNvPr>
          <p:cNvSpPr/>
          <p:nvPr/>
        </p:nvSpPr>
        <p:spPr>
          <a:xfrm rot="18695928">
            <a:off x="5569779" y="632212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1E5BC9-7DE1-4191-B80F-5177CEC5CBCA}"/>
              </a:ext>
            </a:extLst>
          </p:cNvPr>
          <p:cNvSpPr/>
          <p:nvPr/>
        </p:nvSpPr>
        <p:spPr>
          <a:xfrm rot="18695928">
            <a:off x="3365453" y="1093613"/>
            <a:ext cx="428306" cy="337698"/>
          </a:xfrm>
          <a:custGeom>
            <a:avLst/>
            <a:gdLst>
              <a:gd name="connsiteX0" fmla="*/ 253932 w 253932"/>
              <a:gd name="connsiteY0" fmla="*/ 100106 h 200212"/>
              <a:gd name="connsiteX1" fmla="*/ 126966 w 253932"/>
              <a:gd name="connsiteY1" fmla="*/ 200212 h 200212"/>
              <a:gd name="connsiteX2" fmla="*/ 0 w 253932"/>
              <a:gd name="connsiteY2" fmla="*/ 100106 h 200212"/>
              <a:gd name="connsiteX3" fmla="*/ 126966 w 253932"/>
              <a:gd name="connsiteY3" fmla="*/ 0 h 200212"/>
              <a:gd name="connsiteX4" fmla="*/ 253932 w 253932"/>
              <a:gd name="connsiteY4" fmla="*/ 100106 h 2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32" h="200212">
                <a:moveTo>
                  <a:pt x="253932" y="100106"/>
                </a:moveTo>
                <a:cubicBezTo>
                  <a:pt x="253932" y="155393"/>
                  <a:pt x="197088" y="200212"/>
                  <a:pt x="126966" y="200212"/>
                </a:cubicBezTo>
                <a:cubicBezTo>
                  <a:pt x="56845" y="200212"/>
                  <a:pt x="0" y="155393"/>
                  <a:pt x="0" y="100106"/>
                </a:cubicBezTo>
                <a:cubicBezTo>
                  <a:pt x="0" y="44819"/>
                  <a:pt x="56845" y="0"/>
                  <a:pt x="126966" y="0"/>
                </a:cubicBezTo>
                <a:cubicBezTo>
                  <a:pt x="197088" y="0"/>
                  <a:pt x="253932" y="44819"/>
                  <a:pt x="253932" y="100106"/>
                </a:cubicBezTo>
                <a:close/>
              </a:path>
            </a:pathLst>
          </a:custGeom>
          <a:noFill/>
          <a:ln w="32898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B39FA1-D87C-4639-8004-25823F1AB7B6}"/>
              </a:ext>
            </a:extLst>
          </p:cNvPr>
          <p:cNvSpPr/>
          <p:nvPr/>
        </p:nvSpPr>
        <p:spPr>
          <a:xfrm>
            <a:off x="8711661" y="478722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9BE8B7-D26C-4858-9E2E-0C19F443DFB0}"/>
              </a:ext>
            </a:extLst>
          </p:cNvPr>
          <p:cNvSpPr/>
          <p:nvPr/>
        </p:nvSpPr>
        <p:spPr>
          <a:xfrm>
            <a:off x="6148444" y="431167"/>
            <a:ext cx="960572" cy="236166"/>
          </a:xfrm>
          <a:custGeom>
            <a:avLst/>
            <a:gdLst>
              <a:gd name="connsiteX0" fmla="*/ 0 w 569499"/>
              <a:gd name="connsiteY0" fmla="*/ 140018 h 140017"/>
              <a:gd name="connsiteX1" fmla="*/ 569500 w 569499"/>
              <a:gd name="connsiteY1" fmla="*/ 0 h 14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99" h="140017">
                <a:moveTo>
                  <a:pt x="0" y="140018"/>
                </a:moveTo>
                <a:lnTo>
                  <a:pt x="569500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DDC9A6-2D69-4832-AAE1-FD3A83DA0B4A}"/>
              </a:ext>
            </a:extLst>
          </p:cNvPr>
          <p:cNvSpPr txBox="1"/>
          <p:nvPr/>
        </p:nvSpPr>
        <p:spPr>
          <a:xfrm>
            <a:off x="3004733" y="1063604"/>
            <a:ext cx="5199219" cy="1747390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  <a:scene3d>
              <a:camera prst="perspectiveLeft">
                <a:rot lat="0" lon="0" rev="780000"/>
              </a:camera>
              <a:lightRig rig="threePt" dir="t"/>
            </a:scene3d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9734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七天从零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8AAAD8-1D89-4091-99B2-1AA68632C3A0}"/>
              </a:ext>
            </a:extLst>
          </p:cNvPr>
          <p:cNvSpPr txBox="1"/>
          <p:nvPr/>
        </p:nvSpPr>
        <p:spPr>
          <a:xfrm>
            <a:off x="3047692" y="2892816"/>
            <a:ext cx="7518764" cy="1597798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  <a:scene3d>
              <a:camera prst="perspectiveLeft">
                <a:rot lat="0" lon="0" rev="780000"/>
              </a:camera>
              <a:lightRig rig="threePt" dir="t"/>
            </a:scene3d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8849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实现</a:t>
            </a:r>
            <a:r>
              <a:rPr lang="en-US" altLang="zh-CN" sz="8849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ORM</a:t>
            </a:r>
            <a:r>
              <a:rPr lang="zh-CN" altLang="en-US" sz="8849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框架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40CFF2A-ACA2-4F9E-8374-84B40894FDE3}"/>
              </a:ext>
            </a:extLst>
          </p:cNvPr>
          <p:cNvSpPr/>
          <p:nvPr/>
        </p:nvSpPr>
        <p:spPr>
          <a:xfrm rot="18695928">
            <a:off x="10273466" y="2108268"/>
            <a:ext cx="144911" cy="114385"/>
          </a:xfrm>
          <a:custGeom>
            <a:avLst/>
            <a:gdLst>
              <a:gd name="connsiteX0" fmla="*/ 85914 w 85914"/>
              <a:gd name="connsiteY0" fmla="*/ 33909 h 67816"/>
              <a:gd name="connsiteX1" fmla="*/ 42957 w 85914"/>
              <a:gd name="connsiteY1" fmla="*/ 67817 h 67816"/>
              <a:gd name="connsiteX2" fmla="*/ 0 w 85914"/>
              <a:gd name="connsiteY2" fmla="*/ 33909 h 67816"/>
              <a:gd name="connsiteX3" fmla="*/ 42957 w 85914"/>
              <a:gd name="connsiteY3" fmla="*/ 0 h 67816"/>
              <a:gd name="connsiteX4" fmla="*/ 85914 w 85914"/>
              <a:gd name="connsiteY4" fmla="*/ 33909 h 6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14" h="67816">
                <a:moveTo>
                  <a:pt x="85914" y="33909"/>
                </a:moveTo>
                <a:cubicBezTo>
                  <a:pt x="85914" y="52636"/>
                  <a:pt x="66682" y="67817"/>
                  <a:pt x="42957" y="67817"/>
                </a:cubicBezTo>
                <a:cubicBezTo>
                  <a:pt x="19232" y="67817"/>
                  <a:pt x="0" y="52636"/>
                  <a:pt x="0" y="33909"/>
                </a:cubicBezTo>
                <a:cubicBezTo>
                  <a:pt x="0" y="15181"/>
                  <a:pt x="19232" y="0"/>
                  <a:pt x="42957" y="0"/>
                </a:cubicBezTo>
                <a:cubicBezTo>
                  <a:pt x="66682" y="0"/>
                  <a:pt x="85914" y="15181"/>
                  <a:pt x="85914" y="33909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810845-AA5F-45BF-B34C-63D54425A641}"/>
              </a:ext>
            </a:extLst>
          </p:cNvPr>
          <p:cNvSpPr/>
          <p:nvPr/>
        </p:nvSpPr>
        <p:spPr>
          <a:xfrm rot="18695928">
            <a:off x="9661493" y="1671004"/>
            <a:ext cx="301067" cy="237126"/>
          </a:xfrm>
          <a:custGeom>
            <a:avLst/>
            <a:gdLst>
              <a:gd name="connsiteX0" fmla="*/ 178496 w 178495"/>
              <a:gd name="connsiteY0" fmla="*/ 70293 h 140586"/>
              <a:gd name="connsiteX1" fmla="*/ 89248 w 178495"/>
              <a:gd name="connsiteY1" fmla="*/ 140587 h 140586"/>
              <a:gd name="connsiteX2" fmla="*/ 0 w 178495"/>
              <a:gd name="connsiteY2" fmla="*/ 70293 h 140586"/>
              <a:gd name="connsiteX3" fmla="*/ 89248 w 178495"/>
              <a:gd name="connsiteY3" fmla="*/ 0 h 140586"/>
              <a:gd name="connsiteX4" fmla="*/ 178496 w 178495"/>
              <a:gd name="connsiteY4" fmla="*/ 70293 h 14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95" h="140586">
                <a:moveTo>
                  <a:pt x="178496" y="70293"/>
                </a:moveTo>
                <a:cubicBezTo>
                  <a:pt x="178496" y="109115"/>
                  <a:pt x="138538" y="140587"/>
                  <a:pt x="89248" y="140587"/>
                </a:cubicBezTo>
                <a:cubicBezTo>
                  <a:pt x="39958" y="140587"/>
                  <a:pt x="0" y="109115"/>
                  <a:pt x="0" y="70293"/>
                </a:cubicBezTo>
                <a:cubicBezTo>
                  <a:pt x="0" y="31472"/>
                  <a:pt x="39958" y="0"/>
                  <a:pt x="89248" y="0"/>
                </a:cubicBezTo>
                <a:cubicBezTo>
                  <a:pt x="138538" y="0"/>
                  <a:pt x="178496" y="31472"/>
                  <a:pt x="178496" y="70293"/>
                </a:cubicBezTo>
                <a:close/>
              </a:path>
            </a:pathLst>
          </a:custGeom>
          <a:noFill/>
          <a:ln w="23116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E5F9EC0-07C9-496E-9DF0-72B61586AE99}"/>
              </a:ext>
            </a:extLst>
          </p:cNvPr>
          <p:cNvGrpSpPr/>
          <p:nvPr/>
        </p:nvGrpSpPr>
        <p:grpSpPr>
          <a:xfrm>
            <a:off x="8030298" y="4444343"/>
            <a:ext cx="2153512" cy="1077672"/>
            <a:chOff x="7102554" y="2654739"/>
            <a:chExt cx="1946916" cy="974287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06F657D-9FE9-4C9D-BB85-A179BF042FB0}"/>
                </a:ext>
              </a:extLst>
            </p:cNvPr>
            <p:cNvSpPr/>
            <p:nvPr/>
          </p:nvSpPr>
          <p:spPr>
            <a:xfrm>
              <a:off x="7186691" y="2721415"/>
              <a:ext cx="1862779" cy="907611"/>
            </a:xfrm>
            <a:custGeom>
              <a:avLst/>
              <a:gdLst>
                <a:gd name="connsiteX0" fmla="*/ 1862779 w 1862779"/>
                <a:gd name="connsiteY0" fmla="*/ 0 h 907611"/>
                <a:gd name="connsiteX1" fmla="*/ 1862779 w 1862779"/>
                <a:gd name="connsiteY1" fmla="*/ 490470 h 907611"/>
                <a:gd name="connsiteX2" fmla="*/ 739775 w 1862779"/>
                <a:gd name="connsiteY2" fmla="*/ 742511 h 907611"/>
                <a:gd name="connsiteX3" fmla="*/ 739775 w 1862779"/>
                <a:gd name="connsiteY3" fmla="*/ 741580 h 907611"/>
                <a:gd name="connsiteX4" fmla="*/ 0 w 1862779"/>
                <a:gd name="connsiteY4" fmla="*/ 907611 h 907611"/>
                <a:gd name="connsiteX5" fmla="*/ 0 w 1862779"/>
                <a:gd name="connsiteY5" fmla="*/ 417141 h 907611"/>
                <a:gd name="connsiteX6" fmla="*/ 1123004 w 1862779"/>
                <a:gd name="connsiteY6" fmla="*/ 165100 h 907611"/>
                <a:gd name="connsiteX7" fmla="*/ 1123004 w 1862779"/>
                <a:gd name="connsiteY7" fmla="*/ 166031 h 9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779" h="907611">
                  <a:moveTo>
                    <a:pt x="1862779" y="0"/>
                  </a:moveTo>
                  <a:lnTo>
                    <a:pt x="1862779" y="490470"/>
                  </a:lnTo>
                  <a:lnTo>
                    <a:pt x="739775" y="742511"/>
                  </a:lnTo>
                  <a:lnTo>
                    <a:pt x="739775" y="741580"/>
                  </a:lnTo>
                  <a:lnTo>
                    <a:pt x="0" y="907611"/>
                  </a:lnTo>
                  <a:lnTo>
                    <a:pt x="0" y="417141"/>
                  </a:lnTo>
                  <a:lnTo>
                    <a:pt x="1123004" y="165100"/>
                  </a:lnTo>
                  <a:lnTo>
                    <a:pt x="1123004" y="166031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1E23A50-E59D-4CFA-B8A3-C334F84D2725}"/>
                </a:ext>
              </a:extLst>
            </p:cNvPr>
            <p:cNvSpPr/>
            <p:nvPr/>
          </p:nvSpPr>
          <p:spPr>
            <a:xfrm>
              <a:off x="7102554" y="2654739"/>
              <a:ext cx="1862779" cy="907611"/>
            </a:xfrm>
            <a:custGeom>
              <a:avLst/>
              <a:gdLst>
                <a:gd name="connsiteX0" fmla="*/ 1862779 w 1862779"/>
                <a:gd name="connsiteY0" fmla="*/ 0 h 907611"/>
                <a:gd name="connsiteX1" fmla="*/ 1862779 w 1862779"/>
                <a:gd name="connsiteY1" fmla="*/ 490470 h 907611"/>
                <a:gd name="connsiteX2" fmla="*/ 739775 w 1862779"/>
                <a:gd name="connsiteY2" fmla="*/ 742511 h 907611"/>
                <a:gd name="connsiteX3" fmla="*/ 739775 w 1862779"/>
                <a:gd name="connsiteY3" fmla="*/ 741580 h 907611"/>
                <a:gd name="connsiteX4" fmla="*/ 0 w 1862779"/>
                <a:gd name="connsiteY4" fmla="*/ 907611 h 907611"/>
                <a:gd name="connsiteX5" fmla="*/ 0 w 1862779"/>
                <a:gd name="connsiteY5" fmla="*/ 417141 h 907611"/>
                <a:gd name="connsiteX6" fmla="*/ 1123004 w 1862779"/>
                <a:gd name="connsiteY6" fmla="*/ 165100 h 907611"/>
                <a:gd name="connsiteX7" fmla="*/ 1123004 w 1862779"/>
                <a:gd name="connsiteY7" fmla="*/ 166031 h 9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779" h="907611">
                  <a:moveTo>
                    <a:pt x="1862779" y="0"/>
                  </a:moveTo>
                  <a:lnTo>
                    <a:pt x="1862779" y="490470"/>
                  </a:lnTo>
                  <a:lnTo>
                    <a:pt x="739775" y="742511"/>
                  </a:lnTo>
                  <a:lnTo>
                    <a:pt x="739775" y="741580"/>
                  </a:lnTo>
                  <a:lnTo>
                    <a:pt x="0" y="907611"/>
                  </a:lnTo>
                  <a:lnTo>
                    <a:pt x="0" y="417141"/>
                  </a:lnTo>
                  <a:lnTo>
                    <a:pt x="1123004" y="165100"/>
                  </a:lnTo>
                  <a:lnTo>
                    <a:pt x="1123004" y="166031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44F29EA-1C42-43B3-89B4-4674DB42B90F}"/>
                </a:ext>
              </a:extLst>
            </p:cNvPr>
            <p:cNvSpPr txBox="1"/>
            <p:nvPr/>
          </p:nvSpPr>
          <p:spPr>
            <a:xfrm rot="20880000">
              <a:off x="7264095" y="2890463"/>
              <a:ext cx="1528093" cy="396554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1991" dirty="0">
                  <a:solidFill>
                    <a:srgbClr val="01698E"/>
                  </a:solidFill>
                  <a:latin typeface="+mj-ea"/>
                  <a:ea typeface="+mj-ea"/>
                </a:rPr>
                <a:t>分享人</a:t>
              </a:r>
              <a:r>
                <a:rPr lang="en-US" altLang="zh-CN" sz="1991" dirty="0">
                  <a:solidFill>
                    <a:srgbClr val="01698E"/>
                  </a:solidFill>
                  <a:latin typeface="+mj-ea"/>
                  <a:ea typeface="+mj-ea"/>
                </a:rPr>
                <a:t>:</a:t>
              </a:r>
              <a:r>
                <a:rPr lang="zh-CN" altLang="en-US" sz="1991" dirty="0">
                  <a:solidFill>
                    <a:srgbClr val="01698E"/>
                  </a:solidFill>
                  <a:latin typeface="+mj-ea"/>
                  <a:ea typeface="+mj-ea"/>
                </a:rPr>
                <a:t>  </a:t>
              </a:r>
              <a:r>
                <a:rPr lang="zh-CN" altLang="en-US" sz="1991" b="1" dirty="0">
                  <a:solidFill>
                    <a:srgbClr val="01698E"/>
                  </a:solidFill>
                  <a:latin typeface="+mj-ea"/>
                  <a:ea typeface="+mj-ea"/>
                </a:rPr>
                <a:t>雷强</a:t>
              </a: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27FF90-744E-484A-8A81-CB2A4DBE8C02}"/>
              </a:ext>
            </a:extLst>
          </p:cNvPr>
          <p:cNvSpPr/>
          <p:nvPr/>
        </p:nvSpPr>
        <p:spPr>
          <a:xfrm rot="18695928">
            <a:off x="6939295" y="3982132"/>
            <a:ext cx="430877" cy="339626"/>
          </a:xfrm>
          <a:custGeom>
            <a:avLst/>
            <a:gdLst>
              <a:gd name="connsiteX0" fmla="*/ 255456 w 255456"/>
              <a:gd name="connsiteY0" fmla="*/ 100678 h 201355"/>
              <a:gd name="connsiteX1" fmla="*/ 127728 w 255456"/>
              <a:gd name="connsiteY1" fmla="*/ 201355 h 201355"/>
              <a:gd name="connsiteX2" fmla="*/ 0 w 255456"/>
              <a:gd name="connsiteY2" fmla="*/ 100678 h 201355"/>
              <a:gd name="connsiteX3" fmla="*/ 127728 w 255456"/>
              <a:gd name="connsiteY3" fmla="*/ 0 h 201355"/>
              <a:gd name="connsiteX4" fmla="*/ 255456 w 255456"/>
              <a:gd name="connsiteY4" fmla="*/ 100678 h 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56" h="201355">
                <a:moveTo>
                  <a:pt x="255456" y="100678"/>
                </a:moveTo>
                <a:cubicBezTo>
                  <a:pt x="255456" y="156280"/>
                  <a:pt x="198270" y="201355"/>
                  <a:pt x="127728" y="201355"/>
                </a:cubicBezTo>
                <a:cubicBezTo>
                  <a:pt x="57186" y="201355"/>
                  <a:pt x="0" y="156281"/>
                  <a:pt x="0" y="100678"/>
                </a:cubicBezTo>
                <a:cubicBezTo>
                  <a:pt x="0" y="45075"/>
                  <a:pt x="57186" y="0"/>
                  <a:pt x="127728" y="0"/>
                </a:cubicBezTo>
                <a:cubicBezTo>
                  <a:pt x="198270" y="0"/>
                  <a:pt x="255456" y="45075"/>
                  <a:pt x="255456" y="100678"/>
                </a:cubicBezTo>
                <a:close/>
              </a:path>
            </a:pathLst>
          </a:custGeom>
          <a:noFill/>
          <a:ln w="32898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F2C4F24-67B4-4532-946F-9979C5117544}"/>
              </a:ext>
            </a:extLst>
          </p:cNvPr>
          <p:cNvSpPr/>
          <p:nvPr/>
        </p:nvSpPr>
        <p:spPr>
          <a:xfrm>
            <a:off x="7451914" y="4358383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5600022-B224-44DD-852A-6850792E6EFB}"/>
              </a:ext>
            </a:extLst>
          </p:cNvPr>
          <p:cNvSpPr/>
          <p:nvPr/>
        </p:nvSpPr>
        <p:spPr>
          <a:xfrm>
            <a:off x="6735862" y="4732073"/>
            <a:ext cx="1279800" cy="329347"/>
          </a:xfrm>
          <a:custGeom>
            <a:avLst/>
            <a:gdLst>
              <a:gd name="connsiteX0" fmla="*/ 0 w 758761"/>
              <a:gd name="connsiteY0" fmla="*/ 195263 h 195262"/>
              <a:gd name="connsiteX1" fmla="*/ 758761 w 758761"/>
              <a:gd name="connsiteY1" fmla="*/ 0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8761" h="195262">
                <a:moveTo>
                  <a:pt x="0" y="195263"/>
                </a:moveTo>
                <a:lnTo>
                  <a:pt x="758761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89C893A-3971-4609-95AC-F1D93307DB24}"/>
              </a:ext>
            </a:extLst>
          </p:cNvPr>
          <p:cNvSpPr/>
          <p:nvPr/>
        </p:nvSpPr>
        <p:spPr>
          <a:xfrm>
            <a:off x="2510861" y="5069459"/>
            <a:ext cx="214317" cy="220342"/>
          </a:xfrm>
          <a:custGeom>
            <a:avLst/>
            <a:gdLst>
              <a:gd name="connsiteX0" fmla="*/ 127064 w 127063"/>
              <a:gd name="connsiteY0" fmla="*/ 50156 h 130635"/>
              <a:gd name="connsiteX1" fmla="*/ 63532 w 127063"/>
              <a:gd name="connsiteY1" fmla="*/ 128832 h 130635"/>
              <a:gd name="connsiteX2" fmla="*/ 0 w 127063"/>
              <a:gd name="connsiteY2" fmla="*/ 80445 h 130635"/>
              <a:gd name="connsiteX3" fmla="*/ 63532 w 127063"/>
              <a:gd name="connsiteY3" fmla="*/ 1769 h 130635"/>
              <a:gd name="connsiteX4" fmla="*/ 127064 w 127063"/>
              <a:gd name="connsiteY4" fmla="*/ 50156 h 13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63" h="130635">
                <a:moveTo>
                  <a:pt x="127064" y="50156"/>
                </a:moveTo>
                <a:cubicBezTo>
                  <a:pt x="127064" y="85208"/>
                  <a:pt x="98679" y="120450"/>
                  <a:pt x="63532" y="128832"/>
                </a:cubicBezTo>
                <a:cubicBezTo>
                  <a:pt x="28480" y="137214"/>
                  <a:pt x="0" y="115592"/>
                  <a:pt x="0" y="80445"/>
                </a:cubicBezTo>
                <a:cubicBezTo>
                  <a:pt x="0" y="45393"/>
                  <a:pt x="28384" y="10151"/>
                  <a:pt x="63532" y="1769"/>
                </a:cubicBezTo>
                <a:cubicBezTo>
                  <a:pt x="98679" y="-6518"/>
                  <a:pt x="127064" y="15104"/>
                  <a:pt x="127064" y="50156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0345896-C515-4D3D-8305-D7147CA6FD69}"/>
              </a:ext>
            </a:extLst>
          </p:cNvPr>
          <p:cNvSpPr/>
          <p:nvPr/>
        </p:nvSpPr>
        <p:spPr>
          <a:xfrm>
            <a:off x="2017383" y="1758167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D93171E-E7EB-4950-9E6D-B22CEDD539D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755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936278 w 12192000"/>
              <a:gd name="connsiteY3" fmla="*/ 6858000 h 6858000"/>
              <a:gd name="connsiteX4" fmla="*/ 9085148 w 12192000"/>
              <a:gd name="connsiteY4" fmla="*/ 6736463 h 6858000"/>
              <a:gd name="connsiteX5" fmla="*/ 9317938 w 12192000"/>
              <a:gd name="connsiteY5" fmla="*/ 6527495 h 6858000"/>
              <a:gd name="connsiteX6" fmla="*/ 11277593 w 12192000"/>
              <a:gd name="connsiteY6" fmla="*/ 2476054 h 6858000"/>
              <a:gd name="connsiteX7" fmla="*/ 11021912 w 12192000"/>
              <a:gd name="connsiteY7" fmla="*/ 586066 h 6858000"/>
              <a:gd name="connsiteX8" fmla="*/ 10895544 w 12192000"/>
              <a:gd name="connsiteY8" fmla="*/ 260526 h 6858000"/>
              <a:gd name="connsiteX9" fmla="*/ 0 w 12192000"/>
              <a:gd name="connsiteY9" fmla="*/ 0 h 6858000"/>
              <a:gd name="connsiteX10" fmla="*/ 2153118 w 12192000"/>
              <a:gd name="connsiteY10" fmla="*/ 0 h 6858000"/>
              <a:gd name="connsiteX11" fmla="*/ 2134133 w 12192000"/>
              <a:gd name="connsiteY11" fmla="*/ 22880 h 6858000"/>
              <a:gd name="connsiteX12" fmla="*/ 2135848 w 12192000"/>
              <a:gd name="connsiteY12" fmla="*/ 6746453 h 6858000"/>
              <a:gd name="connsiteX13" fmla="*/ 2202763 w 12192000"/>
              <a:gd name="connsiteY13" fmla="*/ 6815459 h 6858000"/>
              <a:gd name="connsiteX14" fmla="*/ 2242936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07755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936278" y="6858000"/>
                </a:lnTo>
                <a:lnTo>
                  <a:pt x="9085148" y="6736463"/>
                </a:lnTo>
                <a:cubicBezTo>
                  <a:pt x="9163331" y="6669504"/>
                  <a:pt x="9240933" y="6599867"/>
                  <a:pt x="9317938" y="6527495"/>
                </a:cubicBezTo>
                <a:cubicBezTo>
                  <a:pt x="10463875" y="5450545"/>
                  <a:pt x="11273820" y="4129918"/>
                  <a:pt x="11277593" y="2476054"/>
                </a:cubicBezTo>
                <a:cubicBezTo>
                  <a:pt x="11278623" y="2005187"/>
                  <a:pt x="11182870" y="1039086"/>
                  <a:pt x="11021912" y="586066"/>
                </a:cubicBezTo>
                <a:cubicBezTo>
                  <a:pt x="10982209" y="474183"/>
                  <a:pt x="10940069" y="365684"/>
                  <a:pt x="10895544" y="260526"/>
                </a:cubicBezTo>
                <a:close/>
                <a:moveTo>
                  <a:pt x="0" y="0"/>
                </a:moveTo>
                <a:lnTo>
                  <a:pt x="2153118" y="0"/>
                </a:lnTo>
                <a:lnTo>
                  <a:pt x="2134133" y="22880"/>
                </a:lnTo>
                <a:cubicBezTo>
                  <a:pt x="499825" y="2096476"/>
                  <a:pt x="515272" y="5084695"/>
                  <a:pt x="2135848" y="6746453"/>
                </a:cubicBezTo>
                <a:cubicBezTo>
                  <a:pt x="2159507" y="6770713"/>
                  <a:pt x="2181809" y="6793646"/>
                  <a:pt x="2202763" y="6815459"/>
                </a:cubicBezTo>
                <a:lnTo>
                  <a:pt x="22429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E9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D655BC-6676-429C-BF1B-64B6EA0384E6}"/>
              </a:ext>
            </a:extLst>
          </p:cNvPr>
          <p:cNvSpPr/>
          <p:nvPr/>
        </p:nvSpPr>
        <p:spPr>
          <a:xfrm>
            <a:off x="914400" y="-2403645"/>
            <a:ext cx="10363200" cy="1207543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E0CC1DA-DCF3-46EF-A1EF-3CDAAD3B8BA4}"/>
              </a:ext>
            </a:extLst>
          </p:cNvPr>
          <p:cNvSpPr/>
          <p:nvPr/>
        </p:nvSpPr>
        <p:spPr>
          <a:xfrm>
            <a:off x="609600" y="-2758805"/>
            <a:ext cx="10972800" cy="1278575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31750" cap="flat">
            <a:gradFill flip="none" rotWithShape="1">
              <a:gsLst>
                <a:gs pos="31000">
                  <a:srgbClr val="FFE708"/>
                </a:gs>
                <a:gs pos="72000">
                  <a:srgbClr val="0E9DE5"/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FB03DDC-53EB-4E8E-BB68-8ABFEBC36DD7}"/>
              </a:ext>
            </a:extLst>
          </p:cNvPr>
          <p:cNvSpPr>
            <a:spLocks/>
          </p:cNvSpPr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1162542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821154 w 12192000"/>
              <a:gd name="connsiteY3" fmla="*/ 6858000 h 6858000"/>
              <a:gd name="connsiteX4" fmla="*/ 9995704 w 12192000"/>
              <a:gd name="connsiteY4" fmla="*/ 6688422 h 6858000"/>
              <a:gd name="connsiteX5" fmla="*/ 11982443 w 12192000"/>
              <a:gd name="connsiteY5" fmla="*/ 2318530 h 6858000"/>
              <a:gd name="connsiteX6" fmla="*/ 11691982 w 12192000"/>
              <a:gd name="connsiteY6" fmla="*/ 171448 h 6858000"/>
              <a:gd name="connsiteX7" fmla="*/ 0 w 12192000"/>
              <a:gd name="connsiteY7" fmla="*/ 0 h 6858000"/>
              <a:gd name="connsiteX8" fmla="*/ 1259595 w 12192000"/>
              <a:gd name="connsiteY8" fmla="*/ 0 h 6858000"/>
              <a:gd name="connsiteX9" fmla="*/ 1122403 w 12192000"/>
              <a:gd name="connsiteY9" fmla="*/ 219483 h 6858000"/>
              <a:gd name="connsiteX10" fmla="*/ 1273341 w 12192000"/>
              <a:gd name="connsiteY10" fmla="*/ 6798829 h 6858000"/>
              <a:gd name="connsiteX11" fmla="*/ 132217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162542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821154" y="6858000"/>
                </a:lnTo>
                <a:lnTo>
                  <a:pt x="9995704" y="6688422"/>
                </a:lnTo>
                <a:cubicBezTo>
                  <a:pt x="11169473" y="5508627"/>
                  <a:pt x="11978425" y="4079942"/>
                  <a:pt x="11982443" y="2318530"/>
                </a:cubicBezTo>
                <a:cubicBezTo>
                  <a:pt x="11983613" y="1783612"/>
                  <a:pt x="11874835" y="686093"/>
                  <a:pt x="11691982" y="171448"/>
                </a:cubicBezTo>
                <a:close/>
                <a:moveTo>
                  <a:pt x="0" y="0"/>
                </a:moveTo>
                <a:lnTo>
                  <a:pt x="1259595" y="0"/>
                </a:lnTo>
                <a:lnTo>
                  <a:pt x="1122403" y="219483"/>
                </a:lnTo>
                <a:cubicBezTo>
                  <a:pt x="-147998" y="2352575"/>
                  <a:pt x="-87535" y="5055452"/>
                  <a:pt x="1273341" y="6798829"/>
                </a:cubicBezTo>
                <a:lnTo>
                  <a:pt x="132217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0AB4FF"/>
            </a:fgClr>
            <a:bgClr>
              <a:srgbClr val="00A7F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6156D17-5AE4-480A-89A8-7606D279B3D1}"/>
              </a:ext>
            </a:extLst>
          </p:cNvPr>
          <p:cNvSpPr/>
          <p:nvPr/>
        </p:nvSpPr>
        <p:spPr>
          <a:xfrm>
            <a:off x="266700" y="-3158360"/>
            <a:ext cx="11658600" cy="1358486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2AD8E2-F335-4BBF-B3E3-D6014C01B4D0}"/>
              </a:ext>
            </a:extLst>
          </p:cNvPr>
          <p:cNvSpPr/>
          <p:nvPr/>
        </p:nvSpPr>
        <p:spPr>
          <a:xfrm flipV="1">
            <a:off x="0" y="-3685827"/>
            <a:ext cx="12191999" cy="3685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129567-88CB-4EF7-9D9D-685E66812C1A}"/>
              </a:ext>
            </a:extLst>
          </p:cNvPr>
          <p:cNvSpPr/>
          <p:nvPr/>
        </p:nvSpPr>
        <p:spPr>
          <a:xfrm>
            <a:off x="0" y="6857999"/>
            <a:ext cx="12191999" cy="42338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596476B-909C-49FF-B5C3-18CCFD7BD71C}"/>
              </a:ext>
            </a:extLst>
          </p:cNvPr>
          <p:cNvSpPr/>
          <p:nvPr/>
        </p:nvSpPr>
        <p:spPr>
          <a:xfrm>
            <a:off x="2316931" y="4730506"/>
            <a:ext cx="576921" cy="135113"/>
          </a:xfrm>
          <a:custGeom>
            <a:avLst/>
            <a:gdLst>
              <a:gd name="connsiteX0" fmla="*/ 0 w 342042"/>
              <a:gd name="connsiteY0" fmla="*/ 80105 h 80105"/>
              <a:gd name="connsiteX1" fmla="*/ 342043 w 342042"/>
              <a:gd name="connsiteY1" fmla="*/ 0 h 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042" h="80105">
                <a:moveTo>
                  <a:pt x="0" y="80105"/>
                </a:moveTo>
                <a:lnTo>
                  <a:pt x="342043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CB52BBE-D8E7-4EA9-B5DF-E6445A6DD850}"/>
              </a:ext>
            </a:extLst>
          </p:cNvPr>
          <p:cNvSpPr/>
          <p:nvPr/>
        </p:nvSpPr>
        <p:spPr>
          <a:xfrm rot="18695928">
            <a:off x="2314774" y="2186747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</p:spTree>
    <p:extLst>
      <p:ext uri="{BB962C8B-B14F-4D97-AF65-F5344CB8AC3E}">
        <p14:creationId xmlns:p14="http://schemas.microsoft.com/office/powerpoint/2010/main" val="5456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F5E5FD-5BB1-4816-9C4E-1101A58E124F}"/>
              </a:ext>
            </a:extLst>
          </p:cNvPr>
          <p:cNvSpPr>
            <a:spLocks/>
          </p:cNvSpPr>
          <p:nvPr/>
        </p:nvSpPr>
        <p:spPr>
          <a:xfrm>
            <a:off x="52444" y="22152"/>
            <a:ext cx="12192000" cy="6858000"/>
          </a:xfrm>
          <a:prstGeom prst="rect">
            <a:avLst/>
          </a:prstGeom>
          <a:solidFill>
            <a:srgbClr val="0A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7C8CEC2-7159-4896-BDF4-0DD8FEAA3B9F}"/>
              </a:ext>
            </a:extLst>
          </p:cNvPr>
          <p:cNvSpPr/>
          <p:nvPr/>
        </p:nvSpPr>
        <p:spPr>
          <a:xfrm>
            <a:off x="3650726" y="300575"/>
            <a:ext cx="5061474" cy="5897736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solidFill>
            <a:srgbClr val="0E9DE5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91BB9DC-DEA5-4A40-895D-9AACA9D6B0DA}"/>
              </a:ext>
            </a:extLst>
          </p:cNvPr>
          <p:cNvSpPr/>
          <p:nvPr/>
        </p:nvSpPr>
        <p:spPr>
          <a:xfrm rot="18695928">
            <a:off x="4010847" y="1250005"/>
            <a:ext cx="204996" cy="161618"/>
          </a:xfrm>
          <a:custGeom>
            <a:avLst/>
            <a:gdLst>
              <a:gd name="connsiteX0" fmla="*/ 121537 w 121537"/>
              <a:gd name="connsiteY0" fmla="*/ 47910 h 95819"/>
              <a:gd name="connsiteX1" fmla="*/ 60769 w 121537"/>
              <a:gd name="connsiteY1" fmla="*/ 95820 h 95819"/>
              <a:gd name="connsiteX2" fmla="*/ 0 w 121537"/>
              <a:gd name="connsiteY2" fmla="*/ 47910 h 95819"/>
              <a:gd name="connsiteX3" fmla="*/ 60769 w 121537"/>
              <a:gd name="connsiteY3" fmla="*/ 0 h 95819"/>
              <a:gd name="connsiteX4" fmla="*/ 121537 w 121537"/>
              <a:gd name="connsiteY4" fmla="*/ 47910 h 9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7" h="95819">
                <a:moveTo>
                  <a:pt x="121537" y="47910"/>
                </a:moveTo>
                <a:cubicBezTo>
                  <a:pt x="121537" y="74370"/>
                  <a:pt x="94330" y="95820"/>
                  <a:pt x="60769" y="95820"/>
                </a:cubicBezTo>
                <a:cubicBezTo>
                  <a:pt x="27207" y="95820"/>
                  <a:pt x="0" y="74370"/>
                  <a:pt x="0" y="47910"/>
                </a:cubicBezTo>
                <a:cubicBezTo>
                  <a:pt x="0" y="21450"/>
                  <a:pt x="27207" y="0"/>
                  <a:pt x="60769" y="0"/>
                </a:cubicBezTo>
                <a:cubicBezTo>
                  <a:pt x="94330" y="0"/>
                  <a:pt x="121537" y="21450"/>
                  <a:pt x="121537" y="479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127B477-2D1E-48CC-BD7A-ACC1745ED0AF}"/>
              </a:ext>
            </a:extLst>
          </p:cNvPr>
          <p:cNvSpPr/>
          <p:nvPr/>
        </p:nvSpPr>
        <p:spPr>
          <a:xfrm>
            <a:off x="8314354" y="489692"/>
            <a:ext cx="164192" cy="168861"/>
          </a:xfrm>
          <a:custGeom>
            <a:avLst/>
            <a:gdLst>
              <a:gd name="connsiteX0" fmla="*/ 97346 w 97345"/>
              <a:gd name="connsiteY0" fmla="*/ 38455 h 100114"/>
              <a:gd name="connsiteX1" fmla="*/ 48673 w 97345"/>
              <a:gd name="connsiteY1" fmla="*/ 98748 h 100114"/>
              <a:gd name="connsiteX2" fmla="*/ 0 w 97345"/>
              <a:gd name="connsiteY2" fmla="*/ 61696 h 100114"/>
              <a:gd name="connsiteX3" fmla="*/ 48673 w 97345"/>
              <a:gd name="connsiteY3" fmla="*/ 1402 h 100114"/>
              <a:gd name="connsiteX4" fmla="*/ 97346 w 97345"/>
              <a:gd name="connsiteY4" fmla="*/ 38455 h 10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5" h="100114">
                <a:moveTo>
                  <a:pt x="97346" y="38455"/>
                </a:moveTo>
                <a:cubicBezTo>
                  <a:pt x="97346" y="65315"/>
                  <a:pt x="75533" y="92271"/>
                  <a:pt x="48673" y="98748"/>
                </a:cubicBezTo>
                <a:cubicBezTo>
                  <a:pt x="21812" y="105130"/>
                  <a:pt x="0" y="88556"/>
                  <a:pt x="0" y="61696"/>
                </a:cubicBezTo>
                <a:cubicBezTo>
                  <a:pt x="0" y="34835"/>
                  <a:pt x="21812" y="7879"/>
                  <a:pt x="48673" y="1402"/>
                </a:cubicBezTo>
                <a:cubicBezTo>
                  <a:pt x="75533" y="-5075"/>
                  <a:pt x="97346" y="11499"/>
                  <a:pt x="97346" y="38455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1E5BC9-7DE1-4191-B80F-5177CEC5CBCA}"/>
              </a:ext>
            </a:extLst>
          </p:cNvPr>
          <p:cNvSpPr/>
          <p:nvPr/>
        </p:nvSpPr>
        <p:spPr>
          <a:xfrm rot="18695928">
            <a:off x="3365453" y="1093613"/>
            <a:ext cx="428306" cy="337698"/>
          </a:xfrm>
          <a:custGeom>
            <a:avLst/>
            <a:gdLst>
              <a:gd name="connsiteX0" fmla="*/ 253932 w 253932"/>
              <a:gd name="connsiteY0" fmla="*/ 100106 h 200212"/>
              <a:gd name="connsiteX1" fmla="*/ 126966 w 253932"/>
              <a:gd name="connsiteY1" fmla="*/ 200212 h 200212"/>
              <a:gd name="connsiteX2" fmla="*/ 0 w 253932"/>
              <a:gd name="connsiteY2" fmla="*/ 100106 h 200212"/>
              <a:gd name="connsiteX3" fmla="*/ 126966 w 253932"/>
              <a:gd name="connsiteY3" fmla="*/ 0 h 200212"/>
              <a:gd name="connsiteX4" fmla="*/ 253932 w 253932"/>
              <a:gd name="connsiteY4" fmla="*/ 100106 h 2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32" h="200212">
                <a:moveTo>
                  <a:pt x="253932" y="100106"/>
                </a:moveTo>
                <a:cubicBezTo>
                  <a:pt x="253932" y="155393"/>
                  <a:pt x="197088" y="200212"/>
                  <a:pt x="126966" y="200212"/>
                </a:cubicBezTo>
                <a:cubicBezTo>
                  <a:pt x="56845" y="200212"/>
                  <a:pt x="0" y="155393"/>
                  <a:pt x="0" y="100106"/>
                </a:cubicBezTo>
                <a:cubicBezTo>
                  <a:pt x="0" y="44819"/>
                  <a:pt x="56845" y="0"/>
                  <a:pt x="126966" y="0"/>
                </a:cubicBezTo>
                <a:cubicBezTo>
                  <a:pt x="197088" y="0"/>
                  <a:pt x="253932" y="44819"/>
                  <a:pt x="253932" y="100106"/>
                </a:cubicBezTo>
                <a:close/>
              </a:path>
            </a:pathLst>
          </a:custGeom>
          <a:noFill/>
          <a:ln w="32898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B39FA1-D87C-4639-8004-25823F1AB7B6}"/>
              </a:ext>
            </a:extLst>
          </p:cNvPr>
          <p:cNvSpPr/>
          <p:nvPr/>
        </p:nvSpPr>
        <p:spPr>
          <a:xfrm>
            <a:off x="8711661" y="478722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8AAAD8-1D89-4091-99B2-1AA68632C3A0}"/>
              </a:ext>
            </a:extLst>
          </p:cNvPr>
          <p:cNvSpPr txBox="1"/>
          <p:nvPr/>
        </p:nvSpPr>
        <p:spPr>
          <a:xfrm>
            <a:off x="2698442" y="2305441"/>
            <a:ext cx="2018861" cy="1554773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  <a:scene3d>
              <a:camera prst="perspectiveLeft">
                <a:rot lat="0" lon="0" rev="780000"/>
              </a:camera>
              <a:lightRig rig="threePt" dir="t"/>
            </a:scene3d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8849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目录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89C893A-3971-4609-95AC-F1D93307DB24}"/>
              </a:ext>
            </a:extLst>
          </p:cNvPr>
          <p:cNvSpPr/>
          <p:nvPr/>
        </p:nvSpPr>
        <p:spPr>
          <a:xfrm>
            <a:off x="2648747" y="4659429"/>
            <a:ext cx="214317" cy="220342"/>
          </a:xfrm>
          <a:custGeom>
            <a:avLst/>
            <a:gdLst>
              <a:gd name="connsiteX0" fmla="*/ 127064 w 127063"/>
              <a:gd name="connsiteY0" fmla="*/ 50156 h 130635"/>
              <a:gd name="connsiteX1" fmla="*/ 63532 w 127063"/>
              <a:gd name="connsiteY1" fmla="*/ 128832 h 130635"/>
              <a:gd name="connsiteX2" fmla="*/ 0 w 127063"/>
              <a:gd name="connsiteY2" fmla="*/ 80445 h 130635"/>
              <a:gd name="connsiteX3" fmla="*/ 63532 w 127063"/>
              <a:gd name="connsiteY3" fmla="*/ 1769 h 130635"/>
              <a:gd name="connsiteX4" fmla="*/ 127064 w 127063"/>
              <a:gd name="connsiteY4" fmla="*/ 50156 h 13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63" h="130635">
                <a:moveTo>
                  <a:pt x="127064" y="50156"/>
                </a:moveTo>
                <a:cubicBezTo>
                  <a:pt x="127064" y="85208"/>
                  <a:pt x="98679" y="120450"/>
                  <a:pt x="63532" y="128832"/>
                </a:cubicBezTo>
                <a:cubicBezTo>
                  <a:pt x="28480" y="137214"/>
                  <a:pt x="0" y="115592"/>
                  <a:pt x="0" y="80445"/>
                </a:cubicBezTo>
                <a:cubicBezTo>
                  <a:pt x="0" y="45393"/>
                  <a:pt x="28384" y="10151"/>
                  <a:pt x="63532" y="1769"/>
                </a:cubicBezTo>
                <a:cubicBezTo>
                  <a:pt x="98679" y="-6518"/>
                  <a:pt x="127064" y="15104"/>
                  <a:pt x="127064" y="50156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0345896-C515-4D3D-8305-D7147CA6FD69}"/>
              </a:ext>
            </a:extLst>
          </p:cNvPr>
          <p:cNvSpPr/>
          <p:nvPr/>
        </p:nvSpPr>
        <p:spPr>
          <a:xfrm>
            <a:off x="2017383" y="1758167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D93171E-E7EB-4950-9E6D-B22CEDD539D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755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936278 w 12192000"/>
              <a:gd name="connsiteY3" fmla="*/ 6858000 h 6858000"/>
              <a:gd name="connsiteX4" fmla="*/ 9085148 w 12192000"/>
              <a:gd name="connsiteY4" fmla="*/ 6736463 h 6858000"/>
              <a:gd name="connsiteX5" fmla="*/ 9317938 w 12192000"/>
              <a:gd name="connsiteY5" fmla="*/ 6527495 h 6858000"/>
              <a:gd name="connsiteX6" fmla="*/ 11277593 w 12192000"/>
              <a:gd name="connsiteY6" fmla="*/ 2476054 h 6858000"/>
              <a:gd name="connsiteX7" fmla="*/ 11021912 w 12192000"/>
              <a:gd name="connsiteY7" fmla="*/ 586066 h 6858000"/>
              <a:gd name="connsiteX8" fmla="*/ 10895544 w 12192000"/>
              <a:gd name="connsiteY8" fmla="*/ 260526 h 6858000"/>
              <a:gd name="connsiteX9" fmla="*/ 0 w 12192000"/>
              <a:gd name="connsiteY9" fmla="*/ 0 h 6858000"/>
              <a:gd name="connsiteX10" fmla="*/ 2153118 w 12192000"/>
              <a:gd name="connsiteY10" fmla="*/ 0 h 6858000"/>
              <a:gd name="connsiteX11" fmla="*/ 2134133 w 12192000"/>
              <a:gd name="connsiteY11" fmla="*/ 22880 h 6858000"/>
              <a:gd name="connsiteX12" fmla="*/ 2135848 w 12192000"/>
              <a:gd name="connsiteY12" fmla="*/ 6746453 h 6858000"/>
              <a:gd name="connsiteX13" fmla="*/ 2202763 w 12192000"/>
              <a:gd name="connsiteY13" fmla="*/ 6815459 h 6858000"/>
              <a:gd name="connsiteX14" fmla="*/ 2242936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07755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936278" y="6858000"/>
                </a:lnTo>
                <a:lnTo>
                  <a:pt x="9085148" y="6736463"/>
                </a:lnTo>
                <a:cubicBezTo>
                  <a:pt x="9163331" y="6669504"/>
                  <a:pt x="9240933" y="6599867"/>
                  <a:pt x="9317938" y="6527495"/>
                </a:cubicBezTo>
                <a:cubicBezTo>
                  <a:pt x="10463875" y="5450545"/>
                  <a:pt x="11273820" y="4129918"/>
                  <a:pt x="11277593" y="2476054"/>
                </a:cubicBezTo>
                <a:cubicBezTo>
                  <a:pt x="11278623" y="2005187"/>
                  <a:pt x="11182870" y="1039086"/>
                  <a:pt x="11021912" y="586066"/>
                </a:cubicBezTo>
                <a:cubicBezTo>
                  <a:pt x="10982209" y="474183"/>
                  <a:pt x="10940069" y="365684"/>
                  <a:pt x="10895544" y="260526"/>
                </a:cubicBezTo>
                <a:close/>
                <a:moveTo>
                  <a:pt x="0" y="0"/>
                </a:moveTo>
                <a:lnTo>
                  <a:pt x="2153118" y="0"/>
                </a:lnTo>
                <a:lnTo>
                  <a:pt x="2134133" y="22880"/>
                </a:lnTo>
                <a:cubicBezTo>
                  <a:pt x="499825" y="2096476"/>
                  <a:pt x="515272" y="5084695"/>
                  <a:pt x="2135848" y="6746453"/>
                </a:cubicBezTo>
                <a:cubicBezTo>
                  <a:pt x="2159507" y="6770713"/>
                  <a:pt x="2181809" y="6793646"/>
                  <a:pt x="2202763" y="6815459"/>
                </a:cubicBezTo>
                <a:lnTo>
                  <a:pt x="22429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E9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D655BC-6676-429C-BF1B-64B6EA0384E6}"/>
              </a:ext>
            </a:extLst>
          </p:cNvPr>
          <p:cNvSpPr/>
          <p:nvPr/>
        </p:nvSpPr>
        <p:spPr>
          <a:xfrm>
            <a:off x="914400" y="-2403645"/>
            <a:ext cx="10363200" cy="1207543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E0CC1DA-DCF3-46EF-A1EF-3CDAAD3B8BA4}"/>
              </a:ext>
            </a:extLst>
          </p:cNvPr>
          <p:cNvSpPr/>
          <p:nvPr/>
        </p:nvSpPr>
        <p:spPr>
          <a:xfrm>
            <a:off x="609600" y="-2758805"/>
            <a:ext cx="10972800" cy="1278575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31750" cap="flat">
            <a:gradFill flip="none" rotWithShape="1">
              <a:gsLst>
                <a:gs pos="31000">
                  <a:srgbClr val="FFE708"/>
                </a:gs>
                <a:gs pos="72000">
                  <a:srgbClr val="0E9DE5"/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FB03DDC-53EB-4E8E-BB68-8ABFEBC36DD7}"/>
              </a:ext>
            </a:extLst>
          </p:cNvPr>
          <p:cNvSpPr>
            <a:spLocks/>
          </p:cNvSpPr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1162542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821154 w 12192000"/>
              <a:gd name="connsiteY3" fmla="*/ 6858000 h 6858000"/>
              <a:gd name="connsiteX4" fmla="*/ 9995704 w 12192000"/>
              <a:gd name="connsiteY4" fmla="*/ 6688422 h 6858000"/>
              <a:gd name="connsiteX5" fmla="*/ 11982443 w 12192000"/>
              <a:gd name="connsiteY5" fmla="*/ 2318530 h 6858000"/>
              <a:gd name="connsiteX6" fmla="*/ 11691982 w 12192000"/>
              <a:gd name="connsiteY6" fmla="*/ 171448 h 6858000"/>
              <a:gd name="connsiteX7" fmla="*/ 0 w 12192000"/>
              <a:gd name="connsiteY7" fmla="*/ 0 h 6858000"/>
              <a:gd name="connsiteX8" fmla="*/ 1259595 w 12192000"/>
              <a:gd name="connsiteY8" fmla="*/ 0 h 6858000"/>
              <a:gd name="connsiteX9" fmla="*/ 1122403 w 12192000"/>
              <a:gd name="connsiteY9" fmla="*/ 219483 h 6858000"/>
              <a:gd name="connsiteX10" fmla="*/ 1273341 w 12192000"/>
              <a:gd name="connsiteY10" fmla="*/ 6798829 h 6858000"/>
              <a:gd name="connsiteX11" fmla="*/ 132217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162542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821154" y="6858000"/>
                </a:lnTo>
                <a:lnTo>
                  <a:pt x="9995704" y="6688422"/>
                </a:lnTo>
                <a:cubicBezTo>
                  <a:pt x="11169473" y="5508627"/>
                  <a:pt x="11978425" y="4079942"/>
                  <a:pt x="11982443" y="2318530"/>
                </a:cubicBezTo>
                <a:cubicBezTo>
                  <a:pt x="11983613" y="1783612"/>
                  <a:pt x="11874835" y="686093"/>
                  <a:pt x="11691982" y="171448"/>
                </a:cubicBezTo>
                <a:close/>
                <a:moveTo>
                  <a:pt x="0" y="0"/>
                </a:moveTo>
                <a:lnTo>
                  <a:pt x="1259595" y="0"/>
                </a:lnTo>
                <a:lnTo>
                  <a:pt x="1122403" y="219483"/>
                </a:lnTo>
                <a:cubicBezTo>
                  <a:pt x="-147998" y="2352575"/>
                  <a:pt x="-87535" y="5055452"/>
                  <a:pt x="1273341" y="6798829"/>
                </a:cubicBezTo>
                <a:lnTo>
                  <a:pt x="132217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0AB4FF"/>
            </a:fgClr>
            <a:bgClr>
              <a:srgbClr val="00A7F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6156D17-5AE4-480A-89A8-7606D279B3D1}"/>
              </a:ext>
            </a:extLst>
          </p:cNvPr>
          <p:cNvSpPr/>
          <p:nvPr/>
        </p:nvSpPr>
        <p:spPr>
          <a:xfrm>
            <a:off x="266700" y="-3158360"/>
            <a:ext cx="11658600" cy="1358486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2AD8E2-F335-4BBF-B3E3-D6014C01B4D0}"/>
              </a:ext>
            </a:extLst>
          </p:cNvPr>
          <p:cNvSpPr/>
          <p:nvPr/>
        </p:nvSpPr>
        <p:spPr>
          <a:xfrm flipV="1">
            <a:off x="0" y="-3685827"/>
            <a:ext cx="12191999" cy="3685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129567-88CB-4EF7-9D9D-685E66812C1A}"/>
              </a:ext>
            </a:extLst>
          </p:cNvPr>
          <p:cNvSpPr/>
          <p:nvPr/>
        </p:nvSpPr>
        <p:spPr>
          <a:xfrm>
            <a:off x="0" y="6857999"/>
            <a:ext cx="12191999" cy="42338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596476B-909C-49FF-B5C3-18CCFD7BD71C}"/>
              </a:ext>
            </a:extLst>
          </p:cNvPr>
          <p:cNvSpPr/>
          <p:nvPr/>
        </p:nvSpPr>
        <p:spPr>
          <a:xfrm>
            <a:off x="2454817" y="4320476"/>
            <a:ext cx="576921" cy="135113"/>
          </a:xfrm>
          <a:custGeom>
            <a:avLst/>
            <a:gdLst>
              <a:gd name="connsiteX0" fmla="*/ 0 w 342042"/>
              <a:gd name="connsiteY0" fmla="*/ 80105 h 80105"/>
              <a:gd name="connsiteX1" fmla="*/ 342043 w 342042"/>
              <a:gd name="connsiteY1" fmla="*/ 0 h 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042" h="80105">
                <a:moveTo>
                  <a:pt x="0" y="80105"/>
                </a:moveTo>
                <a:lnTo>
                  <a:pt x="342043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CB52BBE-D8E7-4EA9-B5DF-E6445A6DD850}"/>
              </a:ext>
            </a:extLst>
          </p:cNvPr>
          <p:cNvSpPr/>
          <p:nvPr/>
        </p:nvSpPr>
        <p:spPr>
          <a:xfrm rot="18695928">
            <a:off x="2314774" y="2186747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9D0A3A-AF4B-409E-B82B-1230759D37EE}"/>
              </a:ext>
            </a:extLst>
          </p:cNvPr>
          <p:cNvSpPr txBox="1"/>
          <p:nvPr/>
        </p:nvSpPr>
        <p:spPr>
          <a:xfrm>
            <a:off x="3098491" y="3827625"/>
            <a:ext cx="1528983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  <a:scene3d>
              <a:camera prst="perspectiveLeft">
                <a:rot lat="0" lon="0" rev="780000"/>
              </a:camera>
              <a:lightRig rig="threePt" dir="t"/>
            </a:scene3d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en-US" altLang="zh-CN" sz="2400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+mj-ea"/>
                <a:ea typeface="+mj-ea"/>
              </a:rPr>
              <a:t>Contents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9FDC0EF-C7BD-4AFD-9CA6-298640B34488}"/>
              </a:ext>
            </a:extLst>
          </p:cNvPr>
          <p:cNvGrpSpPr/>
          <p:nvPr/>
        </p:nvGrpSpPr>
        <p:grpSpPr>
          <a:xfrm>
            <a:off x="5240004" y="1094931"/>
            <a:ext cx="4394817" cy="1586551"/>
            <a:chOff x="5056761" y="970199"/>
            <a:chExt cx="4394817" cy="158655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ADD6375-EC3E-4931-8C24-CEA59AD00D6F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E8D6F63-F967-4EFC-AC83-5898C6729B41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6CEBB12B-7787-413D-9DC3-9B7E3CF17357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C097493C-F761-417E-85A6-40E38BFB1B00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44F29EA-1C42-43B3-89B4-4674DB42B90F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02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BD63862-5E16-4944-8AFC-FEB39EB9A3D6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4E143BE-DEFD-4779-8188-B5E68C4756F7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23B19F8-8CEC-426C-AAC0-D2B8E565CAE4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F58F388-9EE7-496B-B5E2-8A12734483DB}"/>
              </a:ext>
            </a:extLst>
          </p:cNvPr>
          <p:cNvGrpSpPr/>
          <p:nvPr/>
        </p:nvGrpSpPr>
        <p:grpSpPr>
          <a:xfrm>
            <a:off x="5239742" y="1998233"/>
            <a:ext cx="4394817" cy="1586551"/>
            <a:chOff x="5056761" y="970199"/>
            <a:chExt cx="4394817" cy="158655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0C2CA1C-7AB9-4D0A-9A1D-BF1701FFC2F0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356F8DAC-F79B-4BD9-8265-722585FE68D9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FD1BA3D2-3E25-47C9-9D26-3D9F9EDB98A0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74A29ACC-416F-47F9-A044-F31A8F4FEC21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6F8DFFC-A24E-48E7-96C5-DDF72869B056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03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7315C0BF-1D4D-4D31-B1BF-6C917D5BCAAC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9E64C33-E82B-433C-93A4-0B5C297350A4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C6CA4E6-3A17-412B-97B3-500DD5CFB903}"/>
                </a:ext>
              </a:extLst>
            </p:cNvPr>
            <p:cNvSpPr txBox="1"/>
            <p:nvPr/>
          </p:nvSpPr>
          <p:spPr>
            <a:xfrm rot="20880000">
              <a:off x="6414819" y="1358682"/>
              <a:ext cx="2358697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rPr>
                <a:t>对象表结构映射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C7FB760-2E96-4854-A767-BEFF8512D042}"/>
              </a:ext>
            </a:extLst>
          </p:cNvPr>
          <p:cNvGrpSpPr/>
          <p:nvPr/>
        </p:nvGrpSpPr>
        <p:grpSpPr>
          <a:xfrm>
            <a:off x="5258966" y="2877941"/>
            <a:ext cx="4394817" cy="1586551"/>
            <a:chOff x="5056761" y="970199"/>
            <a:chExt cx="4394817" cy="1586551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B727C1D-7429-4E33-98CB-2815BB47A77A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C80C90F-AC91-4008-BF99-6D3C9F21ECF4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1255C0E7-A92E-4DD4-A262-E6E4290AA49A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DDBF3AA0-908E-4322-B654-665DC4C746E0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7BCCA3-4F19-463F-92BC-EA6181D395A4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04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7C209F0-53F6-404C-8102-DF7E441660AD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C41A642-E142-4A5C-A682-3FB46DD6E4DD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84948C3-A17E-4046-A86D-34B547FE8B06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38C835B-DA3B-4BEB-92FD-F5D2E3CBE5A1}"/>
              </a:ext>
            </a:extLst>
          </p:cNvPr>
          <p:cNvSpPr/>
          <p:nvPr/>
        </p:nvSpPr>
        <p:spPr>
          <a:xfrm rot="18695928">
            <a:off x="7663806" y="4284484"/>
            <a:ext cx="430877" cy="339626"/>
          </a:xfrm>
          <a:custGeom>
            <a:avLst/>
            <a:gdLst>
              <a:gd name="connsiteX0" fmla="*/ 255456 w 255456"/>
              <a:gd name="connsiteY0" fmla="*/ 100678 h 201355"/>
              <a:gd name="connsiteX1" fmla="*/ 127728 w 255456"/>
              <a:gd name="connsiteY1" fmla="*/ 201355 h 201355"/>
              <a:gd name="connsiteX2" fmla="*/ 0 w 255456"/>
              <a:gd name="connsiteY2" fmla="*/ 100678 h 201355"/>
              <a:gd name="connsiteX3" fmla="*/ 127728 w 255456"/>
              <a:gd name="connsiteY3" fmla="*/ 0 h 201355"/>
              <a:gd name="connsiteX4" fmla="*/ 255456 w 255456"/>
              <a:gd name="connsiteY4" fmla="*/ 100678 h 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56" h="201355">
                <a:moveTo>
                  <a:pt x="255456" y="100678"/>
                </a:moveTo>
                <a:cubicBezTo>
                  <a:pt x="255456" y="156280"/>
                  <a:pt x="198270" y="201355"/>
                  <a:pt x="127728" y="201355"/>
                </a:cubicBezTo>
                <a:cubicBezTo>
                  <a:pt x="57186" y="201355"/>
                  <a:pt x="0" y="156281"/>
                  <a:pt x="0" y="100678"/>
                </a:cubicBezTo>
                <a:cubicBezTo>
                  <a:pt x="0" y="45075"/>
                  <a:pt x="57186" y="0"/>
                  <a:pt x="127728" y="0"/>
                </a:cubicBezTo>
                <a:cubicBezTo>
                  <a:pt x="198270" y="0"/>
                  <a:pt x="255456" y="45075"/>
                  <a:pt x="255456" y="100678"/>
                </a:cubicBezTo>
                <a:close/>
              </a:path>
            </a:pathLst>
          </a:custGeom>
          <a:noFill/>
          <a:ln w="32898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DCB1CAB-FDC7-45D5-9E24-4ADF795D3E30}"/>
              </a:ext>
            </a:extLst>
          </p:cNvPr>
          <p:cNvSpPr/>
          <p:nvPr/>
        </p:nvSpPr>
        <p:spPr>
          <a:xfrm>
            <a:off x="8176425" y="4660735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2B5E9141-AC2C-4DF3-A3FB-6B7286BC6633}"/>
              </a:ext>
            </a:extLst>
          </p:cNvPr>
          <p:cNvSpPr/>
          <p:nvPr/>
        </p:nvSpPr>
        <p:spPr>
          <a:xfrm>
            <a:off x="7460373" y="5034425"/>
            <a:ext cx="1279800" cy="329347"/>
          </a:xfrm>
          <a:custGeom>
            <a:avLst/>
            <a:gdLst>
              <a:gd name="connsiteX0" fmla="*/ 0 w 758761"/>
              <a:gd name="connsiteY0" fmla="*/ 195263 h 195262"/>
              <a:gd name="connsiteX1" fmla="*/ 758761 w 758761"/>
              <a:gd name="connsiteY1" fmla="*/ 0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8761" h="195262">
                <a:moveTo>
                  <a:pt x="0" y="195263"/>
                </a:moveTo>
                <a:lnTo>
                  <a:pt x="758761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5B8D3B52-C32A-4224-AEE7-2A6E5792338A}"/>
              </a:ext>
            </a:extLst>
          </p:cNvPr>
          <p:cNvSpPr/>
          <p:nvPr/>
        </p:nvSpPr>
        <p:spPr>
          <a:xfrm rot="18695928">
            <a:off x="5569779" y="632212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369DDE2C-7DB9-4901-B81C-053D5379399B}"/>
              </a:ext>
            </a:extLst>
          </p:cNvPr>
          <p:cNvSpPr/>
          <p:nvPr/>
        </p:nvSpPr>
        <p:spPr>
          <a:xfrm>
            <a:off x="6148444" y="431167"/>
            <a:ext cx="960572" cy="236166"/>
          </a:xfrm>
          <a:custGeom>
            <a:avLst/>
            <a:gdLst>
              <a:gd name="connsiteX0" fmla="*/ 0 w 569499"/>
              <a:gd name="connsiteY0" fmla="*/ 140018 h 140017"/>
              <a:gd name="connsiteX1" fmla="*/ 569500 w 569499"/>
              <a:gd name="connsiteY1" fmla="*/ 0 h 14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99" h="140017">
                <a:moveTo>
                  <a:pt x="0" y="140018"/>
                </a:moveTo>
                <a:lnTo>
                  <a:pt x="569500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88876AB-2BFD-5A4C-AAE2-26E392C7907B}"/>
              </a:ext>
            </a:extLst>
          </p:cNvPr>
          <p:cNvSpPr txBox="1"/>
          <p:nvPr/>
        </p:nvSpPr>
        <p:spPr>
          <a:xfrm rot="20880000">
            <a:off x="6223632" y="1560501"/>
            <a:ext cx="2853641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en-US" altLang="zh-CN" sz="2400" b="1" dirty="0">
                <a:solidFill>
                  <a:srgbClr val="01698E"/>
                </a:solidFill>
                <a:latin typeface="+mj-ea"/>
                <a:ea typeface="+mj-ea"/>
              </a:rPr>
              <a:t>Database/</a:t>
            </a:r>
            <a:r>
              <a:rPr lang="en-US" altLang="zh-CN" sz="2400" b="1" dirty="0" err="1">
                <a:solidFill>
                  <a:srgbClr val="01698E"/>
                </a:solidFill>
                <a:latin typeface="+mj-ea"/>
                <a:ea typeface="+mj-ea"/>
              </a:rPr>
              <a:t>sql</a:t>
            </a: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基础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058E00-5949-9E4C-AB9A-507738E3D135}"/>
              </a:ext>
            </a:extLst>
          </p:cNvPr>
          <p:cNvSpPr txBox="1"/>
          <p:nvPr/>
        </p:nvSpPr>
        <p:spPr>
          <a:xfrm rot="20880000">
            <a:off x="7048377" y="3220069"/>
            <a:ext cx="1743144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条件组件库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A6F5A9A-D3D6-FB4C-89FB-F9110CF39712}"/>
              </a:ext>
            </a:extLst>
          </p:cNvPr>
          <p:cNvGrpSpPr/>
          <p:nvPr/>
        </p:nvGrpSpPr>
        <p:grpSpPr>
          <a:xfrm>
            <a:off x="5326176" y="3657033"/>
            <a:ext cx="4394817" cy="1586551"/>
            <a:chOff x="5056761" y="970199"/>
            <a:chExt cx="4394817" cy="15865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1BAE53B-3711-A54C-909A-32A06ADA3829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8C60E3C-9AAC-4049-9086-25BAEDE50C8D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66" name="任意多边形: 形状 90">
                  <a:extLst>
                    <a:ext uri="{FF2B5EF4-FFF2-40B4-BE49-F238E27FC236}">
                      <a16:creationId xmlns:a16="http://schemas.microsoft.com/office/drawing/2014/main" id="{AC59D38B-E197-AC49-946F-C3176E5E2078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67" name="任意多边形: 形状 91">
                  <a:extLst>
                    <a:ext uri="{FF2B5EF4-FFF2-40B4-BE49-F238E27FC236}">
                      <a16:creationId xmlns:a16="http://schemas.microsoft.com/office/drawing/2014/main" id="{A1770231-5CB0-C146-A36E-F52FDE2344D4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8AC7601-372B-0542-8C2B-E0B7400375B6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05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1" name="任意多边形: 形状 85">
              <a:extLst>
                <a:ext uri="{FF2B5EF4-FFF2-40B4-BE49-F238E27FC236}">
                  <a16:creationId xmlns:a16="http://schemas.microsoft.com/office/drawing/2014/main" id="{CF48BA95-E77C-BC47-96A7-67AC60E1A66C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62" name="任意多边形: 形状 86">
              <a:extLst>
                <a:ext uri="{FF2B5EF4-FFF2-40B4-BE49-F238E27FC236}">
                  <a16:creationId xmlns:a16="http://schemas.microsoft.com/office/drawing/2014/main" id="{89BB7EB2-6377-F146-979D-562C4663A6B6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BFC2E8C-F068-3D48-BE18-5A104C724825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23932163-7E73-C544-A6B9-A0A116183218}"/>
              </a:ext>
            </a:extLst>
          </p:cNvPr>
          <p:cNvSpPr txBox="1"/>
          <p:nvPr/>
        </p:nvSpPr>
        <p:spPr>
          <a:xfrm rot="20880000">
            <a:off x="6986026" y="3995628"/>
            <a:ext cx="1970771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条件组件</a:t>
            </a:r>
            <a:r>
              <a:rPr lang="en-US" altLang="zh-CN" sz="2400" b="1" dirty="0">
                <a:solidFill>
                  <a:srgbClr val="01698E"/>
                </a:solidFill>
                <a:latin typeface="+mj-ea"/>
                <a:ea typeface="+mj-ea"/>
              </a:rPr>
              <a:t>API</a:t>
            </a:r>
            <a:endParaRPr lang="zh-CN" altLang="en-US" sz="2400" b="1" dirty="0">
              <a:solidFill>
                <a:srgbClr val="01698E"/>
              </a:solidFill>
              <a:latin typeface="+mj-ea"/>
              <a:ea typeface="+mj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EDC2B23-7845-3F43-95F6-15DA70AFCD6E}"/>
              </a:ext>
            </a:extLst>
          </p:cNvPr>
          <p:cNvGrpSpPr/>
          <p:nvPr/>
        </p:nvGrpSpPr>
        <p:grpSpPr>
          <a:xfrm>
            <a:off x="5157192" y="257694"/>
            <a:ext cx="4394817" cy="1586551"/>
            <a:chOff x="5056761" y="970199"/>
            <a:chExt cx="4394817" cy="158655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8117940-98E2-9744-9881-3888CDCA0517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65F9C17-51EF-324E-B568-B369C0B32EC3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94" name="任意多边形: 形状 52">
                  <a:extLst>
                    <a:ext uri="{FF2B5EF4-FFF2-40B4-BE49-F238E27FC236}">
                      <a16:creationId xmlns:a16="http://schemas.microsoft.com/office/drawing/2014/main" id="{F8D5108A-F75D-AE42-93B1-D6E4C0910BD0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96" name="任意多边形: 形状 50">
                  <a:extLst>
                    <a:ext uri="{FF2B5EF4-FFF2-40B4-BE49-F238E27FC236}">
                      <a16:creationId xmlns:a16="http://schemas.microsoft.com/office/drawing/2014/main" id="{22F233E7-E2F3-9747-BCC2-BEB27E1C0007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E9410-E6DB-2848-A44C-AB6B6D91C2B0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01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1" name="任意多边形: 形状 55">
              <a:extLst>
                <a:ext uri="{FF2B5EF4-FFF2-40B4-BE49-F238E27FC236}">
                  <a16:creationId xmlns:a16="http://schemas.microsoft.com/office/drawing/2014/main" id="{C845B7BF-E0A9-C848-852B-CA6D79C68B30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72" name="任意多边形: 形状 54">
              <a:extLst>
                <a:ext uri="{FF2B5EF4-FFF2-40B4-BE49-F238E27FC236}">
                  <a16:creationId xmlns:a16="http://schemas.microsoft.com/office/drawing/2014/main" id="{F4C3E4EE-223A-814C-9F6E-57158B64ABC0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r>
                <a:rPr lang="en-US" altLang="zh-CN" sz="1991" dirty="0"/>
                <a:t>	</a:t>
              </a:r>
              <a:endParaRPr lang="zh-CN" altLang="en-US" sz="199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60DF97B-8500-DA44-905B-0419E04BE4DB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530EF38-5C6D-5D44-9B37-74C55BDC24A5}"/>
              </a:ext>
            </a:extLst>
          </p:cNvPr>
          <p:cNvGrpSpPr/>
          <p:nvPr/>
        </p:nvGrpSpPr>
        <p:grpSpPr>
          <a:xfrm>
            <a:off x="5283085" y="4496722"/>
            <a:ext cx="4394817" cy="1586551"/>
            <a:chOff x="5056761" y="970199"/>
            <a:chExt cx="4394817" cy="158655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BACDE1B-F4F1-E942-A01F-8477D71AC282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C8E7B056-1FAD-FD41-8816-3F40D4E71A42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107" name="任意多边形: 形状 52">
                  <a:extLst>
                    <a:ext uri="{FF2B5EF4-FFF2-40B4-BE49-F238E27FC236}">
                      <a16:creationId xmlns:a16="http://schemas.microsoft.com/office/drawing/2014/main" id="{6B3D5D8C-7FAE-F442-B85C-D358CA5A4E67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108" name="任意多边形: 形状 50">
                  <a:extLst>
                    <a:ext uri="{FF2B5EF4-FFF2-40B4-BE49-F238E27FC236}">
                      <a16:creationId xmlns:a16="http://schemas.microsoft.com/office/drawing/2014/main" id="{4D706E3D-98BC-3F44-9BA4-3A4B124DDAC8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4A2EBD2-181D-CA42-84C7-11CF7225465F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06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2" name="任意多边形: 形状 55">
              <a:extLst>
                <a:ext uri="{FF2B5EF4-FFF2-40B4-BE49-F238E27FC236}">
                  <a16:creationId xmlns:a16="http://schemas.microsoft.com/office/drawing/2014/main" id="{99C04A8F-42BA-E849-B978-4C049600CB0D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103" name="任意多边形: 形状 54">
              <a:extLst>
                <a:ext uri="{FF2B5EF4-FFF2-40B4-BE49-F238E27FC236}">
                  <a16:creationId xmlns:a16="http://schemas.microsoft.com/office/drawing/2014/main" id="{8453F86B-03DA-D64E-B82D-D26FDFA73C21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248E69-61CE-0841-9C2B-39BCF707A165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0EE79D7-F65A-BC46-B955-99A14D93A921}"/>
              </a:ext>
            </a:extLst>
          </p:cNvPr>
          <p:cNvGrpSpPr/>
          <p:nvPr/>
        </p:nvGrpSpPr>
        <p:grpSpPr>
          <a:xfrm>
            <a:off x="5290169" y="5243148"/>
            <a:ext cx="4394817" cy="1586551"/>
            <a:chOff x="5056761" y="970199"/>
            <a:chExt cx="4394817" cy="1586551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84D0E289-E6EF-2E4F-8236-4C5309200D9B}"/>
                </a:ext>
              </a:extLst>
            </p:cNvPr>
            <p:cNvGrpSpPr/>
            <p:nvPr/>
          </p:nvGrpSpPr>
          <p:grpSpPr>
            <a:xfrm>
              <a:off x="5056761" y="1815471"/>
              <a:ext cx="629384" cy="741279"/>
              <a:chOff x="5369416" y="2183788"/>
              <a:chExt cx="629384" cy="741279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42B06F87-3DA6-CE4B-8D70-FE89D218CBF6}"/>
                  </a:ext>
                </a:extLst>
              </p:cNvPr>
              <p:cNvGrpSpPr/>
              <p:nvPr/>
            </p:nvGrpSpPr>
            <p:grpSpPr>
              <a:xfrm>
                <a:off x="5376501" y="2183788"/>
                <a:ext cx="622299" cy="741279"/>
                <a:chOff x="5376501" y="2183788"/>
                <a:chExt cx="622299" cy="741279"/>
              </a:xfrm>
            </p:grpSpPr>
            <p:sp>
              <p:nvSpPr>
                <p:cNvPr id="116" name="任意多边形: 形状 52">
                  <a:extLst>
                    <a:ext uri="{FF2B5EF4-FFF2-40B4-BE49-F238E27FC236}">
                      <a16:creationId xmlns:a16="http://schemas.microsoft.com/office/drawing/2014/main" id="{DAE90B1C-C237-E440-B962-5D003EF844B3}"/>
                    </a:ext>
                  </a:extLst>
                </p:cNvPr>
                <p:cNvSpPr/>
                <p:nvPr/>
              </p:nvSpPr>
              <p:spPr>
                <a:xfrm>
                  <a:off x="5452701" y="22599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138FBA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lIns="101143" tIns="50572" rIns="101143" bIns="50572" rtlCol="0" anchor="ctr"/>
                <a:lstStyle/>
                <a:p>
                  <a:endParaRPr lang="zh-CN" altLang="en-US" sz="1991"/>
                </a:p>
              </p:txBody>
            </p:sp>
            <p:sp>
              <p:nvSpPr>
                <p:cNvPr id="117" name="任意多边形: 形状 50">
                  <a:extLst>
                    <a:ext uri="{FF2B5EF4-FFF2-40B4-BE49-F238E27FC236}">
                      <a16:creationId xmlns:a16="http://schemas.microsoft.com/office/drawing/2014/main" id="{712CD366-81A5-E245-9173-166DBA5848E8}"/>
                    </a:ext>
                  </a:extLst>
                </p:cNvPr>
                <p:cNvSpPr/>
                <p:nvPr/>
              </p:nvSpPr>
              <p:spPr>
                <a:xfrm>
                  <a:off x="5376501" y="2183788"/>
                  <a:ext cx="546099" cy="665079"/>
                </a:xfrm>
                <a:custGeom>
                  <a:avLst/>
                  <a:gdLst>
                    <a:gd name="connsiteX0" fmla="*/ 546099 w 546099"/>
                    <a:gd name="connsiteY0" fmla="*/ 0 h 665079"/>
                    <a:gd name="connsiteX1" fmla="*/ 546099 w 546099"/>
                    <a:gd name="connsiteY1" fmla="*/ 542516 h 665079"/>
                    <a:gd name="connsiteX2" fmla="*/ 0 w 546099"/>
                    <a:gd name="connsiteY2" fmla="*/ 665079 h 665079"/>
                    <a:gd name="connsiteX3" fmla="*/ 0 w 546099"/>
                    <a:gd name="connsiteY3" fmla="*/ 122564 h 6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099" h="665079">
                      <a:moveTo>
                        <a:pt x="546099" y="0"/>
                      </a:moveTo>
                      <a:lnTo>
                        <a:pt x="546099" y="542516"/>
                      </a:lnTo>
                      <a:lnTo>
                        <a:pt x="0" y="665079"/>
                      </a:lnTo>
                      <a:lnTo>
                        <a:pt x="0" y="122564"/>
                      </a:lnTo>
                      <a:close/>
                    </a:path>
                  </a:pathLst>
                </a:custGeom>
                <a:solidFill>
                  <a:srgbClr val="FFE70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lIns="101143" tIns="50572" rIns="101143" bIns="50572" rtlCol="0" anchor="ctr">
                  <a:noAutofit/>
                </a:bodyPr>
                <a:lstStyle/>
                <a:p>
                  <a:endParaRPr lang="zh-CN" altLang="en-US" sz="1991"/>
                </a:p>
              </p:txBody>
            </p:sp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C608DDF-50FC-4040-BFDC-84564941D29B}"/>
                  </a:ext>
                </a:extLst>
              </p:cNvPr>
              <p:cNvSpPr txBox="1"/>
              <p:nvPr/>
            </p:nvSpPr>
            <p:spPr>
              <a:xfrm rot="20940000">
                <a:off x="5369416" y="2255736"/>
                <a:ext cx="582570" cy="507756"/>
              </a:xfrm>
              <a:prstGeom prst="rect">
                <a:avLst/>
              </a:prstGeom>
              <a:noFill/>
            </p:spPr>
            <p:txBody>
              <a:bodyPr wrap="none" lIns="101143" tIns="50572" rIns="101143" bIns="50572" rtlCol="0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n-US" altLang="zh-CN" sz="2400" b="1" dirty="0">
                    <a:solidFill>
                      <a:srgbClr val="01698E"/>
                    </a:solidFill>
                    <a:latin typeface="+mj-ea"/>
                    <a:ea typeface="+mj-ea"/>
                  </a:rPr>
                  <a:t>07</a:t>
                </a:r>
                <a:endParaRPr lang="zh-CN" altLang="en-US" sz="2400" b="1" dirty="0">
                  <a:solidFill>
                    <a:srgbClr val="01698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1" name="任意多边形: 形状 55">
              <a:extLst>
                <a:ext uri="{FF2B5EF4-FFF2-40B4-BE49-F238E27FC236}">
                  <a16:creationId xmlns:a16="http://schemas.microsoft.com/office/drawing/2014/main" id="{E067674D-CC21-B240-9C6B-3C6AE0868157}"/>
                </a:ext>
              </a:extLst>
            </p:cNvPr>
            <p:cNvSpPr/>
            <p:nvPr/>
          </p:nvSpPr>
          <p:spPr>
            <a:xfrm>
              <a:off x="5843320" y="106544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112" name="任意多边形: 形状 54">
              <a:extLst>
                <a:ext uri="{FF2B5EF4-FFF2-40B4-BE49-F238E27FC236}">
                  <a16:creationId xmlns:a16="http://schemas.microsoft.com/office/drawing/2014/main" id="{FDECB972-8230-C94E-996A-DF106C60BBDA}"/>
                </a:ext>
              </a:extLst>
            </p:cNvPr>
            <p:cNvSpPr/>
            <p:nvPr/>
          </p:nvSpPr>
          <p:spPr>
            <a:xfrm>
              <a:off x="5760770" y="970199"/>
              <a:ext cx="3608258" cy="1349202"/>
            </a:xfrm>
            <a:custGeom>
              <a:avLst/>
              <a:gdLst>
                <a:gd name="connsiteX0" fmla="*/ 3608258 w 3608258"/>
                <a:gd name="connsiteY0" fmla="*/ 0 h 1349202"/>
                <a:gd name="connsiteX1" fmla="*/ 3608258 w 3608258"/>
                <a:gd name="connsiteY1" fmla="*/ 542516 h 1349202"/>
                <a:gd name="connsiteX2" fmla="*/ 2366088 w 3608258"/>
                <a:gd name="connsiteY2" fmla="*/ 821302 h 1349202"/>
                <a:gd name="connsiteX3" fmla="*/ 2366088 w 3608258"/>
                <a:gd name="connsiteY3" fmla="*/ 820272 h 1349202"/>
                <a:gd name="connsiteX4" fmla="*/ 1547812 w 3608258"/>
                <a:gd name="connsiteY4" fmla="*/ 1003921 h 1349202"/>
                <a:gd name="connsiteX5" fmla="*/ 1547812 w 3608258"/>
                <a:gd name="connsiteY5" fmla="*/ 1002849 h 1349202"/>
                <a:gd name="connsiteX6" fmla="*/ 818275 w 3608258"/>
                <a:gd name="connsiteY6" fmla="*/ 1166583 h 1349202"/>
                <a:gd name="connsiteX7" fmla="*/ 818275 w 3608258"/>
                <a:gd name="connsiteY7" fmla="*/ 1165553 h 1349202"/>
                <a:gd name="connsiteX8" fmla="*/ 0 w 3608258"/>
                <a:gd name="connsiteY8" fmla="*/ 1349202 h 1349202"/>
                <a:gd name="connsiteX9" fmla="*/ 0 w 3608258"/>
                <a:gd name="connsiteY9" fmla="*/ 806686 h 1349202"/>
                <a:gd name="connsiteX10" fmla="*/ 1242170 w 3608258"/>
                <a:gd name="connsiteY10" fmla="*/ 527900 h 1349202"/>
                <a:gd name="connsiteX11" fmla="*/ 1242170 w 3608258"/>
                <a:gd name="connsiteY11" fmla="*/ 528930 h 1349202"/>
                <a:gd name="connsiteX12" fmla="*/ 2060446 w 3608258"/>
                <a:gd name="connsiteY12" fmla="*/ 345281 h 1349202"/>
                <a:gd name="connsiteX13" fmla="*/ 2060446 w 3608258"/>
                <a:gd name="connsiteY13" fmla="*/ 346353 h 1349202"/>
                <a:gd name="connsiteX14" fmla="*/ 2789983 w 3608258"/>
                <a:gd name="connsiteY14" fmla="*/ 182619 h 1349202"/>
                <a:gd name="connsiteX15" fmla="*/ 2789983 w 3608258"/>
                <a:gd name="connsiteY15" fmla="*/ 183649 h 134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8258" h="1349202">
                  <a:moveTo>
                    <a:pt x="3608258" y="0"/>
                  </a:moveTo>
                  <a:lnTo>
                    <a:pt x="3608258" y="542516"/>
                  </a:lnTo>
                  <a:lnTo>
                    <a:pt x="2366088" y="821302"/>
                  </a:lnTo>
                  <a:lnTo>
                    <a:pt x="2366088" y="820272"/>
                  </a:lnTo>
                  <a:lnTo>
                    <a:pt x="1547812" y="1003921"/>
                  </a:lnTo>
                  <a:lnTo>
                    <a:pt x="1547812" y="1002849"/>
                  </a:lnTo>
                  <a:lnTo>
                    <a:pt x="818275" y="1166583"/>
                  </a:lnTo>
                  <a:lnTo>
                    <a:pt x="818275" y="1165553"/>
                  </a:lnTo>
                  <a:lnTo>
                    <a:pt x="0" y="1349202"/>
                  </a:lnTo>
                  <a:lnTo>
                    <a:pt x="0" y="806686"/>
                  </a:lnTo>
                  <a:lnTo>
                    <a:pt x="1242170" y="527900"/>
                  </a:lnTo>
                  <a:lnTo>
                    <a:pt x="1242170" y="528930"/>
                  </a:lnTo>
                  <a:lnTo>
                    <a:pt x="2060446" y="345281"/>
                  </a:lnTo>
                  <a:lnTo>
                    <a:pt x="2060446" y="346353"/>
                  </a:lnTo>
                  <a:lnTo>
                    <a:pt x="2789983" y="182619"/>
                  </a:lnTo>
                  <a:lnTo>
                    <a:pt x="2789983" y="183649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9BB2EF5-5FBA-1C45-BEBD-5764703E63BE}"/>
                </a:ext>
              </a:extLst>
            </p:cNvPr>
            <p:cNvSpPr txBox="1"/>
            <p:nvPr/>
          </p:nvSpPr>
          <p:spPr>
            <a:xfrm rot="20880000">
              <a:off x="7491996" y="1358682"/>
              <a:ext cx="204326" cy="507756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endParaRPr lang="zh-CN" altLang="en-US" sz="2400" b="1" dirty="0">
                <a:solidFill>
                  <a:srgbClr val="01698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2F305CC-902C-C444-A2C5-9253B77A6780}"/>
              </a:ext>
            </a:extLst>
          </p:cNvPr>
          <p:cNvSpPr txBox="1"/>
          <p:nvPr/>
        </p:nvSpPr>
        <p:spPr>
          <a:xfrm rot="20880000">
            <a:off x="6953167" y="730290"/>
            <a:ext cx="819815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序言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F698A7B-FEF4-5D48-96A5-66B57A67B0E9}"/>
              </a:ext>
            </a:extLst>
          </p:cNvPr>
          <p:cNvSpPr txBox="1"/>
          <p:nvPr/>
        </p:nvSpPr>
        <p:spPr>
          <a:xfrm rot="20880000">
            <a:off x="6389151" y="4926686"/>
            <a:ext cx="2259311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en-US" altLang="zh-CN" sz="2400" b="1" dirty="0">
                <a:solidFill>
                  <a:srgbClr val="01698E"/>
                </a:solidFill>
                <a:latin typeface="+mj-ea"/>
                <a:ea typeface="+mj-ea"/>
              </a:rPr>
              <a:t>CRUD</a:t>
            </a: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操作</a:t>
            </a:r>
            <a:r>
              <a:rPr lang="en-US" altLang="zh-CN" sz="2400" b="1" dirty="0">
                <a:solidFill>
                  <a:srgbClr val="01698E"/>
                </a:solidFill>
                <a:latin typeface="+mj-ea"/>
                <a:ea typeface="+mj-ea"/>
              </a:rPr>
              <a:t>API</a:t>
            </a:r>
            <a:endParaRPr lang="zh-CN" altLang="en-US" sz="2400" b="1" dirty="0">
              <a:solidFill>
                <a:srgbClr val="01698E"/>
              </a:solidFill>
              <a:latin typeface="+mj-ea"/>
              <a:ea typeface="+mj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DEBF7F0-E06B-7D40-BB72-AC8937182418}"/>
              </a:ext>
            </a:extLst>
          </p:cNvPr>
          <p:cNvSpPr txBox="1"/>
          <p:nvPr/>
        </p:nvSpPr>
        <p:spPr>
          <a:xfrm rot="20880000">
            <a:off x="6801156" y="5699608"/>
            <a:ext cx="1435368" cy="50775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</a:bodyPr>
          <a:lstStyle/>
          <a:p>
            <a:pPr algn="l"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>
                <a:solidFill>
                  <a:srgbClr val="01698E"/>
                </a:solidFill>
                <a:latin typeface="+mj-ea"/>
                <a:ea typeface="+mj-ea"/>
              </a:rPr>
              <a:t>支持事务</a:t>
            </a:r>
          </a:p>
        </p:txBody>
      </p:sp>
    </p:spTree>
    <p:extLst>
      <p:ext uri="{BB962C8B-B14F-4D97-AF65-F5344CB8AC3E}">
        <p14:creationId xmlns:p14="http://schemas.microsoft.com/office/powerpoint/2010/main" val="10678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F5E5FD-5BB1-4816-9C4E-1101A58E124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7C8CEC2-7159-4896-BDF4-0DD8FEAA3B9F}"/>
              </a:ext>
            </a:extLst>
          </p:cNvPr>
          <p:cNvSpPr/>
          <p:nvPr/>
        </p:nvSpPr>
        <p:spPr>
          <a:xfrm>
            <a:off x="3650726" y="300575"/>
            <a:ext cx="5061474" cy="5897736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solidFill>
            <a:srgbClr val="0E9DE5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91BB9DC-DEA5-4A40-895D-9AACA9D6B0DA}"/>
              </a:ext>
            </a:extLst>
          </p:cNvPr>
          <p:cNvSpPr/>
          <p:nvPr/>
        </p:nvSpPr>
        <p:spPr>
          <a:xfrm rot="18695928">
            <a:off x="4010847" y="1250005"/>
            <a:ext cx="204996" cy="161618"/>
          </a:xfrm>
          <a:custGeom>
            <a:avLst/>
            <a:gdLst>
              <a:gd name="connsiteX0" fmla="*/ 121537 w 121537"/>
              <a:gd name="connsiteY0" fmla="*/ 47910 h 95819"/>
              <a:gd name="connsiteX1" fmla="*/ 60769 w 121537"/>
              <a:gd name="connsiteY1" fmla="*/ 95820 h 95819"/>
              <a:gd name="connsiteX2" fmla="*/ 0 w 121537"/>
              <a:gd name="connsiteY2" fmla="*/ 47910 h 95819"/>
              <a:gd name="connsiteX3" fmla="*/ 60769 w 121537"/>
              <a:gd name="connsiteY3" fmla="*/ 0 h 95819"/>
              <a:gd name="connsiteX4" fmla="*/ 121537 w 121537"/>
              <a:gd name="connsiteY4" fmla="*/ 47910 h 9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7" h="95819">
                <a:moveTo>
                  <a:pt x="121537" y="47910"/>
                </a:moveTo>
                <a:cubicBezTo>
                  <a:pt x="121537" y="74370"/>
                  <a:pt x="94330" y="95820"/>
                  <a:pt x="60769" y="95820"/>
                </a:cubicBezTo>
                <a:cubicBezTo>
                  <a:pt x="27207" y="95820"/>
                  <a:pt x="0" y="74370"/>
                  <a:pt x="0" y="47910"/>
                </a:cubicBezTo>
                <a:cubicBezTo>
                  <a:pt x="0" y="21450"/>
                  <a:pt x="27207" y="0"/>
                  <a:pt x="60769" y="0"/>
                </a:cubicBezTo>
                <a:cubicBezTo>
                  <a:pt x="94330" y="0"/>
                  <a:pt x="121537" y="21450"/>
                  <a:pt x="121537" y="479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127B477-2D1E-48CC-BD7A-ACC1745ED0AF}"/>
              </a:ext>
            </a:extLst>
          </p:cNvPr>
          <p:cNvSpPr/>
          <p:nvPr/>
        </p:nvSpPr>
        <p:spPr>
          <a:xfrm>
            <a:off x="8314354" y="489692"/>
            <a:ext cx="164192" cy="168861"/>
          </a:xfrm>
          <a:custGeom>
            <a:avLst/>
            <a:gdLst>
              <a:gd name="connsiteX0" fmla="*/ 97346 w 97345"/>
              <a:gd name="connsiteY0" fmla="*/ 38455 h 100114"/>
              <a:gd name="connsiteX1" fmla="*/ 48673 w 97345"/>
              <a:gd name="connsiteY1" fmla="*/ 98748 h 100114"/>
              <a:gd name="connsiteX2" fmla="*/ 0 w 97345"/>
              <a:gd name="connsiteY2" fmla="*/ 61696 h 100114"/>
              <a:gd name="connsiteX3" fmla="*/ 48673 w 97345"/>
              <a:gd name="connsiteY3" fmla="*/ 1402 h 100114"/>
              <a:gd name="connsiteX4" fmla="*/ 97346 w 97345"/>
              <a:gd name="connsiteY4" fmla="*/ 38455 h 10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5" h="100114">
                <a:moveTo>
                  <a:pt x="97346" y="38455"/>
                </a:moveTo>
                <a:cubicBezTo>
                  <a:pt x="97346" y="65315"/>
                  <a:pt x="75533" y="92271"/>
                  <a:pt x="48673" y="98748"/>
                </a:cubicBezTo>
                <a:cubicBezTo>
                  <a:pt x="21812" y="105130"/>
                  <a:pt x="0" y="88556"/>
                  <a:pt x="0" y="61696"/>
                </a:cubicBezTo>
                <a:cubicBezTo>
                  <a:pt x="0" y="34835"/>
                  <a:pt x="21812" y="7879"/>
                  <a:pt x="48673" y="1402"/>
                </a:cubicBezTo>
                <a:cubicBezTo>
                  <a:pt x="75533" y="-5075"/>
                  <a:pt x="97346" y="11499"/>
                  <a:pt x="97346" y="38455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1E5BC9-7DE1-4191-B80F-5177CEC5CBCA}"/>
              </a:ext>
            </a:extLst>
          </p:cNvPr>
          <p:cNvSpPr/>
          <p:nvPr/>
        </p:nvSpPr>
        <p:spPr>
          <a:xfrm rot="18695928">
            <a:off x="3365453" y="1093613"/>
            <a:ext cx="428306" cy="337698"/>
          </a:xfrm>
          <a:custGeom>
            <a:avLst/>
            <a:gdLst>
              <a:gd name="connsiteX0" fmla="*/ 253932 w 253932"/>
              <a:gd name="connsiteY0" fmla="*/ 100106 h 200212"/>
              <a:gd name="connsiteX1" fmla="*/ 126966 w 253932"/>
              <a:gd name="connsiteY1" fmla="*/ 200212 h 200212"/>
              <a:gd name="connsiteX2" fmla="*/ 0 w 253932"/>
              <a:gd name="connsiteY2" fmla="*/ 100106 h 200212"/>
              <a:gd name="connsiteX3" fmla="*/ 126966 w 253932"/>
              <a:gd name="connsiteY3" fmla="*/ 0 h 200212"/>
              <a:gd name="connsiteX4" fmla="*/ 253932 w 253932"/>
              <a:gd name="connsiteY4" fmla="*/ 100106 h 2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32" h="200212">
                <a:moveTo>
                  <a:pt x="253932" y="100106"/>
                </a:moveTo>
                <a:cubicBezTo>
                  <a:pt x="253932" y="155393"/>
                  <a:pt x="197088" y="200212"/>
                  <a:pt x="126966" y="200212"/>
                </a:cubicBezTo>
                <a:cubicBezTo>
                  <a:pt x="56845" y="200212"/>
                  <a:pt x="0" y="155393"/>
                  <a:pt x="0" y="100106"/>
                </a:cubicBezTo>
                <a:cubicBezTo>
                  <a:pt x="0" y="44819"/>
                  <a:pt x="56845" y="0"/>
                  <a:pt x="126966" y="0"/>
                </a:cubicBezTo>
                <a:cubicBezTo>
                  <a:pt x="197088" y="0"/>
                  <a:pt x="253932" y="44819"/>
                  <a:pt x="253932" y="100106"/>
                </a:cubicBezTo>
                <a:close/>
              </a:path>
            </a:pathLst>
          </a:custGeom>
          <a:noFill/>
          <a:ln w="32898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B39FA1-D87C-4639-8004-25823F1AB7B6}"/>
              </a:ext>
            </a:extLst>
          </p:cNvPr>
          <p:cNvSpPr/>
          <p:nvPr/>
        </p:nvSpPr>
        <p:spPr>
          <a:xfrm>
            <a:off x="8711661" y="478722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DDC9A6-2D69-4832-AAE1-FD3A83DA0B4A}"/>
              </a:ext>
            </a:extLst>
          </p:cNvPr>
          <p:cNvSpPr txBox="1"/>
          <p:nvPr/>
        </p:nvSpPr>
        <p:spPr>
          <a:xfrm>
            <a:off x="4853082" y="1282679"/>
            <a:ext cx="2701740" cy="1600106"/>
          </a:xfrm>
          <a:prstGeom prst="rect">
            <a:avLst/>
          </a:prstGeom>
          <a:noFill/>
        </p:spPr>
        <p:txBody>
          <a:bodyPr wrap="none" lIns="101143" tIns="50572" rIns="101143" bIns="50572" rtlCol="0">
            <a:spAutoFit/>
            <a:scene3d>
              <a:camera prst="perspectiveLeft">
                <a:rot lat="0" lon="0" rev="780000"/>
              </a:camera>
              <a:lightRig rig="threePt" dir="t"/>
            </a:scene3d>
          </a:bodyPr>
          <a:lstStyle/>
          <a:p>
            <a:pPr algn="ctr"/>
            <a:r>
              <a:rPr lang="zh-CN" altLang="en-US" sz="9734" dirty="0">
                <a:solidFill>
                  <a:schemeClr val="bg1"/>
                </a:solidFill>
                <a:effectLst>
                  <a:outerShdw dist="63500" dir="2700000" sx="101000" sy="101000" algn="tl" rotWithShape="0">
                    <a:srgbClr val="0674C1"/>
                  </a:outerShdw>
                </a:effectLst>
                <a:latin typeface="字体圈欣意冠黑体" panose="00000500000000000000" pitchFamily="2" charset="-122"/>
                <a:ea typeface="字体圈欣意冠黑体" panose="00000500000000000000" pitchFamily="2" charset="-122"/>
              </a:rPr>
              <a:t>序言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40CFF2A-ACA2-4F9E-8374-84B40894FDE3}"/>
              </a:ext>
            </a:extLst>
          </p:cNvPr>
          <p:cNvSpPr/>
          <p:nvPr/>
        </p:nvSpPr>
        <p:spPr>
          <a:xfrm rot="18695928">
            <a:off x="10273466" y="2108268"/>
            <a:ext cx="144911" cy="114385"/>
          </a:xfrm>
          <a:custGeom>
            <a:avLst/>
            <a:gdLst>
              <a:gd name="connsiteX0" fmla="*/ 85914 w 85914"/>
              <a:gd name="connsiteY0" fmla="*/ 33909 h 67816"/>
              <a:gd name="connsiteX1" fmla="*/ 42957 w 85914"/>
              <a:gd name="connsiteY1" fmla="*/ 67817 h 67816"/>
              <a:gd name="connsiteX2" fmla="*/ 0 w 85914"/>
              <a:gd name="connsiteY2" fmla="*/ 33909 h 67816"/>
              <a:gd name="connsiteX3" fmla="*/ 42957 w 85914"/>
              <a:gd name="connsiteY3" fmla="*/ 0 h 67816"/>
              <a:gd name="connsiteX4" fmla="*/ 85914 w 85914"/>
              <a:gd name="connsiteY4" fmla="*/ 33909 h 6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14" h="67816">
                <a:moveTo>
                  <a:pt x="85914" y="33909"/>
                </a:moveTo>
                <a:cubicBezTo>
                  <a:pt x="85914" y="52636"/>
                  <a:pt x="66682" y="67817"/>
                  <a:pt x="42957" y="67817"/>
                </a:cubicBezTo>
                <a:cubicBezTo>
                  <a:pt x="19232" y="67817"/>
                  <a:pt x="0" y="52636"/>
                  <a:pt x="0" y="33909"/>
                </a:cubicBezTo>
                <a:cubicBezTo>
                  <a:pt x="0" y="15181"/>
                  <a:pt x="19232" y="0"/>
                  <a:pt x="42957" y="0"/>
                </a:cubicBezTo>
                <a:cubicBezTo>
                  <a:pt x="66682" y="0"/>
                  <a:pt x="85914" y="15181"/>
                  <a:pt x="85914" y="33909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810845-AA5F-45BF-B34C-63D54425A641}"/>
              </a:ext>
            </a:extLst>
          </p:cNvPr>
          <p:cNvSpPr/>
          <p:nvPr/>
        </p:nvSpPr>
        <p:spPr>
          <a:xfrm rot="18695928">
            <a:off x="9661493" y="1671004"/>
            <a:ext cx="301067" cy="237126"/>
          </a:xfrm>
          <a:custGeom>
            <a:avLst/>
            <a:gdLst>
              <a:gd name="connsiteX0" fmla="*/ 178496 w 178495"/>
              <a:gd name="connsiteY0" fmla="*/ 70293 h 140586"/>
              <a:gd name="connsiteX1" fmla="*/ 89248 w 178495"/>
              <a:gd name="connsiteY1" fmla="*/ 140587 h 140586"/>
              <a:gd name="connsiteX2" fmla="*/ 0 w 178495"/>
              <a:gd name="connsiteY2" fmla="*/ 70293 h 140586"/>
              <a:gd name="connsiteX3" fmla="*/ 89248 w 178495"/>
              <a:gd name="connsiteY3" fmla="*/ 0 h 140586"/>
              <a:gd name="connsiteX4" fmla="*/ 178496 w 178495"/>
              <a:gd name="connsiteY4" fmla="*/ 70293 h 14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95" h="140586">
                <a:moveTo>
                  <a:pt x="178496" y="70293"/>
                </a:moveTo>
                <a:cubicBezTo>
                  <a:pt x="178496" y="109115"/>
                  <a:pt x="138538" y="140587"/>
                  <a:pt x="89248" y="140587"/>
                </a:cubicBezTo>
                <a:cubicBezTo>
                  <a:pt x="39958" y="140587"/>
                  <a:pt x="0" y="109115"/>
                  <a:pt x="0" y="70293"/>
                </a:cubicBezTo>
                <a:cubicBezTo>
                  <a:pt x="0" y="31472"/>
                  <a:pt x="39958" y="0"/>
                  <a:pt x="89248" y="0"/>
                </a:cubicBezTo>
                <a:cubicBezTo>
                  <a:pt x="138538" y="0"/>
                  <a:pt x="178496" y="31472"/>
                  <a:pt x="178496" y="70293"/>
                </a:cubicBezTo>
                <a:close/>
              </a:path>
            </a:pathLst>
          </a:custGeom>
          <a:noFill/>
          <a:ln w="23116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0345896-C515-4D3D-8305-D7147CA6FD69}"/>
              </a:ext>
            </a:extLst>
          </p:cNvPr>
          <p:cNvSpPr/>
          <p:nvPr/>
        </p:nvSpPr>
        <p:spPr>
          <a:xfrm>
            <a:off x="2017383" y="1758167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D93171E-E7EB-4950-9E6D-B22CEDD539D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755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936278 w 12192000"/>
              <a:gd name="connsiteY3" fmla="*/ 6858000 h 6858000"/>
              <a:gd name="connsiteX4" fmla="*/ 9085148 w 12192000"/>
              <a:gd name="connsiteY4" fmla="*/ 6736463 h 6858000"/>
              <a:gd name="connsiteX5" fmla="*/ 9317938 w 12192000"/>
              <a:gd name="connsiteY5" fmla="*/ 6527495 h 6858000"/>
              <a:gd name="connsiteX6" fmla="*/ 11277593 w 12192000"/>
              <a:gd name="connsiteY6" fmla="*/ 2476054 h 6858000"/>
              <a:gd name="connsiteX7" fmla="*/ 11021912 w 12192000"/>
              <a:gd name="connsiteY7" fmla="*/ 586066 h 6858000"/>
              <a:gd name="connsiteX8" fmla="*/ 10895544 w 12192000"/>
              <a:gd name="connsiteY8" fmla="*/ 260526 h 6858000"/>
              <a:gd name="connsiteX9" fmla="*/ 0 w 12192000"/>
              <a:gd name="connsiteY9" fmla="*/ 0 h 6858000"/>
              <a:gd name="connsiteX10" fmla="*/ 2153118 w 12192000"/>
              <a:gd name="connsiteY10" fmla="*/ 0 h 6858000"/>
              <a:gd name="connsiteX11" fmla="*/ 2134133 w 12192000"/>
              <a:gd name="connsiteY11" fmla="*/ 22880 h 6858000"/>
              <a:gd name="connsiteX12" fmla="*/ 2135848 w 12192000"/>
              <a:gd name="connsiteY12" fmla="*/ 6746453 h 6858000"/>
              <a:gd name="connsiteX13" fmla="*/ 2202763 w 12192000"/>
              <a:gd name="connsiteY13" fmla="*/ 6815459 h 6858000"/>
              <a:gd name="connsiteX14" fmla="*/ 2242936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07755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936278" y="6858000"/>
                </a:lnTo>
                <a:lnTo>
                  <a:pt x="9085148" y="6736463"/>
                </a:lnTo>
                <a:cubicBezTo>
                  <a:pt x="9163331" y="6669504"/>
                  <a:pt x="9240933" y="6599867"/>
                  <a:pt x="9317938" y="6527495"/>
                </a:cubicBezTo>
                <a:cubicBezTo>
                  <a:pt x="10463875" y="5450545"/>
                  <a:pt x="11273820" y="4129918"/>
                  <a:pt x="11277593" y="2476054"/>
                </a:cubicBezTo>
                <a:cubicBezTo>
                  <a:pt x="11278623" y="2005187"/>
                  <a:pt x="11182870" y="1039086"/>
                  <a:pt x="11021912" y="586066"/>
                </a:cubicBezTo>
                <a:cubicBezTo>
                  <a:pt x="10982209" y="474183"/>
                  <a:pt x="10940069" y="365684"/>
                  <a:pt x="10895544" y="260526"/>
                </a:cubicBezTo>
                <a:close/>
                <a:moveTo>
                  <a:pt x="0" y="0"/>
                </a:moveTo>
                <a:lnTo>
                  <a:pt x="2153118" y="0"/>
                </a:lnTo>
                <a:lnTo>
                  <a:pt x="2134133" y="22880"/>
                </a:lnTo>
                <a:cubicBezTo>
                  <a:pt x="499825" y="2096476"/>
                  <a:pt x="515272" y="5084695"/>
                  <a:pt x="2135848" y="6746453"/>
                </a:cubicBezTo>
                <a:cubicBezTo>
                  <a:pt x="2159507" y="6770713"/>
                  <a:pt x="2181809" y="6793646"/>
                  <a:pt x="2202763" y="6815459"/>
                </a:cubicBezTo>
                <a:lnTo>
                  <a:pt x="22429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E9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D655BC-6676-429C-BF1B-64B6EA0384E6}"/>
              </a:ext>
            </a:extLst>
          </p:cNvPr>
          <p:cNvSpPr/>
          <p:nvPr/>
        </p:nvSpPr>
        <p:spPr>
          <a:xfrm>
            <a:off x="914400" y="-2403645"/>
            <a:ext cx="10363200" cy="1207543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E0CC1DA-DCF3-46EF-A1EF-3CDAAD3B8BA4}"/>
              </a:ext>
            </a:extLst>
          </p:cNvPr>
          <p:cNvSpPr/>
          <p:nvPr/>
        </p:nvSpPr>
        <p:spPr>
          <a:xfrm>
            <a:off x="609600" y="-2758805"/>
            <a:ext cx="10972800" cy="1278575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31750" cap="flat">
            <a:gradFill flip="none" rotWithShape="1">
              <a:gsLst>
                <a:gs pos="31000">
                  <a:srgbClr val="FFE708"/>
                </a:gs>
                <a:gs pos="72000">
                  <a:srgbClr val="0E9DE5"/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FB03DDC-53EB-4E8E-BB68-8ABFEBC36DD7}"/>
              </a:ext>
            </a:extLst>
          </p:cNvPr>
          <p:cNvSpPr>
            <a:spLocks/>
          </p:cNvSpPr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1162542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821154 w 12192000"/>
              <a:gd name="connsiteY3" fmla="*/ 6858000 h 6858000"/>
              <a:gd name="connsiteX4" fmla="*/ 9995704 w 12192000"/>
              <a:gd name="connsiteY4" fmla="*/ 6688422 h 6858000"/>
              <a:gd name="connsiteX5" fmla="*/ 11982443 w 12192000"/>
              <a:gd name="connsiteY5" fmla="*/ 2318530 h 6858000"/>
              <a:gd name="connsiteX6" fmla="*/ 11691982 w 12192000"/>
              <a:gd name="connsiteY6" fmla="*/ 171448 h 6858000"/>
              <a:gd name="connsiteX7" fmla="*/ 0 w 12192000"/>
              <a:gd name="connsiteY7" fmla="*/ 0 h 6858000"/>
              <a:gd name="connsiteX8" fmla="*/ 1259595 w 12192000"/>
              <a:gd name="connsiteY8" fmla="*/ 0 h 6858000"/>
              <a:gd name="connsiteX9" fmla="*/ 1122403 w 12192000"/>
              <a:gd name="connsiteY9" fmla="*/ 219483 h 6858000"/>
              <a:gd name="connsiteX10" fmla="*/ 1273341 w 12192000"/>
              <a:gd name="connsiteY10" fmla="*/ 6798829 h 6858000"/>
              <a:gd name="connsiteX11" fmla="*/ 132217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162542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821154" y="6858000"/>
                </a:lnTo>
                <a:lnTo>
                  <a:pt x="9995704" y="6688422"/>
                </a:lnTo>
                <a:cubicBezTo>
                  <a:pt x="11169473" y="5508627"/>
                  <a:pt x="11978425" y="4079942"/>
                  <a:pt x="11982443" y="2318530"/>
                </a:cubicBezTo>
                <a:cubicBezTo>
                  <a:pt x="11983613" y="1783612"/>
                  <a:pt x="11874835" y="686093"/>
                  <a:pt x="11691982" y="171448"/>
                </a:cubicBezTo>
                <a:close/>
                <a:moveTo>
                  <a:pt x="0" y="0"/>
                </a:moveTo>
                <a:lnTo>
                  <a:pt x="1259595" y="0"/>
                </a:lnTo>
                <a:lnTo>
                  <a:pt x="1122403" y="219483"/>
                </a:lnTo>
                <a:cubicBezTo>
                  <a:pt x="-147998" y="2352575"/>
                  <a:pt x="-87535" y="5055452"/>
                  <a:pt x="1273341" y="6798829"/>
                </a:cubicBezTo>
                <a:lnTo>
                  <a:pt x="132217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0AB4FF"/>
            </a:fgClr>
            <a:bgClr>
              <a:srgbClr val="00A7F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6156D17-5AE4-480A-89A8-7606D279B3D1}"/>
              </a:ext>
            </a:extLst>
          </p:cNvPr>
          <p:cNvSpPr/>
          <p:nvPr/>
        </p:nvSpPr>
        <p:spPr>
          <a:xfrm>
            <a:off x="266700" y="-3158360"/>
            <a:ext cx="11658600" cy="1358486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2AD8E2-F335-4BBF-B3E3-D6014C01B4D0}"/>
              </a:ext>
            </a:extLst>
          </p:cNvPr>
          <p:cNvSpPr/>
          <p:nvPr/>
        </p:nvSpPr>
        <p:spPr>
          <a:xfrm flipV="1">
            <a:off x="0" y="-3685827"/>
            <a:ext cx="12191999" cy="3685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129567-88CB-4EF7-9D9D-685E66812C1A}"/>
              </a:ext>
            </a:extLst>
          </p:cNvPr>
          <p:cNvSpPr/>
          <p:nvPr/>
        </p:nvSpPr>
        <p:spPr>
          <a:xfrm>
            <a:off x="0" y="6857999"/>
            <a:ext cx="12191999" cy="42338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CB52BBE-D8E7-4EA9-B5DF-E6445A6DD850}"/>
              </a:ext>
            </a:extLst>
          </p:cNvPr>
          <p:cNvSpPr/>
          <p:nvPr/>
        </p:nvSpPr>
        <p:spPr>
          <a:xfrm rot="18695928">
            <a:off x="2314774" y="2186747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A526C72-4C7C-48D4-AC90-43E33A23063F}"/>
              </a:ext>
            </a:extLst>
          </p:cNvPr>
          <p:cNvGrpSpPr/>
          <p:nvPr/>
        </p:nvGrpSpPr>
        <p:grpSpPr>
          <a:xfrm>
            <a:off x="5543053" y="4686467"/>
            <a:ext cx="1533523" cy="946316"/>
            <a:chOff x="5189710" y="4810802"/>
            <a:chExt cx="1533523" cy="946316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D86308B-6A97-4AE3-9335-B5832FF80FFF}"/>
                </a:ext>
              </a:extLst>
            </p:cNvPr>
            <p:cNvSpPr/>
            <p:nvPr/>
          </p:nvSpPr>
          <p:spPr>
            <a:xfrm>
              <a:off x="5280197" y="4891765"/>
              <a:ext cx="1443036" cy="865353"/>
            </a:xfrm>
            <a:custGeom>
              <a:avLst/>
              <a:gdLst>
                <a:gd name="connsiteX0" fmla="*/ 1443036 w 1443036"/>
                <a:gd name="connsiteY0" fmla="*/ 0 h 865353"/>
                <a:gd name="connsiteX1" fmla="*/ 1443036 w 1443036"/>
                <a:gd name="connsiteY1" fmla="*/ 542516 h 865353"/>
                <a:gd name="connsiteX2" fmla="*/ 818276 w 1443036"/>
                <a:gd name="connsiteY2" fmla="*/ 682734 h 865353"/>
                <a:gd name="connsiteX3" fmla="*/ 818276 w 1443036"/>
                <a:gd name="connsiteY3" fmla="*/ 681704 h 865353"/>
                <a:gd name="connsiteX4" fmla="*/ 0 w 1443036"/>
                <a:gd name="connsiteY4" fmla="*/ 865353 h 865353"/>
                <a:gd name="connsiteX5" fmla="*/ 0 w 1443036"/>
                <a:gd name="connsiteY5" fmla="*/ 322838 h 865353"/>
                <a:gd name="connsiteX6" fmla="*/ 1242171 w 1443036"/>
                <a:gd name="connsiteY6" fmla="*/ 44052 h 865353"/>
                <a:gd name="connsiteX7" fmla="*/ 1242171 w 1443036"/>
                <a:gd name="connsiteY7" fmla="*/ 45081 h 8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3036" h="865353">
                  <a:moveTo>
                    <a:pt x="1443036" y="0"/>
                  </a:moveTo>
                  <a:lnTo>
                    <a:pt x="1443036" y="542516"/>
                  </a:lnTo>
                  <a:lnTo>
                    <a:pt x="818276" y="682734"/>
                  </a:lnTo>
                  <a:lnTo>
                    <a:pt x="818276" y="681704"/>
                  </a:lnTo>
                  <a:lnTo>
                    <a:pt x="0" y="865353"/>
                  </a:lnTo>
                  <a:lnTo>
                    <a:pt x="0" y="322838"/>
                  </a:lnTo>
                  <a:lnTo>
                    <a:pt x="1242171" y="44052"/>
                  </a:lnTo>
                  <a:lnTo>
                    <a:pt x="1242171" y="45081"/>
                  </a:lnTo>
                  <a:close/>
                </a:path>
              </a:pathLst>
            </a:custGeom>
            <a:solidFill>
              <a:srgbClr val="138FBA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lIns="101143" tIns="50572" rIns="101143" bIns="50572" rtlCol="0" anchor="ctr"/>
            <a:lstStyle/>
            <a:p>
              <a:endParaRPr lang="zh-CN" altLang="en-US" sz="1991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8694B3C-8CB2-4444-88EA-BD4DFAC1EBF0}"/>
                </a:ext>
              </a:extLst>
            </p:cNvPr>
            <p:cNvSpPr/>
            <p:nvPr/>
          </p:nvSpPr>
          <p:spPr>
            <a:xfrm>
              <a:off x="5189710" y="4810802"/>
              <a:ext cx="1443036" cy="865353"/>
            </a:xfrm>
            <a:custGeom>
              <a:avLst/>
              <a:gdLst>
                <a:gd name="connsiteX0" fmla="*/ 1443036 w 1443036"/>
                <a:gd name="connsiteY0" fmla="*/ 0 h 865353"/>
                <a:gd name="connsiteX1" fmla="*/ 1443036 w 1443036"/>
                <a:gd name="connsiteY1" fmla="*/ 542516 h 865353"/>
                <a:gd name="connsiteX2" fmla="*/ 818276 w 1443036"/>
                <a:gd name="connsiteY2" fmla="*/ 682734 h 865353"/>
                <a:gd name="connsiteX3" fmla="*/ 818276 w 1443036"/>
                <a:gd name="connsiteY3" fmla="*/ 681704 h 865353"/>
                <a:gd name="connsiteX4" fmla="*/ 0 w 1443036"/>
                <a:gd name="connsiteY4" fmla="*/ 865353 h 865353"/>
                <a:gd name="connsiteX5" fmla="*/ 0 w 1443036"/>
                <a:gd name="connsiteY5" fmla="*/ 322838 h 865353"/>
                <a:gd name="connsiteX6" fmla="*/ 1242171 w 1443036"/>
                <a:gd name="connsiteY6" fmla="*/ 44052 h 865353"/>
                <a:gd name="connsiteX7" fmla="*/ 1242171 w 1443036"/>
                <a:gd name="connsiteY7" fmla="*/ 45081 h 8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3036" h="865353">
                  <a:moveTo>
                    <a:pt x="1443036" y="0"/>
                  </a:moveTo>
                  <a:lnTo>
                    <a:pt x="1443036" y="542516"/>
                  </a:lnTo>
                  <a:lnTo>
                    <a:pt x="818276" y="682734"/>
                  </a:lnTo>
                  <a:lnTo>
                    <a:pt x="818276" y="681704"/>
                  </a:lnTo>
                  <a:lnTo>
                    <a:pt x="0" y="865353"/>
                  </a:lnTo>
                  <a:lnTo>
                    <a:pt x="0" y="322838"/>
                  </a:lnTo>
                  <a:lnTo>
                    <a:pt x="1242171" y="44052"/>
                  </a:lnTo>
                  <a:lnTo>
                    <a:pt x="1242171" y="45081"/>
                  </a:lnTo>
                  <a:close/>
                </a:path>
              </a:pathLst>
            </a:custGeom>
            <a:solidFill>
              <a:srgbClr val="FFE708"/>
            </a:solidFill>
            <a:ln w="9525" cap="flat">
              <a:noFill/>
              <a:prstDash val="solid"/>
              <a:miter/>
            </a:ln>
          </p:spPr>
          <p:txBody>
            <a:bodyPr wrap="square" lIns="101143" tIns="50572" rIns="101143" bIns="50572" rtlCol="0" anchor="ctr">
              <a:noAutofit/>
            </a:bodyPr>
            <a:lstStyle/>
            <a:p>
              <a:endParaRPr lang="zh-CN" altLang="en-US" sz="1991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44F29EA-1C42-43B3-89B4-4674DB42B90F}"/>
                </a:ext>
              </a:extLst>
            </p:cNvPr>
            <p:cNvSpPr txBox="1"/>
            <p:nvPr/>
          </p:nvSpPr>
          <p:spPr>
            <a:xfrm rot="20880000">
              <a:off x="5263282" y="4976268"/>
              <a:ext cx="1332776" cy="473965"/>
            </a:xfrm>
            <a:prstGeom prst="rect">
              <a:avLst/>
            </a:prstGeom>
            <a:noFill/>
          </p:spPr>
          <p:txBody>
            <a:bodyPr wrap="none" lIns="101143" tIns="50572" rIns="101143" bIns="50572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200" b="1" dirty="0">
                  <a:solidFill>
                    <a:srgbClr val="01698E"/>
                  </a:solidFill>
                  <a:latin typeface="+mj-ea"/>
                  <a:ea typeface="+mj-ea"/>
                </a:rPr>
                <a:t>第一部分</a:t>
              </a: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C65904D-353B-4943-B74B-1717ED98C195}"/>
              </a:ext>
            </a:extLst>
          </p:cNvPr>
          <p:cNvSpPr/>
          <p:nvPr/>
        </p:nvSpPr>
        <p:spPr>
          <a:xfrm rot="18695928">
            <a:off x="7663806" y="4284484"/>
            <a:ext cx="430877" cy="339626"/>
          </a:xfrm>
          <a:custGeom>
            <a:avLst/>
            <a:gdLst>
              <a:gd name="connsiteX0" fmla="*/ 255456 w 255456"/>
              <a:gd name="connsiteY0" fmla="*/ 100678 h 201355"/>
              <a:gd name="connsiteX1" fmla="*/ 127728 w 255456"/>
              <a:gd name="connsiteY1" fmla="*/ 201355 h 201355"/>
              <a:gd name="connsiteX2" fmla="*/ 0 w 255456"/>
              <a:gd name="connsiteY2" fmla="*/ 100678 h 201355"/>
              <a:gd name="connsiteX3" fmla="*/ 127728 w 255456"/>
              <a:gd name="connsiteY3" fmla="*/ 0 h 201355"/>
              <a:gd name="connsiteX4" fmla="*/ 255456 w 255456"/>
              <a:gd name="connsiteY4" fmla="*/ 100678 h 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56" h="201355">
                <a:moveTo>
                  <a:pt x="255456" y="100678"/>
                </a:moveTo>
                <a:cubicBezTo>
                  <a:pt x="255456" y="156280"/>
                  <a:pt x="198270" y="201355"/>
                  <a:pt x="127728" y="201355"/>
                </a:cubicBezTo>
                <a:cubicBezTo>
                  <a:pt x="57186" y="201355"/>
                  <a:pt x="0" y="156281"/>
                  <a:pt x="0" y="100678"/>
                </a:cubicBezTo>
                <a:cubicBezTo>
                  <a:pt x="0" y="45075"/>
                  <a:pt x="57186" y="0"/>
                  <a:pt x="127728" y="0"/>
                </a:cubicBezTo>
                <a:cubicBezTo>
                  <a:pt x="198270" y="0"/>
                  <a:pt x="255456" y="45075"/>
                  <a:pt x="255456" y="100678"/>
                </a:cubicBezTo>
                <a:close/>
              </a:path>
            </a:pathLst>
          </a:custGeom>
          <a:noFill/>
          <a:ln w="32898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F251080-665B-4644-9C8D-3DAE7470283C}"/>
              </a:ext>
            </a:extLst>
          </p:cNvPr>
          <p:cNvSpPr/>
          <p:nvPr/>
        </p:nvSpPr>
        <p:spPr>
          <a:xfrm>
            <a:off x="8176425" y="4660735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5B36425-9297-4717-983B-38B09F60EC11}"/>
              </a:ext>
            </a:extLst>
          </p:cNvPr>
          <p:cNvSpPr/>
          <p:nvPr/>
        </p:nvSpPr>
        <p:spPr>
          <a:xfrm>
            <a:off x="7460373" y="5034425"/>
            <a:ext cx="1279800" cy="329347"/>
          </a:xfrm>
          <a:custGeom>
            <a:avLst/>
            <a:gdLst>
              <a:gd name="connsiteX0" fmla="*/ 0 w 758761"/>
              <a:gd name="connsiteY0" fmla="*/ 195263 h 195262"/>
              <a:gd name="connsiteX1" fmla="*/ 758761 w 758761"/>
              <a:gd name="connsiteY1" fmla="*/ 0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8761" h="195262">
                <a:moveTo>
                  <a:pt x="0" y="195263"/>
                </a:moveTo>
                <a:lnTo>
                  <a:pt x="758761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F4110E42-CCDC-40DD-AD93-E8A872F184FA}"/>
              </a:ext>
            </a:extLst>
          </p:cNvPr>
          <p:cNvSpPr/>
          <p:nvPr/>
        </p:nvSpPr>
        <p:spPr>
          <a:xfrm>
            <a:off x="2648747" y="4659429"/>
            <a:ext cx="214317" cy="220342"/>
          </a:xfrm>
          <a:custGeom>
            <a:avLst/>
            <a:gdLst>
              <a:gd name="connsiteX0" fmla="*/ 127064 w 127063"/>
              <a:gd name="connsiteY0" fmla="*/ 50156 h 130635"/>
              <a:gd name="connsiteX1" fmla="*/ 63532 w 127063"/>
              <a:gd name="connsiteY1" fmla="*/ 128832 h 130635"/>
              <a:gd name="connsiteX2" fmla="*/ 0 w 127063"/>
              <a:gd name="connsiteY2" fmla="*/ 80445 h 130635"/>
              <a:gd name="connsiteX3" fmla="*/ 63532 w 127063"/>
              <a:gd name="connsiteY3" fmla="*/ 1769 h 130635"/>
              <a:gd name="connsiteX4" fmla="*/ 127064 w 127063"/>
              <a:gd name="connsiteY4" fmla="*/ 50156 h 13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63" h="130635">
                <a:moveTo>
                  <a:pt x="127064" y="50156"/>
                </a:moveTo>
                <a:cubicBezTo>
                  <a:pt x="127064" y="85208"/>
                  <a:pt x="98679" y="120450"/>
                  <a:pt x="63532" y="128832"/>
                </a:cubicBezTo>
                <a:cubicBezTo>
                  <a:pt x="28480" y="137214"/>
                  <a:pt x="0" y="115592"/>
                  <a:pt x="0" y="80445"/>
                </a:cubicBezTo>
                <a:cubicBezTo>
                  <a:pt x="0" y="45393"/>
                  <a:pt x="28384" y="10151"/>
                  <a:pt x="63532" y="1769"/>
                </a:cubicBezTo>
                <a:cubicBezTo>
                  <a:pt x="98679" y="-6518"/>
                  <a:pt x="127064" y="15104"/>
                  <a:pt x="127064" y="50156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A002D730-1CE3-4787-AC0D-CE2594386B3D}"/>
              </a:ext>
            </a:extLst>
          </p:cNvPr>
          <p:cNvSpPr/>
          <p:nvPr/>
        </p:nvSpPr>
        <p:spPr>
          <a:xfrm>
            <a:off x="2454817" y="4320476"/>
            <a:ext cx="576921" cy="135113"/>
          </a:xfrm>
          <a:custGeom>
            <a:avLst/>
            <a:gdLst>
              <a:gd name="connsiteX0" fmla="*/ 0 w 342042"/>
              <a:gd name="connsiteY0" fmla="*/ 80105 h 80105"/>
              <a:gd name="connsiteX1" fmla="*/ 342043 w 342042"/>
              <a:gd name="connsiteY1" fmla="*/ 0 h 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042" h="80105">
                <a:moveTo>
                  <a:pt x="0" y="80105"/>
                </a:moveTo>
                <a:lnTo>
                  <a:pt x="342043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A8F5566-B5E5-4A22-8EEC-E11D94D217E3}"/>
              </a:ext>
            </a:extLst>
          </p:cNvPr>
          <p:cNvSpPr/>
          <p:nvPr/>
        </p:nvSpPr>
        <p:spPr>
          <a:xfrm rot="18695928">
            <a:off x="5569779" y="632212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28A6F2B8-7953-4EEE-9AA8-6F15C95FAED6}"/>
              </a:ext>
            </a:extLst>
          </p:cNvPr>
          <p:cNvSpPr/>
          <p:nvPr/>
        </p:nvSpPr>
        <p:spPr>
          <a:xfrm>
            <a:off x="6148444" y="431167"/>
            <a:ext cx="960572" cy="236166"/>
          </a:xfrm>
          <a:custGeom>
            <a:avLst/>
            <a:gdLst>
              <a:gd name="connsiteX0" fmla="*/ 0 w 569499"/>
              <a:gd name="connsiteY0" fmla="*/ 140018 h 140017"/>
              <a:gd name="connsiteX1" fmla="*/ 569500 w 569499"/>
              <a:gd name="connsiteY1" fmla="*/ 0 h 14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99" h="140017">
                <a:moveTo>
                  <a:pt x="0" y="140018"/>
                </a:moveTo>
                <a:lnTo>
                  <a:pt x="569500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</p:spTree>
    <p:extLst>
      <p:ext uri="{BB962C8B-B14F-4D97-AF65-F5344CB8AC3E}">
        <p14:creationId xmlns:p14="http://schemas.microsoft.com/office/powerpoint/2010/main" val="29201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F5E5FD-5BB1-4816-9C4E-1101A58E124F}"/>
              </a:ext>
            </a:extLst>
          </p:cNvPr>
          <p:cNvSpPr>
            <a:spLocks/>
          </p:cNvSpPr>
          <p:nvPr/>
        </p:nvSpPr>
        <p:spPr>
          <a:xfrm>
            <a:off x="52444" y="26247"/>
            <a:ext cx="12192000" cy="6858000"/>
          </a:xfrm>
          <a:prstGeom prst="rect">
            <a:avLst/>
          </a:prstGeom>
          <a:solidFill>
            <a:srgbClr val="0A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7C8CEC2-7159-4896-BDF4-0DD8FEAA3B9F}"/>
              </a:ext>
            </a:extLst>
          </p:cNvPr>
          <p:cNvSpPr/>
          <p:nvPr/>
        </p:nvSpPr>
        <p:spPr>
          <a:xfrm>
            <a:off x="3650726" y="300575"/>
            <a:ext cx="5061474" cy="5897736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solidFill>
            <a:srgbClr val="0E9DE5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91BB9DC-DEA5-4A40-895D-9AACA9D6B0DA}"/>
              </a:ext>
            </a:extLst>
          </p:cNvPr>
          <p:cNvSpPr/>
          <p:nvPr/>
        </p:nvSpPr>
        <p:spPr>
          <a:xfrm rot="18695928">
            <a:off x="4010847" y="1250005"/>
            <a:ext cx="204996" cy="161618"/>
          </a:xfrm>
          <a:custGeom>
            <a:avLst/>
            <a:gdLst>
              <a:gd name="connsiteX0" fmla="*/ 121537 w 121537"/>
              <a:gd name="connsiteY0" fmla="*/ 47910 h 95819"/>
              <a:gd name="connsiteX1" fmla="*/ 60769 w 121537"/>
              <a:gd name="connsiteY1" fmla="*/ 95820 h 95819"/>
              <a:gd name="connsiteX2" fmla="*/ 0 w 121537"/>
              <a:gd name="connsiteY2" fmla="*/ 47910 h 95819"/>
              <a:gd name="connsiteX3" fmla="*/ 60769 w 121537"/>
              <a:gd name="connsiteY3" fmla="*/ 0 h 95819"/>
              <a:gd name="connsiteX4" fmla="*/ 121537 w 121537"/>
              <a:gd name="connsiteY4" fmla="*/ 47910 h 9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7" h="95819">
                <a:moveTo>
                  <a:pt x="121537" y="47910"/>
                </a:moveTo>
                <a:cubicBezTo>
                  <a:pt x="121537" y="74370"/>
                  <a:pt x="94330" y="95820"/>
                  <a:pt x="60769" y="95820"/>
                </a:cubicBezTo>
                <a:cubicBezTo>
                  <a:pt x="27207" y="95820"/>
                  <a:pt x="0" y="74370"/>
                  <a:pt x="0" y="47910"/>
                </a:cubicBezTo>
                <a:cubicBezTo>
                  <a:pt x="0" y="21450"/>
                  <a:pt x="27207" y="0"/>
                  <a:pt x="60769" y="0"/>
                </a:cubicBezTo>
                <a:cubicBezTo>
                  <a:pt x="94330" y="0"/>
                  <a:pt x="121537" y="21450"/>
                  <a:pt x="121537" y="4791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127B477-2D1E-48CC-BD7A-ACC1745ED0AF}"/>
              </a:ext>
            </a:extLst>
          </p:cNvPr>
          <p:cNvSpPr/>
          <p:nvPr/>
        </p:nvSpPr>
        <p:spPr>
          <a:xfrm>
            <a:off x="8314354" y="489692"/>
            <a:ext cx="164192" cy="168861"/>
          </a:xfrm>
          <a:custGeom>
            <a:avLst/>
            <a:gdLst>
              <a:gd name="connsiteX0" fmla="*/ 97346 w 97345"/>
              <a:gd name="connsiteY0" fmla="*/ 38455 h 100114"/>
              <a:gd name="connsiteX1" fmla="*/ 48673 w 97345"/>
              <a:gd name="connsiteY1" fmla="*/ 98748 h 100114"/>
              <a:gd name="connsiteX2" fmla="*/ 0 w 97345"/>
              <a:gd name="connsiteY2" fmla="*/ 61696 h 100114"/>
              <a:gd name="connsiteX3" fmla="*/ 48673 w 97345"/>
              <a:gd name="connsiteY3" fmla="*/ 1402 h 100114"/>
              <a:gd name="connsiteX4" fmla="*/ 97346 w 97345"/>
              <a:gd name="connsiteY4" fmla="*/ 38455 h 10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5" h="100114">
                <a:moveTo>
                  <a:pt x="97346" y="38455"/>
                </a:moveTo>
                <a:cubicBezTo>
                  <a:pt x="97346" y="65315"/>
                  <a:pt x="75533" y="92271"/>
                  <a:pt x="48673" y="98748"/>
                </a:cubicBezTo>
                <a:cubicBezTo>
                  <a:pt x="21812" y="105130"/>
                  <a:pt x="0" y="88556"/>
                  <a:pt x="0" y="61696"/>
                </a:cubicBezTo>
                <a:cubicBezTo>
                  <a:pt x="0" y="34835"/>
                  <a:pt x="21812" y="7879"/>
                  <a:pt x="48673" y="1402"/>
                </a:cubicBezTo>
                <a:cubicBezTo>
                  <a:pt x="75533" y="-5075"/>
                  <a:pt x="97346" y="11499"/>
                  <a:pt x="97346" y="38455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D1DC7F3-19CB-414F-A4F1-654895BF86E8}"/>
              </a:ext>
            </a:extLst>
          </p:cNvPr>
          <p:cNvSpPr/>
          <p:nvPr/>
        </p:nvSpPr>
        <p:spPr>
          <a:xfrm rot="18695928">
            <a:off x="5569779" y="632212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1E5BC9-7DE1-4191-B80F-5177CEC5CBCA}"/>
              </a:ext>
            </a:extLst>
          </p:cNvPr>
          <p:cNvSpPr/>
          <p:nvPr/>
        </p:nvSpPr>
        <p:spPr>
          <a:xfrm rot="18695928">
            <a:off x="3365453" y="1093613"/>
            <a:ext cx="428306" cy="337698"/>
          </a:xfrm>
          <a:custGeom>
            <a:avLst/>
            <a:gdLst>
              <a:gd name="connsiteX0" fmla="*/ 253932 w 253932"/>
              <a:gd name="connsiteY0" fmla="*/ 100106 h 200212"/>
              <a:gd name="connsiteX1" fmla="*/ 126966 w 253932"/>
              <a:gd name="connsiteY1" fmla="*/ 200212 h 200212"/>
              <a:gd name="connsiteX2" fmla="*/ 0 w 253932"/>
              <a:gd name="connsiteY2" fmla="*/ 100106 h 200212"/>
              <a:gd name="connsiteX3" fmla="*/ 126966 w 253932"/>
              <a:gd name="connsiteY3" fmla="*/ 0 h 200212"/>
              <a:gd name="connsiteX4" fmla="*/ 253932 w 253932"/>
              <a:gd name="connsiteY4" fmla="*/ 100106 h 2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32" h="200212">
                <a:moveTo>
                  <a:pt x="253932" y="100106"/>
                </a:moveTo>
                <a:cubicBezTo>
                  <a:pt x="253932" y="155393"/>
                  <a:pt x="197088" y="200212"/>
                  <a:pt x="126966" y="200212"/>
                </a:cubicBezTo>
                <a:cubicBezTo>
                  <a:pt x="56845" y="200212"/>
                  <a:pt x="0" y="155393"/>
                  <a:pt x="0" y="100106"/>
                </a:cubicBezTo>
                <a:cubicBezTo>
                  <a:pt x="0" y="44819"/>
                  <a:pt x="56845" y="0"/>
                  <a:pt x="126966" y="0"/>
                </a:cubicBezTo>
                <a:cubicBezTo>
                  <a:pt x="197088" y="0"/>
                  <a:pt x="253932" y="44819"/>
                  <a:pt x="253932" y="100106"/>
                </a:cubicBezTo>
                <a:close/>
              </a:path>
            </a:pathLst>
          </a:custGeom>
          <a:noFill/>
          <a:ln w="32898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FB39FA1-D87C-4639-8004-25823F1AB7B6}"/>
              </a:ext>
            </a:extLst>
          </p:cNvPr>
          <p:cNvSpPr/>
          <p:nvPr/>
        </p:nvSpPr>
        <p:spPr>
          <a:xfrm>
            <a:off x="8711661" y="478722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9BE8B7-D26C-4858-9E2E-0C19F443DFB0}"/>
              </a:ext>
            </a:extLst>
          </p:cNvPr>
          <p:cNvSpPr/>
          <p:nvPr/>
        </p:nvSpPr>
        <p:spPr>
          <a:xfrm>
            <a:off x="6148444" y="431167"/>
            <a:ext cx="960572" cy="236166"/>
          </a:xfrm>
          <a:custGeom>
            <a:avLst/>
            <a:gdLst>
              <a:gd name="connsiteX0" fmla="*/ 0 w 569499"/>
              <a:gd name="connsiteY0" fmla="*/ 140018 h 140017"/>
              <a:gd name="connsiteX1" fmla="*/ 569500 w 569499"/>
              <a:gd name="connsiteY1" fmla="*/ 0 h 14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99" h="140017">
                <a:moveTo>
                  <a:pt x="0" y="140018"/>
                </a:moveTo>
                <a:lnTo>
                  <a:pt x="569500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40CFF2A-ACA2-4F9E-8374-84B40894FDE3}"/>
              </a:ext>
            </a:extLst>
          </p:cNvPr>
          <p:cNvSpPr/>
          <p:nvPr/>
        </p:nvSpPr>
        <p:spPr>
          <a:xfrm rot="18695928">
            <a:off x="10273466" y="2108268"/>
            <a:ext cx="144911" cy="114385"/>
          </a:xfrm>
          <a:custGeom>
            <a:avLst/>
            <a:gdLst>
              <a:gd name="connsiteX0" fmla="*/ 85914 w 85914"/>
              <a:gd name="connsiteY0" fmla="*/ 33909 h 67816"/>
              <a:gd name="connsiteX1" fmla="*/ 42957 w 85914"/>
              <a:gd name="connsiteY1" fmla="*/ 67817 h 67816"/>
              <a:gd name="connsiteX2" fmla="*/ 0 w 85914"/>
              <a:gd name="connsiteY2" fmla="*/ 33909 h 67816"/>
              <a:gd name="connsiteX3" fmla="*/ 42957 w 85914"/>
              <a:gd name="connsiteY3" fmla="*/ 0 h 67816"/>
              <a:gd name="connsiteX4" fmla="*/ 85914 w 85914"/>
              <a:gd name="connsiteY4" fmla="*/ 33909 h 6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14" h="67816">
                <a:moveTo>
                  <a:pt x="85914" y="33909"/>
                </a:moveTo>
                <a:cubicBezTo>
                  <a:pt x="85914" y="52636"/>
                  <a:pt x="66682" y="67817"/>
                  <a:pt x="42957" y="67817"/>
                </a:cubicBezTo>
                <a:cubicBezTo>
                  <a:pt x="19232" y="67817"/>
                  <a:pt x="0" y="52636"/>
                  <a:pt x="0" y="33909"/>
                </a:cubicBezTo>
                <a:cubicBezTo>
                  <a:pt x="0" y="15181"/>
                  <a:pt x="19232" y="0"/>
                  <a:pt x="42957" y="0"/>
                </a:cubicBezTo>
                <a:cubicBezTo>
                  <a:pt x="66682" y="0"/>
                  <a:pt x="85914" y="15181"/>
                  <a:pt x="85914" y="33909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810845-AA5F-45BF-B34C-63D54425A641}"/>
              </a:ext>
            </a:extLst>
          </p:cNvPr>
          <p:cNvSpPr/>
          <p:nvPr/>
        </p:nvSpPr>
        <p:spPr>
          <a:xfrm rot="18695928">
            <a:off x="9661493" y="1671004"/>
            <a:ext cx="301067" cy="237126"/>
          </a:xfrm>
          <a:custGeom>
            <a:avLst/>
            <a:gdLst>
              <a:gd name="connsiteX0" fmla="*/ 178496 w 178495"/>
              <a:gd name="connsiteY0" fmla="*/ 70293 h 140586"/>
              <a:gd name="connsiteX1" fmla="*/ 89248 w 178495"/>
              <a:gd name="connsiteY1" fmla="*/ 140587 h 140586"/>
              <a:gd name="connsiteX2" fmla="*/ 0 w 178495"/>
              <a:gd name="connsiteY2" fmla="*/ 70293 h 140586"/>
              <a:gd name="connsiteX3" fmla="*/ 89248 w 178495"/>
              <a:gd name="connsiteY3" fmla="*/ 0 h 140586"/>
              <a:gd name="connsiteX4" fmla="*/ 178496 w 178495"/>
              <a:gd name="connsiteY4" fmla="*/ 70293 h 14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95" h="140586">
                <a:moveTo>
                  <a:pt x="178496" y="70293"/>
                </a:moveTo>
                <a:cubicBezTo>
                  <a:pt x="178496" y="109115"/>
                  <a:pt x="138538" y="140587"/>
                  <a:pt x="89248" y="140587"/>
                </a:cubicBezTo>
                <a:cubicBezTo>
                  <a:pt x="39958" y="140587"/>
                  <a:pt x="0" y="109115"/>
                  <a:pt x="0" y="70293"/>
                </a:cubicBezTo>
                <a:cubicBezTo>
                  <a:pt x="0" y="31472"/>
                  <a:pt x="39958" y="0"/>
                  <a:pt x="89248" y="0"/>
                </a:cubicBezTo>
                <a:cubicBezTo>
                  <a:pt x="138538" y="0"/>
                  <a:pt x="178496" y="31472"/>
                  <a:pt x="178496" y="70293"/>
                </a:cubicBezTo>
                <a:close/>
              </a:path>
            </a:pathLst>
          </a:custGeom>
          <a:noFill/>
          <a:ln w="23116" cap="flat">
            <a:solidFill>
              <a:srgbClr val="FFE708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27FF90-744E-484A-8A81-CB2A4DBE8C02}"/>
              </a:ext>
            </a:extLst>
          </p:cNvPr>
          <p:cNvSpPr/>
          <p:nvPr/>
        </p:nvSpPr>
        <p:spPr>
          <a:xfrm rot="18695928">
            <a:off x="6939295" y="3982132"/>
            <a:ext cx="430877" cy="339626"/>
          </a:xfrm>
          <a:custGeom>
            <a:avLst/>
            <a:gdLst>
              <a:gd name="connsiteX0" fmla="*/ 255456 w 255456"/>
              <a:gd name="connsiteY0" fmla="*/ 100678 h 201355"/>
              <a:gd name="connsiteX1" fmla="*/ 127728 w 255456"/>
              <a:gd name="connsiteY1" fmla="*/ 201355 h 201355"/>
              <a:gd name="connsiteX2" fmla="*/ 0 w 255456"/>
              <a:gd name="connsiteY2" fmla="*/ 100678 h 201355"/>
              <a:gd name="connsiteX3" fmla="*/ 127728 w 255456"/>
              <a:gd name="connsiteY3" fmla="*/ 0 h 201355"/>
              <a:gd name="connsiteX4" fmla="*/ 255456 w 255456"/>
              <a:gd name="connsiteY4" fmla="*/ 100678 h 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56" h="201355">
                <a:moveTo>
                  <a:pt x="255456" y="100678"/>
                </a:moveTo>
                <a:cubicBezTo>
                  <a:pt x="255456" y="156280"/>
                  <a:pt x="198270" y="201355"/>
                  <a:pt x="127728" y="201355"/>
                </a:cubicBezTo>
                <a:cubicBezTo>
                  <a:pt x="57186" y="201355"/>
                  <a:pt x="0" y="156281"/>
                  <a:pt x="0" y="100678"/>
                </a:cubicBezTo>
                <a:cubicBezTo>
                  <a:pt x="0" y="45075"/>
                  <a:pt x="57186" y="0"/>
                  <a:pt x="127728" y="0"/>
                </a:cubicBezTo>
                <a:cubicBezTo>
                  <a:pt x="198270" y="0"/>
                  <a:pt x="255456" y="45075"/>
                  <a:pt x="255456" y="100678"/>
                </a:cubicBezTo>
                <a:close/>
              </a:path>
            </a:pathLst>
          </a:custGeom>
          <a:noFill/>
          <a:ln w="32898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F2C4F24-67B4-4532-946F-9979C5117544}"/>
              </a:ext>
            </a:extLst>
          </p:cNvPr>
          <p:cNvSpPr/>
          <p:nvPr/>
        </p:nvSpPr>
        <p:spPr>
          <a:xfrm>
            <a:off x="7451914" y="4358383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5600022-B224-44DD-852A-6850792E6EFB}"/>
              </a:ext>
            </a:extLst>
          </p:cNvPr>
          <p:cNvSpPr/>
          <p:nvPr/>
        </p:nvSpPr>
        <p:spPr>
          <a:xfrm>
            <a:off x="6735862" y="4732073"/>
            <a:ext cx="1279800" cy="329347"/>
          </a:xfrm>
          <a:custGeom>
            <a:avLst/>
            <a:gdLst>
              <a:gd name="connsiteX0" fmla="*/ 0 w 758761"/>
              <a:gd name="connsiteY0" fmla="*/ 195263 h 195262"/>
              <a:gd name="connsiteX1" fmla="*/ 758761 w 758761"/>
              <a:gd name="connsiteY1" fmla="*/ 0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8761" h="195262">
                <a:moveTo>
                  <a:pt x="0" y="195263"/>
                </a:moveTo>
                <a:lnTo>
                  <a:pt x="758761" y="0"/>
                </a:lnTo>
              </a:path>
            </a:pathLst>
          </a:custGeom>
          <a:ln w="32898" cap="rnd">
            <a:solidFill>
              <a:srgbClr val="FFE708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89C893A-3971-4609-95AC-F1D93307DB24}"/>
              </a:ext>
            </a:extLst>
          </p:cNvPr>
          <p:cNvSpPr/>
          <p:nvPr/>
        </p:nvSpPr>
        <p:spPr>
          <a:xfrm>
            <a:off x="2510861" y="5069459"/>
            <a:ext cx="214317" cy="220342"/>
          </a:xfrm>
          <a:custGeom>
            <a:avLst/>
            <a:gdLst>
              <a:gd name="connsiteX0" fmla="*/ 127064 w 127063"/>
              <a:gd name="connsiteY0" fmla="*/ 50156 h 130635"/>
              <a:gd name="connsiteX1" fmla="*/ 63532 w 127063"/>
              <a:gd name="connsiteY1" fmla="*/ 128832 h 130635"/>
              <a:gd name="connsiteX2" fmla="*/ 0 w 127063"/>
              <a:gd name="connsiteY2" fmla="*/ 80445 h 130635"/>
              <a:gd name="connsiteX3" fmla="*/ 63532 w 127063"/>
              <a:gd name="connsiteY3" fmla="*/ 1769 h 130635"/>
              <a:gd name="connsiteX4" fmla="*/ 127064 w 127063"/>
              <a:gd name="connsiteY4" fmla="*/ 50156 h 13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63" h="130635">
                <a:moveTo>
                  <a:pt x="127064" y="50156"/>
                </a:moveTo>
                <a:cubicBezTo>
                  <a:pt x="127064" y="85208"/>
                  <a:pt x="98679" y="120450"/>
                  <a:pt x="63532" y="128832"/>
                </a:cubicBezTo>
                <a:cubicBezTo>
                  <a:pt x="28480" y="137214"/>
                  <a:pt x="0" y="115592"/>
                  <a:pt x="0" y="80445"/>
                </a:cubicBezTo>
                <a:cubicBezTo>
                  <a:pt x="0" y="45393"/>
                  <a:pt x="28384" y="10151"/>
                  <a:pt x="63532" y="1769"/>
                </a:cubicBezTo>
                <a:cubicBezTo>
                  <a:pt x="98679" y="-6518"/>
                  <a:pt x="127064" y="15104"/>
                  <a:pt x="127064" y="50156"/>
                </a:cubicBezTo>
                <a:close/>
              </a:path>
            </a:pathLst>
          </a:custGeom>
          <a:solidFill>
            <a:srgbClr val="FFE708"/>
          </a:solidFill>
          <a:ln w="9525" cap="flat">
            <a:noFill/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0345896-C515-4D3D-8305-D7147CA6FD69}"/>
              </a:ext>
            </a:extLst>
          </p:cNvPr>
          <p:cNvSpPr/>
          <p:nvPr/>
        </p:nvSpPr>
        <p:spPr>
          <a:xfrm>
            <a:off x="2017383" y="1758167"/>
            <a:ext cx="947560" cy="225241"/>
          </a:xfrm>
          <a:custGeom>
            <a:avLst/>
            <a:gdLst>
              <a:gd name="connsiteX0" fmla="*/ 0 w 561784"/>
              <a:gd name="connsiteY0" fmla="*/ 133541 h 133540"/>
              <a:gd name="connsiteX1" fmla="*/ 561785 w 561784"/>
              <a:gd name="connsiteY1" fmla="*/ 0 h 13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784" h="133540">
                <a:moveTo>
                  <a:pt x="0" y="133541"/>
                </a:moveTo>
                <a:lnTo>
                  <a:pt x="561785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D93171E-E7EB-4950-9E6D-B22CEDD539D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755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936278 w 12192000"/>
              <a:gd name="connsiteY3" fmla="*/ 6858000 h 6858000"/>
              <a:gd name="connsiteX4" fmla="*/ 9085148 w 12192000"/>
              <a:gd name="connsiteY4" fmla="*/ 6736463 h 6858000"/>
              <a:gd name="connsiteX5" fmla="*/ 9317938 w 12192000"/>
              <a:gd name="connsiteY5" fmla="*/ 6527495 h 6858000"/>
              <a:gd name="connsiteX6" fmla="*/ 11277593 w 12192000"/>
              <a:gd name="connsiteY6" fmla="*/ 2476054 h 6858000"/>
              <a:gd name="connsiteX7" fmla="*/ 11021912 w 12192000"/>
              <a:gd name="connsiteY7" fmla="*/ 586066 h 6858000"/>
              <a:gd name="connsiteX8" fmla="*/ 10895544 w 12192000"/>
              <a:gd name="connsiteY8" fmla="*/ 260526 h 6858000"/>
              <a:gd name="connsiteX9" fmla="*/ 0 w 12192000"/>
              <a:gd name="connsiteY9" fmla="*/ 0 h 6858000"/>
              <a:gd name="connsiteX10" fmla="*/ 2153118 w 12192000"/>
              <a:gd name="connsiteY10" fmla="*/ 0 h 6858000"/>
              <a:gd name="connsiteX11" fmla="*/ 2134133 w 12192000"/>
              <a:gd name="connsiteY11" fmla="*/ 22880 h 6858000"/>
              <a:gd name="connsiteX12" fmla="*/ 2135848 w 12192000"/>
              <a:gd name="connsiteY12" fmla="*/ 6746453 h 6858000"/>
              <a:gd name="connsiteX13" fmla="*/ 2202763 w 12192000"/>
              <a:gd name="connsiteY13" fmla="*/ 6815459 h 6858000"/>
              <a:gd name="connsiteX14" fmla="*/ 2242936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07755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936278" y="6858000"/>
                </a:lnTo>
                <a:lnTo>
                  <a:pt x="9085148" y="6736463"/>
                </a:lnTo>
                <a:cubicBezTo>
                  <a:pt x="9163331" y="6669504"/>
                  <a:pt x="9240933" y="6599867"/>
                  <a:pt x="9317938" y="6527495"/>
                </a:cubicBezTo>
                <a:cubicBezTo>
                  <a:pt x="10463875" y="5450545"/>
                  <a:pt x="11273820" y="4129918"/>
                  <a:pt x="11277593" y="2476054"/>
                </a:cubicBezTo>
                <a:cubicBezTo>
                  <a:pt x="11278623" y="2005187"/>
                  <a:pt x="11182870" y="1039086"/>
                  <a:pt x="11021912" y="586066"/>
                </a:cubicBezTo>
                <a:cubicBezTo>
                  <a:pt x="10982209" y="474183"/>
                  <a:pt x="10940069" y="365684"/>
                  <a:pt x="10895544" y="260526"/>
                </a:cubicBezTo>
                <a:close/>
                <a:moveTo>
                  <a:pt x="0" y="0"/>
                </a:moveTo>
                <a:lnTo>
                  <a:pt x="2153118" y="0"/>
                </a:lnTo>
                <a:lnTo>
                  <a:pt x="2134133" y="22880"/>
                </a:lnTo>
                <a:cubicBezTo>
                  <a:pt x="499825" y="2096476"/>
                  <a:pt x="515272" y="5084695"/>
                  <a:pt x="2135848" y="6746453"/>
                </a:cubicBezTo>
                <a:cubicBezTo>
                  <a:pt x="2159507" y="6770713"/>
                  <a:pt x="2181809" y="6793646"/>
                  <a:pt x="2202763" y="6815459"/>
                </a:cubicBezTo>
                <a:lnTo>
                  <a:pt x="22429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E9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D655BC-6676-429C-BF1B-64B6EA0384E6}"/>
              </a:ext>
            </a:extLst>
          </p:cNvPr>
          <p:cNvSpPr/>
          <p:nvPr/>
        </p:nvSpPr>
        <p:spPr>
          <a:xfrm>
            <a:off x="914400" y="-2403645"/>
            <a:ext cx="10363200" cy="1207543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E0CC1DA-DCF3-46EF-A1EF-3CDAAD3B8BA4}"/>
              </a:ext>
            </a:extLst>
          </p:cNvPr>
          <p:cNvSpPr/>
          <p:nvPr/>
        </p:nvSpPr>
        <p:spPr>
          <a:xfrm>
            <a:off x="609600" y="-2758805"/>
            <a:ext cx="10972800" cy="1278575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31750" cap="flat">
            <a:gradFill flip="none" rotWithShape="1">
              <a:gsLst>
                <a:gs pos="31000">
                  <a:srgbClr val="FFE708"/>
                </a:gs>
                <a:gs pos="72000">
                  <a:srgbClr val="0E9DE5"/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FB03DDC-53EB-4E8E-BB68-8ABFEBC36DD7}"/>
              </a:ext>
            </a:extLst>
          </p:cNvPr>
          <p:cNvSpPr>
            <a:spLocks/>
          </p:cNvSpPr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1162542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821154 w 12192000"/>
              <a:gd name="connsiteY3" fmla="*/ 6858000 h 6858000"/>
              <a:gd name="connsiteX4" fmla="*/ 9995704 w 12192000"/>
              <a:gd name="connsiteY4" fmla="*/ 6688422 h 6858000"/>
              <a:gd name="connsiteX5" fmla="*/ 11982443 w 12192000"/>
              <a:gd name="connsiteY5" fmla="*/ 2318530 h 6858000"/>
              <a:gd name="connsiteX6" fmla="*/ 11691982 w 12192000"/>
              <a:gd name="connsiteY6" fmla="*/ 171448 h 6858000"/>
              <a:gd name="connsiteX7" fmla="*/ 0 w 12192000"/>
              <a:gd name="connsiteY7" fmla="*/ 0 h 6858000"/>
              <a:gd name="connsiteX8" fmla="*/ 1259595 w 12192000"/>
              <a:gd name="connsiteY8" fmla="*/ 0 h 6858000"/>
              <a:gd name="connsiteX9" fmla="*/ 1122403 w 12192000"/>
              <a:gd name="connsiteY9" fmla="*/ 219483 h 6858000"/>
              <a:gd name="connsiteX10" fmla="*/ 1273341 w 12192000"/>
              <a:gd name="connsiteY10" fmla="*/ 6798829 h 6858000"/>
              <a:gd name="connsiteX11" fmla="*/ 132217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162542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821154" y="6858000"/>
                </a:lnTo>
                <a:lnTo>
                  <a:pt x="9995704" y="6688422"/>
                </a:lnTo>
                <a:cubicBezTo>
                  <a:pt x="11169473" y="5508627"/>
                  <a:pt x="11978425" y="4079942"/>
                  <a:pt x="11982443" y="2318530"/>
                </a:cubicBezTo>
                <a:cubicBezTo>
                  <a:pt x="11983613" y="1783612"/>
                  <a:pt x="11874835" y="686093"/>
                  <a:pt x="11691982" y="171448"/>
                </a:cubicBezTo>
                <a:close/>
                <a:moveTo>
                  <a:pt x="0" y="0"/>
                </a:moveTo>
                <a:lnTo>
                  <a:pt x="1259595" y="0"/>
                </a:lnTo>
                <a:lnTo>
                  <a:pt x="1122403" y="219483"/>
                </a:lnTo>
                <a:cubicBezTo>
                  <a:pt x="-147998" y="2352575"/>
                  <a:pt x="-87535" y="5055452"/>
                  <a:pt x="1273341" y="6798829"/>
                </a:cubicBezTo>
                <a:lnTo>
                  <a:pt x="132217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0AB4FF"/>
            </a:fgClr>
            <a:bgClr>
              <a:srgbClr val="00A7F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6156D17-5AE4-480A-89A8-7606D279B3D1}"/>
              </a:ext>
            </a:extLst>
          </p:cNvPr>
          <p:cNvSpPr/>
          <p:nvPr/>
        </p:nvSpPr>
        <p:spPr>
          <a:xfrm>
            <a:off x="266700" y="-3158360"/>
            <a:ext cx="11658600" cy="13584862"/>
          </a:xfrm>
          <a:custGeom>
            <a:avLst/>
            <a:gdLst>
              <a:gd name="connsiteX0" fmla="*/ 2876171 w 2876173"/>
              <a:gd name="connsiteY0" fmla="*/ 1354298 h 3351382"/>
              <a:gd name="connsiteX1" fmla="*/ 2332294 w 2876173"/>
              <a:gd name="connsiteY1" fmla="*/ 2478724 h 3351382"/>
              <a:gd name="connsiteX2" fmla="*/ 1195580 w 2876173"/>
              <a:gd name="connsiteY2" fmla="*/ 2924780 h 3351382"/>
              <a:gd name="connsiteX3" fmla="*/ 1078709 w 2876173"/>
              <a:gd name="connsiteY3" fmla="*/ 2958593 h 3351382"/>
              <a:gd name="connsiteX4" fmla="*/ 472823 w 2876173"/>
              <a:gd name="connsiteY4" fmla="*/ 3273871 h 3351382"/>
              <a:gd name="connsiteX5" fmla="*/ 73154 w 2876173"/>
              <a:gd name="connsiteY5" fmla="*/ 3345118 h 3351382"/>
              <a:gd name="connsiteX6" fmla="*/ 49913 w 2876173"/>
              <a:gd name="connsiteY6" fmla="*/ 3260250 h 3351382"/>
              <a:gd name="connsiteX7" fmla="*/ 171738 w 2876173"/>
              <a:gd name="connsiteY7" fmla="*/ 3114423 h 3351382"/>
              <a:gd name="connsiteX8" fmla="*/ 373573 w 2876173"/>
              <a:gd name="connsiteY8" fmla="*/ 2815814 h 3351382"/>
              <a:gd name="connsiteX9" fmla="*/ 338997 w 2876173"/>
              <a:gd name="connsiteY9" fmla="*/ 2539493 h 3351382"/>
              <a:gd name="connsiteX10" fmla="*/ 338521 w 2876173"/>
              <a:gd name="connsiteY10" fmla="*/ 673451 h 3351382"/>
              <a:gd name="connsiteX11" fmla="*/ 1814610 w 2876173"/>
              <a:gd name="connsiteY11" fmla="*/ 14606 h 3351382"/>
              <a:gd name="connsiteX12" fmla="*/ 2805210 w 2876173"/>
              <a:gd name="connsiteY12" fmla="*/ 829756 h 3351382"/>
              <a:gd name="connsiteX13" fmla="*/ 2876171 w 2876173"/>
              <a:gd name="connsiteY13" fmla="*/ 1354298 h 335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76173" h="3351382">
                <a:moveTo>
                  <a:pt x="2876171" y="1354298"/>
                </a:moveTo>
                <a:cubicBezTo>
                  <a:pt x="2875124" y="1813307"/>
                  <a:pt x="2650334" y="2179830"/>
                  <a:pt x="2332294" y="2478724"/>
                </a:cubicBezTo>
                <a:cubicBezTo>
                  <a:pt x="1990346" y="2800098"/>
                  <a:pt x="1606013" y="2927161"/>
                  <a:pt x="1195580" y="2924780"/>
                </a:cubicBezTo>
                <a:cubicBezTo>
                  <a:pt x="1157671" y="2924589"/>
                  <a:pt x="1115570" y="2939639"/>
                  <a:pt x="1078709" y="2958593"/>
                </a:cubicBezTo>
                <a:cubicBezTo>
                  <a:pt x="876398" y="3062607"/>
                  <a:pt x="676849" y="3176525"/>
                  <a:pt x="472823" y="3273871"/>
                </a:cubicBezTo>
                <a:cubicBezTo>
                  <a:pt x="343664" y="3335403"/>
                  <a:pt x="207743" y="3365311"/>
                  <a:pt x="73154" y="3345118"/>
                </a:cubicBezTo>
                <a:cubicBezTo>
                  <a:pt x="15147" y="3336450"/>
                  <a:pt x="8575" y="3315305"/>
                  <a:pt x="49913" y="3260250"/>
                </a:cubicBezTo>
                <a:cubicBezTo>
                  <a:pt x="88109" y="3209387"/>
                  <a:pt x="134495" y="3166048"/>
                  <a:pt x="171738" y="3114423"/>
                </a:cubicBezTo>
                <a:cubicBezTo>
                  <a:pt x="241937" y="3017267"/>
                  <a:pt x="318995" y="2922780"/>
                  <a:pt x="373573" y="2815814"/>
                </a:cubicBezTo>
                <a:cubicBezTo>
                  <a:pt x="452726" y="2660651"/>
                  <a:pt x="444058" y="2647221"/>
                  <a:pt x="338997" y="2539493"/>
                </a:cubicBezTo>
                <a:cubicBezTo>
                  <a:pt x="-110773" y="2078293"/>
                  <a:pt x="-115060" y="1248951"/>
                  <a:pt x="338521" y="673451"/>
                </a:cubicBezTo>
                <a:cubicBezTo>
                  <a:pt x="751239" y="149766"/>
                  <a:pt x="1253778" y="-59974"/>
                  <a:pt x="1814610" y="14606"/>
                </a:cubicBezTo>
                <a:cubicBezTo>
                  <a:pt x="2279525" y="76424"/>
                  <a:pt x="2628903" y="332932"/>
                  <a:pt x="2805210" y="829756"/>
                </a:cubicBezTo>
                <a:cubicBezTo>
                  <a:pt x="2849882" y="955486"/>
                  <a:pt x="2876457" y="1223615"/>
                  <a:pt x="2876171" y="1354298"/>
                </a:cubicBezTo>
                <a:close/>
              </a:path>
            </a:pathLst>
          </a:custGeom>
          <a:noFill/>
          <a:ln w="101600" cap="flat">
            <a:solidFill>
              <a:srgbClr val="0D92D5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2AD8E2-F335-4BBF-B3E3-D6014C01B4D0}"/>
              </a:ext>
            </a:extLst>
          </p:cNvPr>
          <p:cNvSpPr/>
          <p:nvPr/>
        </p:nvSpPr>
        <p:spPr>
          <a:xfrm flipV="1">
            <a:off x="0" y="-3685827"/>
            <a:ext cx="12191999" cy="3685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129567-88CB-4EF7-9D9D-685E66812C1A}"/>
              </a:ext>
            </a:extLst>
          </p:cNvPr>
          <p:cNvSpPr/>
          <p:nvPr/>
        </p:nvSpPr>
        <p:spPr>
          <a:xfrm>
            <a:off x="0" y="6857999"/>
            <a:ext cx="12191999" cy="42338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596476B-909C-49FF-B5C3-18CCFD7BD71C}"/>
              </a:ext>
            </a:extLst>
          </p:cNvPr>
          <p:cNvSpPr/>
          <p:nvPr/>
        </p:nvSpPr>
        <p:spPr>
          <a:xfrm>
            <a:off x="2316931" y="4730506"/>
            <a:ext cx="576921" cy="135113"/>
          </a:xfrm>
          <a:custGeom>
            <a:avLst/>
            <a:gdLst>
              <a:gd name="connsiteX0" fmla="*/ 0 w 342042"/>
              <a:gd name="connsiteY0" fmla="*/ 80105 h 80105"/>
              <a:gd name="connsiteX1" fmla="*/ 342043 w 342042"/>
              <a:gd name="connsiteY1" fmla="*/ 0 h 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042" h="80105">
                <a:moveTo>
                  <a:pt x="0" y="80105"/>
                </a:moveTo>
                <a:lnTo>
                  <a:pt x="342043" y="0"/>
                </a:lnTo>
              </a:path>
            </a:pathLst>
          </a:custGeom>
          <a:ln w="32898" cap="rnd">
            <a:solidFill>
              <a:srgbClr val="FFFFFF"/>
            </a:solidFill>
            <a:prstDash val="solid"/>
            <a:round/>
          </a:ln>
        </p:spPr>
        <p:txBody>
          <a:bodyPr lIns="101143" tIns="50572" rIns="101143" bIns="50572" rtlCol="0" anchor="ctr"/>
          <a:lstStyle/>
          <a:p>
            <a:endParaRPr lang="zh-CN" altLang="en-US" sz="1991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CB52BBE-D8E7-4EA9-B5DF-E6445A6DD850}"/>
              </a:ext>
            </a:extLst>
          </p:cNvPr>
          <p:cNvSpPr/>
          <p:nvPr/>
        </p:nvSpPr>
        <p:spPr>
          <a:xfrm rot="18695928">
            <a:off x="2314774" y="2186747"/>
            <a:ext cx="222667" cy="175435"/>
          </a:xfrm>
          <a:custGeom>
            <a:avLst/>
            <a:gdLst>
              <a:gd name="connsiteX0" fmla="*/ 132014 w 132014"/>
              <a:gd name="connsiteY0" fmla="*/ 52006 h 104011"/>
              <a:gd name="connsiteX1" fmla="*/ 66007 w 132014"/>
              <a:gd name="connsiteY1" fmla="*/ 104011 h 104011"/>
              <a:gd name="connsiteX2" fmla="*/ 0 w 132014"/>
              <a:gd name="connsiteY2" fmla="*/ 52006 h 104011"/>
              <a:gd name="connsiteX3" fmla="*/ 66007 w 132014"/>
              <a:gd name="connsiteY3" fmla="*/ 0 h 104011"/>
              <a:gd name="connsiteX4" fmla="*/ 132014 w 132014"/>
              <a:gd name="connsiteY4" fmla="*/ 52006 h 10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14" h="104011">
                <a:moveTo>
                  <a:pt x="132014" y="52006"/>
                </a:moveTo>
                <a:cubicBezTo>
                  <a:pt x="132014" y="80728"/>
                  <a:pt x="102462" y="104011"/>
                  <a:pt x="66007" y="104011"/>
                </a:cubicBezTo>
                <a:cubicBezTo>
                  <a:pt x="29553" y="104011"/>
                  <a:pt x="0" y="80728"/>
                  <a:pt x="0" y="52006"/>
                </a:cubicBezTo>
                <a:cubicBezTo>
                  <a:pt x="0" y="23284"/>
                  <a:pt x="29553" y="0"/>
                  <a:pt x="66007" y="0"/>
                </a:cubicBezTo>
                <a:cubicBezTo>
                  <a:pt x="102462" y="0"/>
                  <a:pt x="132014" y="23284"/>
                  <a:pt x="132014" y="52006"/>
                </a:cubicBezTo>
                <a:close/>
              </a:path>
            </a:pathLst>
          </a:custGeom>
          <a:noFill/>
          <a:ln w="16997" cap="flat">
            <a:solidFill>
              <a:srgbClr val="FFFFFF"/>
            </a:solidFill>
            <a:prstDash val="solid"/>
            <a:miter/>
          </a:ln>
        </p:spPr>
        <p:txBody>
          <a:bodyPr lIns="101143" tIns="50572" rIns="101143" bIns="50572" rtlCol="0" anchor="ctr"/>
          <a:lstStyle/>
          <a:p>
            <a:endParaRPr lang="zh-CN" altLang="en-US" sz="8849"/>
          </a:p>
        </p:txBody>
      </p:sp>
      <p:pic>
        <p:nvPicPr>
          <p:cNvPr id="3" name="图片 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5FABBB93-C441-6F4B-81E8-A90E6CE44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47800"/>
            <a:ext cx="11963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去吧哥斯拉">
  <a:themeElements>
    <a:clrScheme name="D03-青蓝黄橙">
      <a:dk1>
        <a:srgbClr val="363636"/>
      </a:dk1>
      <a:lt1>
        <a:srgbClr val="FFFFFF"/>
      </a:lt1>
      <a:dk2>
        <a:srgbClr val="1A204E"/>
      </a:dk2>
      <a:lt2>
        <a:srgbClr val="FFFFFF"/>
      </a:lt2>
      <a:accent1>
        <a:srgbClr val="0070D8"/>
      </a:accent1>
      <a:accent2>
        <a:srgbClr val="00D5DD"/>
      </a:accent2>
      <a:accent3>
        <a:srgbClr val="FEB729"/>
      </a:accent3>
      <a:accent4>
        <a:srgbClr val="FA7242"/>
      </a:accent4>
      <a:accent5>
        <a:srgbClr val="00B298"/>
      </a:accent5>
      <a:accent6>
        <a:srgbClr val="66B72A"/>
      </a:accent6>
      <a:hlink>
        <a:srgbClr val="0563C1"/>
      </a:hlink>
      <a:folHlink>
        <a:srgbClr val="954F72"/>
      </a:folHlink>
    </a:clrScheme>
    <a:fontScheme name="微软雅黑组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spcAft>
            <a:spcPts val="10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去吧哥斯拉" id="{8E2698AA-E730-4C12-9DAD-E70D6E8012FC}" vid="{C067184A-C3BA-4FB0-8B05-866BE0D54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1284</TotalTime>
  <Words>45</Words>
  <Application>Microsoft Macintosh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微软雅黑 Light</vt:lpstr>
      <vt:lpstr>字体圈欣意冠黑体</vt:lpstr>
      <vt:lpstr>Arial</vt:lpstr>
      <vt:lpstr>去吧哥斯拉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000</dc:creator>
  <cp:lastModifiedBy>T174771</cp:lastModifiedBy>
  <cp:revision>125</cp:revision>
  <dcterms:created xsi:type="dcterms:W3CDTF">2020-08-10T06:34:42Z</dcterms:created>
  <dcterms:modified xsi:type="dcterms:W3CDTF">2021-01-19T11:07:06Z</dcterms:modified>
</cp:coreProperties>
</file>