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oiler.astrometry.net/~kilian/The_Art_of_Computer_Programming%20-%20Vol%201.pdf" TargetMode="External"/><Relationship Id="rId2" Type="http://schemas.openxmlformats.org/officeDocument/2006/relationships/hyperlink" Target="https://stackoverflow.com/questions/21508595/shellsort-2-48k-1-vs-tokudas-sequ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hellsort" TargetMode="External"/><Relationship Id="rId4" Type="http://schemas.openxmlformats.org/officeDocument/2006/relationships/hyperlink" Target="https://stackoverflow.com/questions/12767588/time-complexity-for-shell-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8B0C-0C41-F548-8517-8BBED0E2F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57CC4-6ED1-0040-BEF6-559A0EEC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 algorithm </a:t>
            </a:r>
          </a:p>
        </p:txBody>
      </p:sp>
    </p:spTree>
    <p:extLst>
      <p:ext uri="{BB962C8B-B14F-4D97-AF65-F5344CB8AC3E}">
        <p14:creationId xmlns:p14="http://schemas.microsoft.com/office/powerpoint/2010/main" val="59862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2B94-03CD-3049-B379-ED90FB05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4655E1-4B0E-1849-B1C4-86BE33B6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con </a:t>
            </a:r>
            <a:r>
              <a:rPr lang="en-US" dirty="0" err="1"/>
              <a:t>saltos</a:t>
            </a:r>
            <a:r>
              <a:rPr lang="en-US" dirty="0"/>
              <a:t> de mayor </a:t>
            </a:r>
            <a:r>
              <a:rPr lang="en-US" dirty="0" err="1"/>
              <a:t>tamaño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incrementos</a:t>
            </a:r>
            <a:r>
              <a:rPr lang="en-US" dirty="0"/>
              <a:t> </a:t>
            </a:r>
            <a:r>
              <a:rPr lang="en-US" dirty="0" err="1"/>
              <a:t>decrecientes</a:t>
            </a:r>
            <a:r>
              <a:rPr lang="en-US" dirty="0"/>
              <a:t>;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quedarán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. </a:t>
            </a:r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in place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inestable</a:t>
            </a:r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similar 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ciclos</a:t>
            </a:r>
            <a:r>
              <a:rPr lang="en-US" dirty="0"/>
              <a:t> de Insertion Sort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0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1871-1002-ED49-AA18-05DFAF57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Pseudocodigo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6D0E1-DC4B-2741-87DC-0E3BF612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09" y="2016125"/>
            <a:ext cx="8693613" cy="4841875"/>
          </a:xfrm>
        </p:spPr>
      </p:pic>
    </p:spTree>
    <p:extLst>
      <p:ext uri="{BB962C8B-B14F-4D97-AF65-F5344CB8AC3E}">
        <p14:creationId xmlns:p14="http://schemas.microsoft.com/office/powerpoint/2010/main" val="18431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CC1-2476-754D-9440-7291AF70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1CA8-21D4-CC40-B687-0AD43C82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037855" cy="3450613"/>
          </a:xfrm>
        </p:spPr>
        <p:txBody>
          <a:bodyPr/>
          <a:lstStyle/>
          <a:p>
            <a:r>
              <a:rPr lang="en-US" dirty="0"/>
              <a:t>El major </a:t>
            </a:r>
            <a:r>
              <a:rPr lang="en-US" dirty="0" err="1"/>
              <a:t>caso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2F42E-EF80-394B-8385-F9373AA39375}"/>
              </a:ext>
            </a:extLst>
          </p:cNvPr>
          <p:cNvSpPr txBox="1"/>
          <p:nvPr/>
        </p:nvSpPr>
        <p:spPr>
          <a:xfrm>
            <a:off x="1261241" y="3749294"/>
            <a:ext cx="4099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 </a:t>
            </a:r>
            <a:r>
              <a:rPr lang="es-ES_tradnl" dirty="0" err="1"/>
              <a:t>major</a:t>
            </a:r>
            <a:r>
              <a:rPr lang="es-ES_tradnl" dirty="0"/>
              <a:t> caso es cuando está ordenado, significa que la llamada interna del ciclo que haría el </a:t>
            </a:r>
            <a:r>
              <a:rPr lang="es-ES_tradnl" dirty="0" err="1"/>
              <a:t>Insertion</a:t>
            </a:r>
            <a:r>
              <a:rPr lang="es-ES_tradnl" dirty="0"/>
              <a:t> </a:t>
            </a:r>
            <a:r>
              <a:rPr lang="es-ES_tradnl" dirty="0" err="1"/>
              <a:t>Sort</a:t>
            </a:r>
            <a:r>
              <a:rPr lang="es-ES_tradnl" dirty="0"/>
              <a:t> del ”sub arreglo” sería de orden n y este paso se repetiría en j número de veces, j siendo el número de particiones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90034-7E79-7140-B384-E3855F74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14" y="2448910"/>
            <a:ext cx="5802950" cy="3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CC1-2476-754D-9440-7291AF70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1CA8-21D4-CC40-B687-0AD43C82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552862" cy="3450613"/>
          </a:xfrm>
        </p:spPr>
        <p:txBody>
          <a:bodyPr/>
          <a:lstStyle/>
          <a:p>
            <a:r>
              <a:rPr lang="en-US" dirty="0"/>
              <a:t>El Worst Case</a:t>
            </a:r>
          </a:p>
          <a:p>
            <a:endParaRPr lang="en-US" dirty="0"/>
          </a:p>
          <a:p>
            <a:pPr lvl="1"/>
            <a:r>
              <a:rPr lang="en-US" dirty="0"/>
              <a:t>O(n^2)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2F42E-EF80-394B-8385-F9373AA39375}"/>
              </a:ext>
            </a:extLst>
          </p:cNvPr>
          <p:cNvSpPr txBox="1"/>
          <p:nvPr/>
        </p:nvSpPr>
        <p:spPr>
          <a:xfrm>
            <a:off x="1261241" y="3749294"/>
            <a:ext cx="3247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el peor de los casos se tendrán que hacer (n * (n-1)) veces de swaps y de comparaciones, lo que nos daría una complejidad aproximada de 2*n^2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90034-7E79-7140-B384-E3855F74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14" y="2448910"/>
            <a:ext cx="5802950" cy="3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CC1-2476-754D-9440-7291AF70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1CA8-21D4-CC40-B687-0AD43C82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3740531" cy="3450613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promedio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O(n*log(n))&lt; x&lt; O(n^2)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2F42E-EF80-394B-8385-F9373AA39375}"/>
              </a:ext>
            </a:extLst>
          </p:cNvPr>
          <p:cNvSpPr txBox="1"/>
          <p:nvPr/>
        </p:nvSpPr>
        <p:spPr>
          <a:xfrm>
            <a:off x="1261242" y="3749294"/>
            <a:ext cx="3773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el caso promedio varía la complejidad en función al salto o gap que se escogerá dentro del algoritmo.</a:t>
            </a:r>
          </a:p>
          <a:p>
            <a:endParaRPr lang="es-ES_tradnl" dirty="0"/>
          </a:p>
          <a:p>
            <a:r>
              <a:rPr lang="es-ES_tradnl" dirty="0"/>
              <a:t>La técnica más eficiente para escoger un gap es la </a:t>
            </a:r>
          </a:p>
          <a:p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Tokuda</a:t>
            </a:r>
            <a:r>
              <a:rPr lang="en-US" dirty="0"/>
              <a:t>; </a:t>
            </a:r>
          </a:p>
          <a:p>
            <a:r>
              <a:rPr lang="en-US" dirty="0"/>
              <a:t>ROUNDUP ( (9</a:t>
            </a:r>
            <a:r>
              <a:rPr lang="en-US" baseline="30000" dirty="0"/>
              <a:t>k</a:t>
            </a:r>
            <a:r>
              <a:rPr lang="en-US" dirty="0"/>
              <a:t> - 4</a:t>
            </a:r>
            <a:r>
              <a:rPr lang="en-US" baseline="30000" dirty="0"/>
              <a:t>k</a:t>
            </a:r>
            <a:r>
              <a:rPr lang="en-US" dirty="0"/>
              <a:t>) / (5 * 4</a:t>
            </a:r>
            <a:r>
              <a:rPr lang="en-US" baseline="30000" dirty="0"/>
              <a:t>k - 1</a:t>
            </a:r>
            <a:r>
              <a:rPr lang="en-US" dirty="0"/>
              <a:t>) )</a:t>
            </a:r>
            <a:r>
              <a:rPr lang="es-ES_tradnl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DC016-2612-7A41-BCDD-FC3DEA1A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974" y="1597572"/>
            <a:ext cx="6966026" cy="45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6994-522C-D649-9705-68C73768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B1363-8D19-9F4D-A61F-6A7686A8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80" y="214311"/>
            <a:ext cx="10032774" cy="5929313"/>
          </a:xfrm>
        </p:spPr>
      </p:pic>
    </p:spTree>
    <p:extLst>
      <p:ext uri="{BB962C8B-B14F-4D97-AF65-F5344CB8AC3E}">
        <p14:creationId xmlns:p14="http://schemas.microsoft.com/office/powerpoint/2010/main" val="239314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B270-5B49-ED49-BF1E-D7251646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CF4F-D61E-1F49-9DF9-99DABAAE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https://stackoverflow.com/questions/21508595/shellsort-2-48k-1-vs-tokudas-sequence</a:t>
            </a:r>
            <a:endParaRPr lang="en-US" dirty="0"/>
          </a:p>
          <a:p>
            <a:r>
              <a:rPr lang="en-US" dirty="0">
                <a:hlinkClick r:id="rId3"/>
              </a:rPr>
              <a:t>http://broiler.astrometry.net/~kilian/The_Art_of_Computer_Programming%20-%20Vol%201.pdf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https://stackoverflow.com/questions/12767588/time-complexity-for-shell-sort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https://en.wikipedia.org/wiki/Shellsort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5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292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Shell sort algorithm</vt:lpstr>
      <vt:lpstr>Shell sort</vt:lpstr>
      <vt:lpstr>Pseudocodigo</vt:lpstr>
      <vt:lpstr>Time complexity</vt:lpstr>
      <vt:lpstr>Time complexity</vt:lpstr>
      <vt:lpstr>Time complexity</vt:lpstr>
      <vt:lpstr>PowerPoint Presentation</vt:lpstr>
      <vt:lpstr>Bibliografía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 algorithm</dc:title>
  <dc:creator>Guillermo Herrera Acosta</dc:creator>
  <cp:lastModifiedBy>Guillermo Herrera Acosta</cp:lastModifiedBy>
  <cp:revision>7</cp:revision>
  <dcterms:created xsi:type="dcterms:W3CDTF">2018-09-02T19:12:14Z</dcterms:created>
  <dcterms:modified xsi:type="dcterms:W3CDTF">2018-09-02T20:24:07Z</dcterms:modified>
</cp:coreProperties>
</file>