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9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1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76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3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6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70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1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E2850-6F7D-4096-A5F6-A5B6080E83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837410-A552-459D-A51E-6D6B7B090E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7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4625-AF4D-0B80-0D5B-E4439BB52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99402-E06E-8230-2893-E29A51E2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720548"/>
            <a:ext cx="8637072" cy="1629374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My name is </a:t>
            </a:r>
            <a:r>
              <a:rPr lang="en-US" dirty="0" err="1"/>
              <a:t>ahmed</a:t>
            </a:r>
            <a:r>
              <a:rPr lang="en-US" dirty="0"/>
              <a:t> raza.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My father name is </a:t>
            </a:r>
            <a:r>
              <a:rPr lang="en-US" dirty="0" err="1"/>
              <a:t>m.Owais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  am 16  year  old.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17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BFD8-0A20-77D6-FB81-2EAA79A7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Closing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2333-56FC-11B1-95B2-08736E91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99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Assalamu</a:t>
            </a:r>
            <a:r>
              <a:rPr lang="en-US" dirty="0"/>
              <a:t> </a:t>
            </a:r>
            <a:r>
              <a:rPr lang="en-US" dirty="0" err="1"/>
              <a:t>Alaikum</a:t>
            </a:r>
            <a:r>
              <a:rPr lang="en-US" dirty="0"/>
              <a:t> and good Afternoon everyone!</a:t>
            </a:r>
          </a:p>
          <a:p>
            <a:r>
              <a:rPr lang="en-US" dirty="0"/>
              <a:t>Today marks a very special and memorable day for our CIT class. Throughout this course, we have learned together, shared knowledge, helped each other, and created wonderful memories.</a:t>
            </a:r>
          </a:p>
          <a:p>
            <a:r>
              <a:rPr lang="en-US" dirty="0"/>
              <a:t>I would like to thank all my classmates for their support and friendship, and our respected teachers for their guidance and encouragement.</a:t>
            </a:r>
          </a:p>
          <a:p>
            <a:r>
              <a:rPr lang="en-US" dirty="0"/>
              <a:t>As we close this chapter, I pray and hope that each of us will achieve success in our future careers, make our families proud, and contribute positively to society.</a:t>
            </a:r>
          </a:p>
          <a:p>
            <a:r>
              <a:rPr lang="en-US" dirty="0"/>
              <a:t>Thank you all once again for being part of this beautiful journey.</a:t>
            </a:r>
            <a:br>
              <a:rPr lang="en-US" dirty="0"/>
            </a:br>
            <a:r>
              <a:rPr lang="en-US" dirty="0"/>
              <a:t>Allah Hafiz!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356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927-FF61-5B14-E746-A1A28A60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 two Personality Traits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C6FC-7C9C-5F56-00D3-05DDADB0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0377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Conscientiousness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Reliable and organized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Punctual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Hardworking and goal-oriented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 Agreeableness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Friendly attitude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Cooperative with 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in teamwork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429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343E-16A4-6B87-92A6-A937A395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HoBBIES</a:t>
            </a:r>
            <a:r>
              <a:rPr lang="en-US" dirty="0"/>
              <a:t> &amp;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0EA1-E775-06A7-5F4B-B05EE366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Hobbies (activities you enjoy in free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Playing cricket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Listening to </a:t>
            </a:r>
            <a:r>
              <a:rPr lang="en-US" dirty="0" err="1"/>
              <a:t>naat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Traveling </a:t>
            </a:r>
          </a:p>
          <a:p>
            <a:r>
              <a:rPr lang="en-US" b="1" dirty="0"/>
              <a:t>Interests (areas you are passionate about)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new languages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Science &amp; Technology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&amp; Marketing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343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EAFE-DBF7-B973-B398-94692541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Academic / personal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7C59-B658-FBDA-169A-4E99B840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completed a graphic design course by BanoQabil</a:t>
            </a:r>
          </a:p>
          <a:p>
            <a:r>
              <a:rPr lang="en-US" dirty="0"/>
              <a:t>I will completed a </a:t>
            </a:r>
            <a:r>
              <a:rPr lang="en-US" dirty="0" err="1"/>
              <a:t>cit</a:t>
            </a:r>
            <a:r>
              <a:rPr lang="en-US" dirty="0"/>
              <a:t> course by BanoQabil</a:t>
            </a:r>
          </a:p>
          <a:p>
            <a:r>
              <a:rPr lang="en-US" dirty="0"/>
              <a:t>I will in first year commerce</a:t>
            </a:r>
          </a:p>
          <a:p>
            <a:r>
              <a:rPr lang="en-US" dirty="0"/>
              <a:t>I will pass class10</a:t>
            </a:r>
            <a:r>
              <a:rPr lang="en-US" baseline="30000" dirty="0"/>
              <a:t>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36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FE1A-8C01-94B5-ACC7-867611F1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skills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BBDF0-707D-01AD-2C30-704F8156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best in </a:t>
            </a:r>
            <a:r>
              <a:rPr lang="en-US" dirty="0" err="1"/>
              <a:t>Ms</a:t>
            </a:r>
            <a:r>
              <a:rPr lang="en-US" dirty="0"/>
              <a:t> word.</a:t>
            </a:r>
          </a:p>
          <a:p>
            <a:r>
              <a:rPr lang="en-US" dirty="0"/>
              <a:t>I am best in MS excel.</a:t>
            </a:r>
          </a:p>
          <a:p>
            <a:r>
              <a:rPr lang="en-US" dirty="0"/>
              <a:t>I am best in power point.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546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F606-F7B3-1844-ACAE-0CAB4E34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Strenght</a:t>
            </a:r>
            <a:r>
              <a:rPr lang="en-US" dirty="0"/>
              <a:t> &amp;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0E91-13A6-92F6-8541-C1ABE176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Strengths:</a:t>
            </a:r>
            <a:endParaRPr lang="en-US" dirty="0"/>
          </a:p>
          <a:p>
            <a:r>
              <a:rPr lang="en-US" dirty="0"/>
              <a:t>Hardworking and dedicated</a:t>
            </a:r>
          </a:p>
          <a:p>
            <a:r>
              <a:rPr lang="en-US" dirty="0"/>
              <a:t>Good communication skills</a:t>
            </a:r>
          </a:p>
          <a:p>
            <a:r>
              <a:rPr lang="en-US" dirty="0"/>
              <a:t>Strong in MS Office tools (Word, Excel, PowerPoint)</a:t>
            </a:r>
          </a:p>
          <a:p>
            <a:r>
              <a:rPr lang="en-US" dirty="0"/>
              <a:t>Team player and cooperative</a:t>
            </a:r>
          </a:p>
          <a:p>
            <a:r>
              <a:rPr lang="en-US" b="1" dirty="0"/>
              <a:t>Weaknesses:</a:t>
            </a:r>
            <a:endParaRPr lang="en-US" dirty="0"/>
          </a:p>
          <a:p>
            <a:r>
              <a:rPr lang="en-US" dirty="0"/>
              <a:t>Sometimes focus too much on details</a:t>
            </a:r>
          </a:p>
          <a:p>
            <a:r>
              <a:rPr lang="en-US" dirty="0"/>
              <a:t>Find it difficult to say “no”</a:t>
            </a:r>
          </a:p>
          <a:p>
            <a:pPr>
              <a:lnSpc>
                <a:spcPct val="170000"/>
              </a:lnSpc>
            </a:pPr>
            <a:r>
              <a:rPr lang="en-US" dirty="0"/>
              <a:t>Can feel nervous in public speaking (but improving)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02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71C6-842F-8079-5810-86E92652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Favorite topic/tool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9103-B5EE-81A2-1B29-30725037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My favorite tool is </a:t>
            </a:r>
            <a:r>
              <a:rPr lang="en-US" b="1" dirty="0"/>
              <a:t>MS Word</a:t>
            </a:r>
            <a:r>
              <a:rPr lang="en-US" dirty="0"/>
              <a:t> because I can create and format documents easily.</a:t>
            </a:r>
          </a:p>
          <a:p>
            <a:pPr algn="just"/>
            <a:r>
              <a:rPr lang="en-US" dirty="0"/>
              <a:t>My favorite tool is </a:t>
            </a:r>
            <a:r>
              <a:rPr lang="en-US" b="1" dirty="0"/>
              <a:t>MS Excel</a:t>
            </a:r>
            <a:r>
              <a:rPr lang="en-US" dirty="0"/>
              <a:t> as I enjoy working with data, formulas, and charts.</a:t>
            </a:r>
          </a:p>
          <a:p>
            <a:pPr algn="just"/>
            <a:r>
              <a:rPr lang="en-US" dirty="0"/>
              <a:t>My favorite tool is </a:t>
            </a:r>
            <a:r>
              <a:rPr lang="en-US" b="1" dirty="0"/>
              <a:t>MS PowerPoint</a:t>
            </a:r>
            <a:r>
              <a:rPr lang="en-US" dirty="0"/>
              <a:t> because I like designing creative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13173875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96EA-931C-069D-3A77-FC8B29EE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DCD6-0B8A-CA7A-E17B-D686F5A0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My future goal is to build a strong career in the field of accounts.</a:t>
            </a:r>
          </a:p>
          <a:p>
            <a:pPr algn="just"/>
            <a:r>
              <a:rPr lang="en-US" dirty="0"/>
              <a:t>I want to improve my skills in accounting software and financial management.</a:t>
            </a:r>
          </a:p>
          <a:p>
            <a:pPr algn="just"/>
            <a:r>
              <a:rPr lang="en-US" dirty="0"/>
              <a:t>My goal is to become a professional accountant and handle company accounts efficiently.</a:t>
            </a:r>
          </a:p>
          <a:p>
            <a:pPr algn="just"/>
            <a:r>
              <a:rPr lang="en-US" dirty="0"/>
              <a:t>I want to keep learning about taxation, auditing, and financial reporting.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933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96B6-DC44-6C35-4112-2C71EB59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Role model /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F488-2275-4A75-AEEC-ABAE0066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My role model is </a:t>
            </a:r>
            <a:r>
              <a:rPr lang="en-US" b="1" dirty="0"/>
              <a:t>my teacher</a:t>
            </a:r>
            <a:r>
              <a:rPr lang="en-US" dirty="0"/>
              <a:t>, because they guided me towards learning and hard work.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My inspiration is </a:t>
            </a:r>
            <a:r>
              <a:rPr lang="en-US" b="1" dirty="0"/>
              <a:t>my father/mother</a:t>
            </a:r>
            <a:r>
              <a:rPr lang="en-US" dirty="0"/>
              <a:t>, as they always motivate me to be honest and hardworking.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 am inspired by </a:t>
            </a:r>
            <a:r>
              <a:rPr lang="en-US" b="1" dirty="0"/>
              <a:t>successful accountants and professionals</a:t>
            </a:r>
            <a:r>
              <a:rPr lang="en-US" dirty="0"/>
              <a:t> who achieved their goals with dedication.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My role model is </a:t>
            </a:r>
            <a:r>
              <a:rPr lang="en-US" b="1" dirty="0"/>
              <a:t>Quaid-e-Azam Muhammad Ali Jinnah</a:t>
            </a:r>
            <a:r>
              <a:rPr lang="en-US" dirty="0"/>
              <a:t>, because of his leadership and determination.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949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</TotalTime>
  <Words>481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Introduction</vt:lpstr>
      <vt:lpstr>The two Personality Traits </vt:lpstr>
      <vt:lpstr>HoBBIES &amp; INTERESTS</vt:lpstr>
      <vt:lpstr>Academic / personal achievements</vt:lpstr>
      <vt:lpstr>skills</vt:lpstr>
      <vt:lpstr>Strenght &amp; weakness</vt:lpstr>
      <vt:lpstr>Favorite topic/tool</vt:lpstr>
      <vt:lpstr>Future goals</vt:lpstr>
      <vt:lpstr>Role model / inspiration</vt:lpstr>
      <vt:lpstr>Closing fun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Ahmed Raza</dc:creator>
  <cp:lastModifiedBy>Ahmed Raza</cp:lastModifiedBy>
  <cp:revision>5</cp:revision>
  <dcterms:created xsi:type="dcterms:W3CDTF">2025-09-25T08:21:57Z</dcterms:created>
  <dcterms:modified xsi:type="dcterms:W3CDTF">2025-09-26T13:38:18Z</dcterms:modified>
</cp:coreProperties>
</file>