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jpg" ContentType="image/jp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Default Extension="png" ContentType="image/png"/>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95780" y="2457704"/>
            <a:ext cx="7362190" cy="636269"/>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p:txBody>
      </p:sp>
      <p:sp>
        <p:nvSpPr>
          <p:cNvPr id="3" name="Holder 3"/>
          <p:cNvSpPr>
            <a:spLocks noGrp="1"/>
          </p:cNvSpPr>
          <p:nvPr>
            <p:ph type="subTitle" idx="4"/>
          </p:nvPr>
        </p:nvSpPr>
        <p:spPr>
          <a:xfrm>
            <a:off x="951382" y="3561029"/>
            <a:ext cx="8045450" cy="148843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p:txBody>
      </p:sp>
      <p:sp>
        <p:nvSpPr>
          <p:cNvPr id="3" name="Holder 3"/>
          <p:cNvSpPr>
            <a:spLocks noGrp="1"/>
          </p:cNvSpPr>
          <p:nvPr>
            <p:ph idx="2" sz="half"/>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rebuchet MS"/>
                <a:cs typeface="Trebuchet MS"/>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1524"/>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p:txBody>
      </p:sp>
      <p:sp>
        <p:nvSpPr>
          <p:cNvPr id="17" name="bg object 17"/>
          <p:cNvSpPr/>
          <p:nvPr/>
        </p:nvSpPr>
        <p:spPr>
          <a:xfrm>
            <a:off x="7426452" y="3683507"/>
            <a:ext cx="4763770" cy="3176905"/>
          </a:xfrm>
          <a:custGeom>
            <a:avLst/>
            <a:gdLst/>
            <a:ahLst/>
            <a:cxnLst/>
            <a:rect l="l" t="t" r="r" b="b"/>
            <a:pathLst>
              <a:path w="4763770" h="3176904">
                <a:moveTo>
                  <a:pt x="4763516" y="0"/>
                </a:moveTo>
                <a:lnTo>
                  <a:pt x="0" y="3176586"/>
                </a:lnTo>
              </a:path>
            </a:pathLst>
          </a:custGeom>
          <a:ln w="9143">
            <a:solidFill>
              <a:srgbClr val="D9D9D9"/>
            </a:solidFill>
          </a:ln>
        </p:spPr>
        <p:txBody>
          <a:bodyPr wrap="square" lIns="0" tIns="0" rIns="0" bIns="0" rtlCol="0"/>
          <a:lstStyle/>
          <a:p/>
        </p:txBody>
      </p:sp>
      <p:sp>
        <p:nvSpPr>
          <p:cNvPr id="18" name="bg object 18"/>
          <p:cNvSpPr/>
          <p:nvPr/>
        </p:nvSpPr>
        <p:spPr>
          <a:xfrm>
            <a:off x="9180577" y="0"/>
            <a:ext cx="3008630" cy="6858000"/>
          </a:xfrm>
          <a:custGeom>
            <a:avLst/>
            <a:gdLst/>
            <a:ahLst/>
            <a:cxnLst/>
            <a:rect l="l" t="t" r="r" b="b"/>
            <a:pathLst>
              <a:path w="3008629" h="6858000">
                <a:moveTo>
                  <a:pt x="3008374" y="0"/>
                </a:moveTo>
                <a:lnTo>
                  <a:pt x="2043498" y="0"/>
                </a:lnTo>
                <a:lnTo>
                  <a:pt x="0" y="6857996"/>
                </a:lnTo>
                <a:lnTo>
                  <a:pt x="3008374" y="6857996"/>
                </a:lnTo>
                <a:lnTo>
                  <a:pt x="3008374"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5858" y="0"/>
            <a:ext cx="2586355" cy="6858000"/>
          </a:xfrm>
          <a:custGeom>
            <a:avLst/>
            <a:gdLst/>
            <a:ahLst/>
            <a:cxnLst/>
            <a:rect l="l" t="t" r="r" b="b"/>
            <a:pathLst>
              <a:path w="2586354" h="6858000">
                <a:moveTo>
                  <a:pt x="2586141" y="0"/>
                </a:moveTo>
                <a:lnTo>
                  <a:pt x="0" y="0"/>
                </a:lnTo>
                <a:lnTo>
                  <a:pt x="1207429" y="6857996"/>
                </a:lnTo>
                <a:lnTo>
                  <a:pt x="2586141" y="6857996"/>
                </a:lnTo>
                <a:lnTo>
                  <a:pt x="2586141"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3688" y="3048000"/>
            <a:ext cx="3258820" cy="3810000"/>
          </a:xfrm>
          <a:custGeom>
            <a:avLst/>
            <a:gdLst/>
            <a:ahLst/>
            <a:cxnLst/>
            <a:rect l="l" t="t" r="r" b="b"/>
            <a:pathLst>
              <a:path w="3258820" h="3810000">
                <a:moveTo>
                  <a:pt x="3258311" y="0"/>
                </a:moveTo>
                <a:lnTo>
                  <a:pt x="0" y="3809999"/>
                </a:lnTo>
                <a:lnTo>
                  <a:pt x="3258311" y="3809999"/>
                </a:lnTo>
                <a:lnTo>
                  <a:pt x="3258311"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9312" y="0"/>
            <a:ext cx="2849880" cy="6858000"/>
          </a:xfrm>
          <a:custGeom>
            <a:avLst/>
            <a:gdLst/>
            <a:ahLst/>
            <a:cxnLst/>
            <a:rect l="l" t="t" r="r" b="b"/>
            <a:pathLst>
              <a:path w="2849879" h="6858000">
                <a:moveTo>
                  <a:pt x="2849639" y="0"/>
                </a:moveTo>
                <a:lnTo>
                  <a:pt x="0" y="0"/>
                </a:lnTo>
                <a:lnTo>
                  <a:pt x="2466225" y="6857996"/>
                </a:lnTo>
                <a:lnTo>
                  <a:pt x="2849639" y="6857996"/>
                </a:lnTo>
                <a:lnTo>
                  <a:pt x="2849639"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9649" y="0"/>
            <a:ext cx="1289685" cy="6858000"/>
          </a:xfrm>
          <a:custGeom>
            <a:avLst/>
            <a:gdLst/>
            <a:ahLst/>
            <a:cxnLst/>
            <a:rect l="l" t="t" r="r" b="b"/>
            <a:pathLst>
              <a:path w="1289684" h="6858000">
                <a:moveTo>
                  <a:pt x="1289303" y="0"/>
                </a:moveTo>
                <a:lnTo>
                  <a:pt x="1017690" y="0"/>
                </a:lnTo>
                <a:lnTo>
                  <a:pt x="0" y="6857996"/>
                </a:lnTo>
                <a:lnTo>
                  <a:pt x="1289303" y="6857996"/>
                </a:lnTo>
                <a:lnTo>
                  <a:pt x="1289303"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0" y="6857996"/>
                </a:lnTo>
                <a:lnTo>
                  <a:pt x="1248203" y="6857996"/>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5" name="bg object 25"/>
          <p:cNvSpPr/>
          <p:nvPr/>
        </p:nvSpPr>
        <p:spPr>
          <a:xfrm>
            <a:off x="0" y="4014215"/>
            <a:ext cx="448309" cy="2844165"/>
          </a:xfrm>
          <a:custGeom>
            <a:avLst/>
            <a:gdLst/>
            <a:ahLst/>
            <a:cxnLst/>
            <a:rect l="l" t="t" r="r" b="b"/>
            <a:pathLst>
              <a:path w="448309" h="2844165">
                <a:moveTo>
                  <a:pt x="0" y="0"/>
                </a:moveTo>
                <a:lnTo>
                  <a:pt x="0" y="2843783"/>
                </a:lnTo>
                <a:lnTo>
                  <a:pt x="448056" y="2843783"/>
                </a:lnTo>
                <a:lnTo>
                  <a:pt x="0" y="0"/>
                </a:lnTo>
                <a:close/>
              </a:path>
            </a:pathLst>
          </a:custGeom>
          <a:solidFill>
            <a:srgbClr val="90C225">
              <a:alpha val="85096"/>
            </a:srgbClr>
          </a:solidFill>
        </p:spPr>
        <p:txBody>
          <a:bodyPr wrap="square" lIns="0" tIns="0" rIns="0" bIns="0" rtlCol="0"/>
          <a:lstStyle/>
          <a:p/>
        </p:txBody>
      </p:sp>
      <p:sp>
        <p:nvSpPr>
          <p:cNvPr id="2" name="Holder 2"/>
          <p:cNvSpPr>
            <a:spLocks noGrp="1"/>
          </p:cNvSpPr>
          <p:nvPr>
            <p:ph type="title"/>
          </p:nvPr>
        </p:nvSpPr>
        <p:spPr>
          <a:xfrm>
            <a:off x="756310" y="627710"/>
            <a:ext cx="10679379" cy="695325"/>
          </a:xfrm>
          <a:prstGeom prst="rect">
            <a:avLst/>
          </a:prstGeom>
        </p:spPr>
        <p:txBody>
          <a:bodyPr wrap="square" lIns="0" tIns="0" rIns="0" bIns="0">
            <a:spAutoFit/>
          </a:bodyPr>
          <a:lstStyle>
            <a:lvl1pPr>
              <a:defRPr sz="3600" b="0" i="0">
                <a:solidFill>
                  <a:schemeClr val="tx1"/>
                </a:solidFill>
                <a:latin typeface="Trebuchet MS"/>
                <a:cs typeface="Trebuchet MS"/>
              </a:defRPr>
            </a:lvl1pPr>
          </a:lstStyle>
          <a:p/>
        </p:txBody>
      </p:sp>
      <p:sp>
        <p:nvSpPr>
          <p:cNvPr id="3" name="Holder 3"/>
          <p:cNvSpPr>
            <a:spLocks noGrp="1"/>
          </p:cNvSpPr>
          <p:nvPr>
            <p:ph type="body" idx="1"/>
          </p:nvPr>
        </p:nvSpPr>
        <p:spPr>
          <a:xfrm>
            <a:off x="1384236" y="1533588"/>
            <a:ext cx="8213090" cy="4556759"/>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idx="5" sz="quarter"/>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g"/><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bilalrehman080808@gmail.com" TargetMode="Externa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p:spPr>
        <p:txBody>
          <a:bodyPr wrap="square" lIns="0" tIns="13335" rIns="0" bIns="0" rtlCol="0" vert="horz">
            <a:spAutoFit/>
          </a:bodyPr>
          <a:lstStyle/>
          <a:p>
            <a:pPr marL="12700">
              <a:lnSpc>
                <a:spcPct val="100000"/>
              </a:lnSpc>
              <a:spcBef>
                <a:spcPts val="105"/>
              </a:spcBef>
            </a:pPr>
            <a:r>
              <a:rPr dirty="0" sz="4000">
                <a:latin typeface="Arial"/>
                <a:cs typeface="Arial"/>
              </a:rPr>
              <a:t>INTRODUCTION</a:t>
            </a:r>
            <a:r>
              <a:rPr dirty="0" sz="4000" spc="-175">
                <a:latin typeface="Arial"/>
                <a:cs typeface="Arial"/>
              </a:rPr>
              <a:t> </a:t>
            </a:r>
            <a:r>
              <a:rPr dirty="0" sz="4000"/>
              <a:t>TO</a:t>
            </a:r>
            <a:r>
              <a:rPr dirty="0" sz="4000" spc="-125"/>
              <a:t> </a:t>
            </a:r>
            <a:r>
              <a:rPr dirty="0" sz="4000" spc="-30"/>
              <a:t>VARIABLES:</a:t>
            </a:r>
            <a:endParaRPr sz="4000">
              <a:latin typeface="Arial"/>
              <a:cs typeface="Arial"/>
            </a:endParaRPr>
          </a:p>
        </p:txBody>
      </p:sp>
      <p:sp>
        <p:nvSpPr>
          <p:cNvPr id="3" name="object 3" descr=""/>
          <p:cNvSpPr txBox="1">
            <a:spLocks noGrp="1"/>
          </p:cNvSpPr>
          <p:nvPr>
            <p:ph type="subTitle" idx="4"/>
          </p:nvPr>
        </p:nvSpPr>
        <p:spPr>
          <a:prstGeom prst="rect"/>
        </p:spPr>
        <p:txBody>
          <a:bodyPr wrap="square" lIns="0" tIns="12065" rIns="0" bIns="0" rtlCol="0" vert="horz">
            <a:spAutoFit/>
          </a:bodyPr>
          <a:lstStyle/>
          <a:p>
            <a:pPr algn="ctr" marL="12700" marR="5080">
              <a:lnSpc>
                <a:spcPct val="100000"/>
              </a:lnSpc>
              <a:spcBef>
                <a:spcPts val="95"/>
              </a:spcBef>
            </a:pPr>
            <a:r>
              <a:rPr dirty="0" sz="3200">
                <a:solidFill>
                  <a:srgbClr val="001F5F"/>
                </a:solidFill>
                <a:latin typeface="Arial"/>
                <a:cs typeface="Arial"/>
              </a:rPr>
              <a:t>A</a:t>
            </a:r>
            <a:r>
              <a:rPr dirty="0" sz="3200" spc="-215">
                <a:solidFill>
                  <a:srgbClr val="001F5F"/>
                </a:solidFill>
                <a:latin typeface="Arial"/>
                <a:cs typeface="Arial"/>
              </a:rPr>
              <a:t> </a:t>
            </a:r>
            <a:r>
              <a:rPr dirty="0" sz="3200">
                <a:solidFill>
                  <a:srgbClr val="001F5F"/>
                </a:solidFill>
                <a:latin typeface="Arial"/>
                <a:cs typeface="Arial"/>
              </a:rPr>
              <a:t>variable</a:t>
            </a:r>
            <a:r>
              <a:rPr dirty="0" sz="3200" spc="-85">
                <a:solidFill>
                  <a:srgbClr val="001F5F"/>
                </a:solidFill>
                <a:latin typeface="Arial"/>
                <a:cs typeface="Arial"/>
              </a:rPr>
              <a:t> </a:t>
            </a:r>
            <a:r>
              <a:rPr dirty="0" sz="3200">
                <a:solidFill>
                  <a:srgbClr val="001F5F"/>
                </a:solidFill>
                <a:latin typeface="Arial"/>
                <a:cs typeface="Arial"/>
              </a:rPr>
              <a:t>is</a:t>
            </a:r>
            <a:r>
              <a:rPr dirty="0" sz="3200" spc="-85">
                <a:solidFill>
                  <a:srgbClr val="001F5F"/>
                </a:solidFill>
                <a:latin typeface="Arial"/>
                <a:cs typeface="Arial"/>
              </a:rPr>
              <a:t> </a:t>
            </a:r>
            <a:r>
              <a:rPr dirty="0" sz="3200">
                <a:solidFill>
                  <a:srgbClr val="001F5F"/>
                </a:solidFill>
                <a:latin typeface="Arial"/>
                <a:cs typeface="Arial"/>
              </a:rPr>
              <a:t>“a</a:t>
            </a:r>
            <a:r>
              <a:rPr dirty="0" sz="3200" spc="-65">
                <a:solidFill>
                  <a:srgbClr val="001F5F"/>
                </a:solidFill>
                <a:latin typeface="Arial"/>
                <a:cs typeface="Arial"/>
              </a:rPr>
              <a:t> </a:t>
            </a:r>
            <a:r>
              <a:rPr dirty="0" sz="3200">
                <a:solidFill>
                  <a:srgbClr val="001F5F"/>
                </a:solidFill>
                <a:latin typeface="Arial"/>
                <a:cs typeface="Arial"/>
              </a:rPr>
              <a:t>named</a:t>
            </a:r>
            <a:r>
              <a:rPr dirty="0" sz="3200" spc="-60">
                <a:solidFill>
                  <a:srgbClr val="001F5F"/>
                </a:solidFill>
                <a:latin typeface="Arial"/>
                <a:cs typeface="Arial"/>
              </a:rPr>
              <a:t> </a:t>
            </a:r>
            <a:r>
              <a:rPr dirty="0" sz="3200">
                <a:solidFill>
                  <a:srgbClr val="001F5F"/>
                </a:solidFill>
                <a:latin typeface="Arial"/>
                <a:cs typeface="Arial"/>
              </a:rPr>
              <a:t>space</a:t>
            </a:r>
            <a:r>
              <a:rPr dirty="0" sz="3200" spc="-90">
                <a:solidFill>
                  <a:srgbClr val="001F5F"/>
                </a:solidFill>
                <a:latin typeface="Arial"/>
                <a:cs typeface="Arial"/>
              </a:rPr>
              <a:t> </a:t>
            </a:r>
            <a:r>
              <a:rPr dirty="0" sz="3200">
                <a:solidFill>
                  <a:srgbClr val="001F5F"/>
                </a:solidFill>
                <a:latin typeface="Arial"/>
                <a:cs typeface="Arial"/>
              </a:rPr>
              <a:t>in</a:t>
            </a:r>
            <a:r>
              <a:rPr dirty="0" sz="3200" spc="-60">
                <a:solidFill>
                  <a:srgbClr val="001F5F"/>
                </a:solidFill>
                <a:latin typeface="Arial"/>
                <a:cs typeface="Arial"/>
              </a:rPr>
              <a:t> </a:t>
            </a:r>
            <a:r>
              <a:rPr dirty="0" sz="3200">
                <a:solidFill>
                  <a:srgbClr val="001F5F"/>
                </a:solidFill>
                <a:latin typeface="Arial"/>
                <a:cs typeface="Arial"/>
              </a:rPr>
              <a:t>the</a:t>
            </a:r>
            <a:r>
              <a:rPr dirty="0" sz="3200" spc="-60">
                <a:solidFill>
                  <a:srgbClr val="001F5F"/>
                </a:solidFill>
                <a:latin typeface="Arial"/>
                <a:cs typeface="Arial"/>
              </a:rPr>
              <a:t> </a:t>
            </a:r>
            <a:r>
              <a:rPr dirty="0" sz="3200" spc="-10">
                <a:solidFill>
                  <a:srgbClr val="001F5F"/>
                </a:solidFill>
                <a:latin typeface="Arial"/>
                <a:cs typeface="Arial"/>
              </a:rPr>
              <a:t>memory” </a:t>
            </a:r>
            <a:r>
              <a:rPr dirty="0" sz="3200">
                <a:solidFill>
                  <a:srgbClr val="001F5F"/>
                </a:solidFill>
                <a:latin typeface="Arial"/>
                <a:cs typeface="Arial"/>
              </a:rPr>
              <a:t>that</a:t>
            </a:r>
            <a:r>
              <a:rPr dirty="0" sz="3200" spc="-75">
                <a:solidFill>
                  <a:srgbClr val="001F5F"/>
                </a:solidFill>
                <a:latin typeface="Arial"/>
                <a:cs typeface="Arial"/>
              </a:rPr>
              <a:t> </a:t>
            </a:r>
            <a:r>
              <a:rPr dirty="0" sz="3200">
                <a:solidFill>
                  <a:srgbClr val="001F5F"/>
                </a:solidFill>
                <a:latin typeface="Arial"/>
                <a:cs typeface="Arial"/>
              </a:rPr>
              <a:t>stores</a:t>
            </a:r>
            <a:r>
              <a:rPr dirty="0" sz="3200" spc="-90">
                <a:solidFill>
                  <a:srgbClr val="001F5F"/>
                </a:solidFill>
                <a:latin typeface="Arial"/>
                <a:cs typeface="Arial"/>
              </a:rPr>
              <a:t> </a:t>
            </a:r>
            <a:r>
              <a:rPr dirty="0" sz="3200">
                <a:solidFill>
                  <a:srgbClr val="001F5F"/>
                </a:solidFill>
                <a:latin typeface="Arial"/>
                <a:cs typeface="Arial"/>
              </a:rPr>
              <a:t>values.</a:t>
            </a:r>
            <a:r>
              <a:rPr dirty="0" sz="3200" spc="-90">
                <a:solidFill>
                  <a:srgbClr val="001F5F"/>
                </a:solidFill>
                <a:latin typeface="Arial"/>
                <a:cs typeface="Arial"/>
              </a:rPr>
              <a:t> </a:t>
            </a:r>
            <a:r>
              <a:rPr dirty="0" sz="3200">
                <a:solidFill>
                  <a:srgbClr val="001F5F"/>
                </a:solidFill>
                <a:latin typeface="Arial"/>
                <a:cs typeface="Arial"/>
              </a:rPr>
              <a:t>In</a:t>
            </a:r>
            <a:r>
              <a:rPr dirty="0" sz="3200" spc="-75">
                <a:solidFill>
                  <a:srgbClr val="001F5F"/>
                </a:solidFill>
                <a:latin typeface="Arial"/>
                <a:cs typeface="Arial"/>
              </a:rPr>
              <a:t> </a:t>
            </a:r>
            <a:r>
              <a:rPr dirty="0" sz="3200">
                <a:solidFill>
                  <a:srgbClr val="001F5F"/>
                </a:solidFill>
                <a:latin typeface="Arial"/>
                <a:cs typeface="Arial"/>
              </a:rPr>
              <a:t>other</a:t>
            </a:r>
            <a:r>
              <a:rPr dirty="0" sz="3200" spc="-75">
                <a:solidFill>
                  <a:srgbClr val="001F5F"/>
                </a:solidFill>
                <a:latin typeface="Arial"/>
                <a:cs typeface="Arial"/>
              </a:rPr>
              <a:t> </a:t>
            </a:r>
            <a:r>
              <a:rPr dirty="0" sz="3200">
                <a:solidFill>
                  <a:srgbClr val="001F5F"/>
                </a:solidFill>
                <a:latin typeface="Arial"/>
                <a:cs typeface="Arial"/>
              </a:rPr>
              <a:t>words,</a:t>
            </a:r>
            <a:r>
              <a:rPr dirty="0" sz="3200" spc="-45">
                <a:solidFill>
                  <a:srgbClr val="001F5F"/>
                </a:solidFill>
                <a:latin typeface="Arial"/>
                <a:cs typeface="Arial"/>
              </a:rPr>
              <a:t> </a:t>
            </a:r>
            <a:r>
              <a:rPr dirty="0" sz="3200">
                <a:solidFill>
                  <a:srgbClr val="001F5F"/>
                </a:solidFill>
                <a:latin typeface="Arial"/>
                <a:cs typeface="Arial"/>
              </a:rPr>
              <a:t>it</a:t>
            </a:r>
            <a:r>
              <a:rPr dirty="0" sz="3200" spc="-75">
                <a:solidFill>
                  <a:srgbClr val="001F5F"/>
                </a:solidFill>
                <a:latin typeface="Arial"/>
                <a:cs typeface="Arial"/>
              </a:rPr>
              <a:t> </a:t>
            </a:r>
            <a:r>
              <a:rPr dirty="0" sz="3200">
                <a:solidFill>
                  <a:srgbClr val="001F5F"/>
                </a:solidFill>
                <a:latin typeface="Arial"/>
                <a:cs typeface="Arial"/>
              </a:rPr>
              <a:t>acts</a:t>
            </a:r>
            <a:r>
              <a:rPr dirty="0" sz="3200" spc="-85">
                <a:solidFill>
                  <a:srgbClr val="001F5F"/>
                </a:solidFill>
                <a:latin typeface="Arial"/>
                <a:cs typeface="Arial"/>
              </a:rPr>
              <a:t> </a:t>
            </a:r>
            <a:r>
              <a:rPr dirty="0" sz="3200" spc="-50">
                <a:solidFill>
                  <a:srgbClr val="001F5F"/>
                </a:solidFill>
                <a:latin typeface="Arial"/>
                <a:cs typeface="Arial"/>
              </a:rPr>
              <a:t>a </a:t>
            </a:r>
            <a:r>
              <a:rPr dirty="0" sz="3200">
                <a:solidFill>
                  <a:srgbClr val="001F5F"/>
                </a:solidFill>
                <a:latin typeface="Arial"/>
                <a:cs typeface="Arial"/>
              </a:rPr>
              <a:t>container</a:t>
            </a:r>
            <a:r>
              <a:rPr dirty="0" sz="3200" spc="-100">
                <a:solidFill>
                  <a:srgbClr val="001F5F"/>
                </a:solidFill>
                <a:latin typeface="Arial"/>
                <a:cs typeface="Arial"/>
              </a:rPr>
              <a:t> </a:t>
            </a:r>
            <a:r>
              <a:rPr dirty="0" sz="3200">
                <a:solidFill>
                  <a:srgbClr val="001F5F"/>
                </a:solidFill>
                <a:latin typeface="Arial"/>
                <a:cs typeface="Arial"/>
              </a:rPr>
              <a:t>for</a:t>
            </a:r>
            <a:r>
              <a:rPr dirty="0" sz="3200" spc="-60">
                <a:solidFill>
                  <a:srgbClr val="001F5F"/>
                </a:solidFill>
                <a:latin typeface="Arial"/>
                <a:cs typeface="Arial"/>
              </a:rPr>
              <a:t> </a:t>
            </a:r>
            <a:r>
              <a:rPr dirty="0" sz="3200">
                <a:solidFill>
                  <a:srgbClr val="001F5F"/>
                </a:solidFill>
                <a:latin typeface="Arial"/>
                <a:cs typeface="Arial"/>
              </a:rPr>
              <a:t>values</a:t>
            </a:r>
            <a:r>
              <a:rPr dirty="0" sz="3200" spc="-105">
                <a:solidFill>
                  <a:srgbClr val="001F5F"/>
                </a:solidFill>
                <a:latin typeface="Arial"/>
                <a:cs typeface="Arial"/>
              </a:rPr>
              <a:t> </a:t>
            </a:r>
            <a:r>
              <a:rPr dirty="0" sz="3200">
                <a:solidFill>
                  <a:srgbClr val="001F5F"/>
                </a:solidFill>
                <a:latin typeface="Arial"/>
                <a:cs typeface="Arial"/>
              </a:rPr>
              <a:t>in</a:t>
            </a:r>
            <a:r>
              <a:rPr dirty="0" sz="3200" spc="-70">
                <a:solidFill>
                  <a:srgbClr val="001F5F"/>
                </a:solidFill>
                <a:latin typeface="Arial"/>
                <a:cs typeface="Arial"/>
              </a:rPr>
              <a:t> </a:t>
            </a:r>
            <a:r>
              <a:rPr dirty="0" sz="3200">
                <a:solidFill>
                  <a:srgbClr val="001F5F"/>
                </a:solidFill>
                <a:latin typeface="Arial"/>
                <a:cs typeface="Arial"/>
              </a:rPr>
              <a:t>a</a:t>
            </a:r>
            <a:r>
              <a:rPr dirty="0" sz="3200" spc="-70">
                <a:solidFill>
                  <a:srgbClr val="001F5F"/>
                </a:solidFill>
                <a:latin typeface="Arial"/>
                <a:cs typeface="Arial"/>
              </a:rPr>
              <a:t> </a:t>
            </a:r>
            <a:r>
              <a:rPr dirty="0" sz="3200" spc="-10">
                <a:solidFill>
                  <a:srgbClr val="001F5F"/>
                </a:solidFill>
                <a:latin typeface="Arial"/>
                <a:cs typeface="Arial"/>
              </a:rPr>
              <a:t>program.</a:t>
            </a:r>
            <a:endParaRPr sz="3200">
              <a:latin typeface="Arial"/>
              <a:cs typeface="Arial"/>
            </a:endParaRPr>
          </a:p>
        </p:txBody>
      </p:sp>
      <p:pic>
        <p:nvPicPr>
          <p:cNvPr id="4" name="object 4" descr=""/>
          <p:cNvPicPr/>
          <p:nvPr/>
        </p:nvPicPr>
        <p:blipFill>
          <a:blip r:embed="rId2" cstate="print"/>
          <a:stretch>
            <a:fillRect/>
          </a:stretch>
        </p:blipFill>
        <p:spPr>
          <a:xfrm>
            <a:off x="2843783" y="609600"/>
            <a:ext cx="4264152" cy="14935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2049145">
              <a:lnSpc>
                <a:spcPct val="100000"/>
              </a:lnSpc>
              <a:spcBef>
                <a:spcPts val="95"/>
              </a:spcBef>
            </a:pPr>
            <a:r>
              <a:rPr dirty="0" sz="3100" spc="-10">
                <a:latin typeface="Arial"/>
                <a:cs typeface="Arial"/>
              </a:rPr>
              <a:t>LOGICAL</a:t>
            </a:r>
            <a:r>
              <a:rPr dirty="0" sz="3100" spc="-170">
                <a:latin typeface="Arial"/>
                <a:cs typeface="Arial"/>
              </a:rPr>
              <a:t> </a:t>
            </a:r>
            <a:r>
              <a:rPr dirty="0" sz="3100" spc="-25">
                <a:latin typeface="Arial"/>
                <a:cs typeface="Arial"/>
              </a:rPr>
              <a:t>OPERATORS:</a:t>
            </a:r>
            <a:endParaRPr sz="3100">
              <a:latin typeface="Arial"/>
              <a:cs typeface="Arial"/>
            </a:endParaRPr>
          </a:p>
        </p:txBody>
      </p:sp>
      <p:graphicFrame>
        <p:nvGraphicFramePr>
          <p:cNvPr id="3" name="object 3" descr=""/>
          <p:cNvGraphicFramePr>
            <a:graphicFrameLocks noGrp="1"/>
          </p:cNvGraphicFramePr>
          <p:nvPr/>
        </p:nvGraphicFramePr>
        <p:xfrm>
          <a:off x="1384236" y="1533588"/>
          <a:ext cx="8213090" cy="4556759"/>
        </p:xfrm>
        <a:graphic>
          <a:graphicData uri="http://schemas.openxmlformats.org/drawingml/2006/table">
            <a:tbl>
              <a:tblPr firstRow="1" bandRow="1">
                <a:tableStyleId>{2D5ABB26-0587-4C30-8999-92F81FD0307C}</a:tableStyleId>
              </a:tblPr>
              <a:tblGrid>
                <a:gridCol w="1278890"/>
                <a:gridCol w="4101465"/>
                <a:gridCol w="2822575"/>
              </a:tblGrid>
              <a:tr h="1064260">
                <a:tc>
                  <a:txBody>
                    <a:bodyPr/>
                    <a:lstStyle/>
                    <a:p>
                      <a:pPr algn="ctr">
                        <a:lnSpc>
                          <a:spcPct val="100000"/>
                        </a:lnSpc>
                        <a:spcBef>
                          <a:spcPts val="484"/>
                        </a:spcBef>
                      </a:pPr>
                      <a:r>
                        <a:rPr dirty="0" sz="1800" spc="-10">
                          <a:solidFill>
                            <a:srgbClr val="001F5F"/>
                          </a:solidFill>
                          <a:latin typeface="Trebuchet MS"/>
                          <a:cs typeface="Trebuchet MS"/>
                        </a:rPr>
                        <a:t>Operator</a:t>
                      </a:r>
                      <a:endParaRPr sz="1800">
                        <a:latin typeface="Trebuchet MS"/>
                        <a:cs typeface="Trebuchet MS"/>
                      </a:endParaRPr>
                    </a:p>
                  </a:txBody>
                  <a:tcPr marL="0" marR="0" marB="0" marT="61594">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algn="ctr" marL="3175">
                        <a:lnSpc>
                          <a:spcPct val="100000"/>
                        </a:lnSpc>
                        <a:spcBef>
                          <a:spcPts val="484"/>
                        </a:spcBef>
                      </a:pPr>
                      <a:r>
                        <a:rPr dirty="0" sz="1800" spc="-10">
                          <a:solidFill>
                            <a:srgbClr val="001F5F"/>
                          </a:solidFill>
                          <a:latin typeface="Trebuchet MS"/>
                          <a:cs typeface="Trebuchet MS"/>
                        </a:rPr>
                        <a:t>Description</a:t>
                      </a:r>
                      <a:endParaRPr sz="1800">
                        <a:latin typeface="Trebuchet MS"/>
                        <a:cs typeface="Trebuchet MS"/>
                      </a:endParaRPr>
                    </a:p>
                  </a:txBody>
                  <a:tcPr marL="0" marR="0" marB="0" marT="61594">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algn="ctr" marL="3175">
                        <a:lnSpc>
                          <a:spcPct val="100000"/>
                        </a:lnSpc>
                        <a:spcBef>
                          <a:spcPts val="484"/>
                        </a:spcBef>
                      </a:pPr>
                      <a:r>
                        <a:rPr dirty="0" sz="1800" spc="-10">
                          <a:solidFill>
                            <a:srgbClr val="001F5F"/>
                          </a:solidFill>
                          <a:latin typeface="Trebuchet MS"/>
                          <a:cs typeface="Trebuchet MS"/>
                        </a:rPr>
                        <a:t>Example</a:t>
                      </a:r>
                      <a:endParaRPr sz="1800">
                        <a:latin typeface="Trebuchet MS"/>
                        <a:cs typeface="Trebuchet MS"/>
                      </a:endParaRPr>
                    </a:p>
                  </a:txBody>
                  <a:tcPr marL="0" marR="0" marB="0" marT="61594">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r>
              <a:tr h="1064260">
                <a:tc>
                  <a:txBody>
                    <a:bodyPr/>
                    <a:lstStyle/>
                    <a:p>
                      <a:pPr algn="ctr" marL="1270">
                        <a:lnSpc>
                          <a:spcPct val="100000"/>
                        </a:lnSpc>
                        <a:spcBef>
                          <a:spcPts val="484"/>
                        </a:spcBef>
                      </a:pPr>
                      <a:r>
                        <a:rPr dirty="0" sz="1800" spc="-25">
                          <a:solidFill>
                            <a:srgbClr val="001F5F"/>
                          </a:solidFill>
                          <a:latin typeface="Trebuchet MS"/>
                          <a:cs typeface="Trebuchet MS"/>
                        </a:rPr>
                        <a:t>&amp;&amp;</a:t>
                      </a:r>
                      <a:endParaRPr sz="1800">
                        <a:latin typeface="Trebuchet MS"/>
                        <a:cs typeface="Trebuchet MS"/>
                      </a:endParaRPr>
                    </a:p>
                  </a:txBody>
                  <a:tcPr marL="0" marR="0" marB="0" marT="61594">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140335" marR="130175" indent="-3175">
                        <a:lnSpc>
                          <a:spcPct val="100000"/>
                        </a:lnSpc>
                        <a:spcBef>
                          <a:spcPts val="484"/>
                        </a:spcBef>
                      </a:pPr>
                      <a:r>
                        <a:rPr dirty="0" sz="1800" b="1">
                          <a:solidFill>
                            <a:srgbClr val="001F5F"/>
                          </a:solidFill>
                          <a:latin typeface="Trebuchet MS"/>
                          <a:cs typeface="Trebuchet MS"/>
                        </a:rPr>
                        <a:t>And</a:t>
                      </a:r>
                      <a:r>
                        <a:rPr dirty="0" sz="1800" spc="5" b="1">
                          <a:solidFill>
                            <a:srgbClr val="001F5F"/>
                          </a:solidFill>
                          <a:latin typeface="Trebuchet MS"/>
                          <a:cs typeface="Trebuchet MS"/>
                        </a:rPr>
                        <a:t> </a:t>
                      </a:r>
                      <a:r>
                        <a:rPr dirty="0" sz="1800">
                          <a:solidFill>
                            <a:srgbClr val="001F5F"/>
                          </a:solidFill>
                          <a:latin typeface="Trebuchet MS"/>
                          <a:cs typeface="Trebuchet MS"/>
                        </a:rPr>
                        <a:t>−</a:t>
                      </a:r>
                      <a:r>
                        <a:rPr dirty="0" sz="1800" spc="-65">
                          <a:solidFill>
                            <a:srgbClr val="001F5F"/>
                          </a:solidFill>
                          <a:latin typeface="Trebuchet MS"/>
                          <a:cs typeface="Trebuchet MS"/>
                        </a:rPr>
                        <a:t> </a:t>
                      </a:r>
                      <a:r>
                        <a:rPr dirty="0" sz="1800">
                          <a:solidFill>
                            <a:srgbClr val="001F5F"/>
                          </a:solidFill>
                          <a:latin typeface="Trebuchet MS"/>
                          <a:cs typeface="Trebuchet MS"/>
                        </a:rPr>
                        <a:t>The</a:t>
                      </a:r>
                      <a:r>
                        <a:rPr dirty="0" sz="1800" spc="-5">
                          <a:solidFill>
                            <a:srgbClr val="001F5F"/>
                          </a:solidFill>
                          <a:latin typeface="Trebuchet MS"/>
                          <a:cs typeface="Trebuchet MS"/>
                        </a:rPr>
                        <a:t> </a:t>
                      </a:r>
                      <a:r>
                        <a:rPr dirty="0" sz="1800">
                          <a:solidFill>
                            <a:srgbClr val="001F5F"/>
                          </a:solidFill>
                          <a:latin typeface="Trebuchet MS"/>
                          <a:cs typeface="Trebuchet MS"/>
                        </a:rPr>
                        <a:t>operator</a:t>
                      </a:r>
                      <a:r>
                        <a:rPr dirty="0" sz="1800" spc="-15">
                          <a:solidFill>
                            <a:srgbClr val="001F5F"/>
                          </a:solidFill>
                          <a:latin typeface="Trebuchet MS"/>
                          <a:cs typeface="Trebuchet MS"/>
                        </a:rPr>
                        <a:t> </a:t>
                      </a:r>
                      <a:r>
                        <a:rPr dirty="0" sz="1800">
                          <a:solidFill>
                            <a:srgbClr val="001F5F"/>
                          </a:solidFill>
                          <a:latin typeface="Trebuchet MS"/>
                          <a:cs typeface="Trebuchet MS"/>
                        </a:rPr>
                        <a:t>returns</a:t>
                      </a:r>
                      <a:r>
                        <a:rPr dirty="0" sz="1800" spc="-20">
                          <a:solidFill>
                            <a:srgbClr val="001F5F"/>
                          </a:solidFill>
                          <a:latin typeface="Trebuchet MS"/>
                          <a:cs typeface="Trebuchet MS"/>
                        </a:rPr>
                        <a:t> </a:t>
                      </a:r>
                      <a:r>
                        <a:rPr dirty="0" sz="1800">
                          <a:solidFill>
                            <a:srgbClr val="001F5F"/>
                          </a:solidFill>
                          <a:latin typeface="Trebuchet MS"/>
                          <a:cs typeface="Trebuchet MS"/>
                        </a:rPr>
                        <a:t>true</a:t>
                      </a:r>
                      <a:r>
                        <a:rPr dirty="0" sz="1800" spc="-5">
                          <a:solidFill>
                            <a:srgbClr val="001F5F"/>
                          </a:solidFill>
                          <a:latin typeface="Trebuchet MS"/>
                          <a:cs typeface="Trebuchet MS"/>
                        </a:rPr>
                        <a:t> </a:t>
                      </a:r>
                      <a:r>
                        <a:rPr dirty="0" sz="1800" spc="-20">
                          <a:solidFill>
                            <a:srgbClr val="001F5F"/>
                          </a:solidFill>
                          <a:latin typeface="Trebuchet MS"/>
                          <a:cs typeface="Trebuchet MS"/>
                        </a:rPr>
                        <a:t>only </a:t>
                      </a:r>
                      <a:r>
                        <a:rPr dirty="0" sz="1800">
                          <a:solidFill>
                            <a:srgbClr val="001F5F"/>
                          </a:solidFill>
                          <a:latin typeface="Trebuchet MS"/>
                          <a:cs typeface="Trebuchet MS"/>
                        </a:rPr>
                        <a:t>if</a:t>
                      </a:r>
                      <a:r>
                        <a:rPr dirty="0" sz="1800" spc="-50">
                          <a:solidFill>
                            <a:srgbClr val="001F5F"/>
                          </a:solidFill>
                          <a:latin typeface="Trebuchet MS"/>
                          <a:cs typeface="Trebuchet MS"/>
                        </a:rPr>
                        <a:t> </a:t>
                      </a:r>
                      <a:r>
                        <a:rPr dirty="0" sz="1800">
                          <a:solidFill>
                            <a:srgbClr val="001F5F"/>
                          </a:solidFill>
                          <a:latin typeface="Trebuchet MS"/>
                          <a:cs typeface="Trebuchet MS"/>
                        </a:rPr>
                        <a:t>all</a:t>
                      </a:r>
                      <a:r>
                        <a:rPr dirty="0" sz="1800" spc="-25">
                          <a:solidFill>
                            <a:srgbClr val="001F5F"/>
                          </a:solidFill>
                          <a:latin typeface="Trebuchet MS"/>
                          <a:cs typeface="Trebuchet MS"/>
                        </a:rPr>
                        <a:t> </a:t>
                      </a:r>
                      <a:r>
                        <a:rPr dirty="0" sz="1800">
                          <a:solidFill>
                            <a:srgbClr val="001F5F"/>
                          </a:solidFill>
                          <a:latin typeface="Trebuchet MS"/>
                          <a:cs typeface="Trebuchet MS"/>
                        </a:rPr>
                        <a:t>the</a:t>
                      </a:r>
                      <a:r>
                        <a:rPr dirty="0" sz="1800" spc="-45">
                          <a:solidFill>
                            <a:srgbClr val="001F5F"/>
                          </a:solidFill>
                          <a:latin typeface="Trebuchet MS"/>
                          <a:cs typeface="Trebuchet MS"/>
                        </a:rPr>
                        <a:t> </a:t>
                      </a:r>
                      <a:r>
                        <a:rPr dirty="0" sz="1800">
                          <a:solidFill>
                            <a:srgbClr val="001F5F"/>
                          </a:solidFill>
                          <a:latin typeface="Trebuchet MS"/>
                          <a:cs typeface="Trebuchet MS"/>
                        </a:rPr>
                        <a:t>expressions</a:t>
                      </a:r>
                      <a:r>
                        <a:rPr dirty="0" sz="1800" spc="-5">
                          <a:solidFill>
                            <a:srgbClr val="001F5F"/>
                          </a:solidFill>
                          <a:latin typeface="Trebuchet MS"/>
                          <a:cs typeface="Trebuchet MS"/>
                        </a:rPr>
                        <a:t> </a:t>
                      </a:r>
                      <a:r>
                        <a:rPr dirty="0" sz="1800">
                          <a:solidFill>
                            <a:srgbClr val="001F5F"/>
                          </a:solidFill>
                          <a:latin typeface="Trebuchet MS"/>
                          <a:cs typeface="Trebuchet MS"/>
                        </a:rPr>
                        <a:t>specified</a:t>
                      </a:r>
                      <a:r>
                        <a:rPr dirty="0" sz="1800" spc="-40">
                          <a:solidFill>
                            <a:srgbClr val="001F5F"/>
                          </a:solidFill>
                          <a:latin typeface="Trebuchet MS"/>
                          <a:cs typeface="Trebuchet MS"/>
                        </a:rPr>
                        <a:t> </a:t>
                      </a:r>
                      <a:r>
                        <a:rPr dirty="0" sz="1800" spc="-10">
                          <a:solidFill>
                            <a:srgbClr val="001F5F"/>
                          </a:solidFill>
                          <a:latin typeface="Trebuchet MS"/>
                          <a:cs typeface="Trebuchet MS"/>
                        </a:rPr>
                        <a:t>return </a:t>
                      </a:r>
                      <a:r>
                        <a:rPr dirty="0" sz="1800" spc="-20">
                          <a:solidFill>
                            <a:srgbClr val="001F5F"/>
                          </a:solidFill>
                          <a:latin typeface="Trebuchet MS"/>
                          <a:cs typeface="Trebuchet MS"/>
                        </a:rPr>
                        <a:t>true</a:t>
                      </a:r>
                      <a:endParaRPr sz="1800">
                        <a:latin typeface="Trebuchet MS"/>
                        <a:cs typeface="Trebuchet MS"/>
                      </a:endParaRPr>
                    </a:p>
                  </a:txBody>
                  <a:tcPr marL="0" marR="0" marB="0" marT="61594">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484"/>
                        </a:spcBef>
                      </a:pPr>
                      <a:r>
                        <a:rPr dirty="0" sz="1800">
                          <a:solidFill>
                            <a:srgbClr val="001F5F"/>
                          </a:solidFill>
                          <a:latin typeface="Trebuchet MS"/>
                          <a:cs typeface="Trebuchet MS"/>
                        </a:rPr>
                        <a:t>(A</a:t>
                      </a:r>
                      <a:r>
                        <a:rPr dirty="0" sz="1800" spc="-125">
                          <a:solidFill>
                            <a:srgbClr val="001F5F"/>
                          </a:solidFill>
                          <a:latin typeface="Trebuchet MS"/>
                          <a:cs typeface="Trebuchet MS"/>
                        </a:rPr>
                        <a:t> </a:t>
                      </a:r>
                      <a:r>
                        <a:rPr dirty="0" sz="1800">
                          <a:solidFill>
                            <a:srgbClr val="001F5F"/>
                          </a:solidFill>
                          <a:latin typeface="Trebuchet MS"/>
                          <a:cs typeface="Trebuchet MS"/>
                        </a:rPr>
                        <a:t>&gt;</a:t>
                      </a:r>
                      <a:r>
                        <a:rPr dirty="0" sz="1800" spc="-5">
                          <a:solidFill>
                            <a:srgbClr val="001F5F"/>
                          </a:solidFill>
                          <a:latin typeface="Trebuchet MS"/>
                          <a:cs typeface="Trebuchet MS"/>
                        </a:rPr>
                        <a:t> </a:t>
                      </a:r>
                      <a:r>
                        <a:rPr dirty="0" sz="1800">
                          <a:solidFill>
                            <a:srgbClr val="001F5F"/>
                          </a:solidFill>
                          <a:latin typeface="Trebuchet MS"/>
                          <a:cs typeface="Trebuchet MS"/>
                        </a:rPr>
                        <a:t>10</a:t>
                      </a:r>
                      <a:r>
                        <a:rPr dirty="0" sz="1800" spc="15">
                          <a:solidFill>
                            <a:srgbClr val="001F5F"/>
                          </a:solidFill>
                          <a:latin typeface="Trebuchet MS"/>
                          <a:cs typeface="Trebuchet MS"/>
                        </a:rPr>
                        <a:t> </a:t>
                      </a:r>
                      <a:r>
                        <a:rPr dirty="0" sz="1800">
                          <a:solidFill>
                            <a:srgbClr val="001F5F"/>
                          </a:solidFill>
                          <a:latin typeface="Trebuchet MS"/>
                          <a:cs typeface="Trebuchet MS"/>
                        </a:rPr>
                        <a:t>&amp;&amp;</a:t>
                      </a:r>
                      <a:r>
                        <a:rPr dirty="0" sz="1800" spc="-20">
                          <a:solidFill>
                            <a:srgbClr val="001F5F"/>
                          </a:solidFill>
                          <a:latin typeface="Trebuchet MS"/>
                          <a:cs typeface="Trebuchet MS"/>
                        </a:rPr>
                        <a:t> </a:t>
                      </a:r>
                      <a:r>
                        <a:rPr dirty="0" sz="1800">
                          <a:solidFill>
                            <a:srgbClr val="001F5F"/>
                          </a:solidFill>
                          <a:latin typeface="Trebuchet MS"/>
                          <a:cs typeface="Trebuchet MS"/>
                        </a:rPr>
                        <a:t>B</a:t>
                      </a:r>
                      <a:r>
                        <a:rPr dirty="0" sz="1800" spc="-10">
                          <a:solidFill>
                            <a:srgbClr val="001F5F"/>
                          </a:solidFill>
                          <a:latin typeface="Trebuchet MS"/>
                          <a:cs typeface="Trebuchet MS"/>
                        </a:rPr>
                        <a:t> </a:t>
                      </a:r>
                      <a:r>
                        <a:rPr dirty="0" sz="1800">
                          <a:solidFill>
                            <a:srgbClr val="001F5F"/>
                          </a:solidFill>
                          <a:latin typeface="Trebuchet MS"/>
                          <a:cs typeface="Trebuchet MS"/>
                        </a:rPr>
                        <a:t>&gt;</a:t>
                      </a:r>
                      <a:r>
                        <a:rPr dirty="0" sz="1800" spc="-5">
                          <a:solidFill>
                            <a:srgbClr val="001F5F"/>
                          </a:solidFill>
                          <a:latin typeface="Trebuchet MS"/>
                          <a:cs typeface="Trebuchet MS"/>
                        </a:rPr>
                        <a:t> </a:t>
                      </a:r>
                      <a:r>
                        <a:rPr dirty="0" sz="1800">
                          <a:solidFill>
                            <a:srgbClr val="001F5F"/>
                          </a:solidFill>
                          <a:latin typeface="Trebuchet MS"/>
                          <a:cs typeface="Trebuchet MS"/>
                        </a:rPr>
                        <a:t>10)</a:t>
                      </a:r>
                      <a:r>
                        <a:rPr dirty="0" sz="1800" spc="15">
                          <a:solidFill>
                            <a:srgbClr val="001F5F"/>
                          </a:solidFill>
                          <a:latin typeface="Trebuchet MS"/>
                          <a:cs typeface="Trebuchet MS"/>
                        </a:rPr>
                        <a:t> </a:t>
                      </a:r>
                      <a:r>
                        <a:rPr dirty="0" sz="1800" spc="-25">
                          <a:solidFill>
                            <a:srgbClr val="001F5F"/>
                          </a:solidFill>
                          <a:latin typeface="Trebuchet MS"/>
                          <a:cs typeface="Trebuchet MS"/>
                        </a:rPr>
                        <a:t>is</a:t>
                      </a:r>
                      <a:endParaRPr sz="1800">
                        <a:latin typeface="Trebuchet MS"/>
                        <a:cs typeface="Trebuchet MS"/>
                      </a:endParaRPr>
                    </a:p>
                    <a:p>
                      <a:pPr algn="ctr">
                        <a:lnSpc>
                          <a:spcPct val="100000"/>
                        </a:lnSpc>
                      </a:pPr>
                      <a:r>
                        <a:rPr dirty="0" sz="1800" spc="-10">
                          <a:solidFill>
                            <a:srgbClr val="001F5F"/>
                          </a:solidFill>
                          <a:latin typeface="Trebuchet MS"/>
                          <a:cs typeface="Trebuchet MS"/>
                        </a:rPr>
                        <a:t>False.</a:t>
                      </a:r>
                      <a:endParaRPr sz="1800">
                        <a:latin typeface="Trebuchet MS"/>
                        <a:cs typeface="Trebuchet MS"/>
                      </a:endParaRPr>
                    </a:p>
                  </a:txBody>
                  <a:tcPr marL="0" marR="0" marB="0" marT="61594">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1064260">
                <a:tc>
                  <a:txBody>
                    <a:bodyPr/>
                    <a:lstStyle/>
                    <a:p>
                      <a:pPr algn="ctr" marL="1270">
                        <a:lnSpc>
                          <a:spcPct val="100000"/>
                        </a:lnSpc>
                        <a:spcBef>
                          <a:spcPts val="490"/>
                        </a:spcBef>
                      </a:pPr>
                      <a:r>
                        <a:rPr dirty="0" sz="1800" spc="-25">
                          <a:solidFill>
                            <a:srgbClr val="001F5F"/>
                          </a:solidFill>
                          <a:latin typeface="Trebuchet MS"/>
                          <a:cs typeface="Trebuchet MS"/>
                        </a:rPr>
                        <a:t>||</a:t>
                      </a:r>
                      <a:endParaRPr sz="1800">
                        <a:latin typeface="Trebuchet MS"/>
                        <a:cs typeface="Trebuchet MS"/>
                      </a:endParaRPr>
                    </a:p>
                  </a:txBody>
                  <a:tcPr marL="0" marR="0" marB="0" marT="6223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125095" marR="120014" indent="-1270">
                        <a:lnSpc>
                          <a:spcPct val="100000"/>
                        </a:lnSpc>
                        <a:spcBef>
                          <a:spcPts val="490"/>
                        </a:spcBef>
                      </a:pPr>
                      <a:r>
                        <a:rPr dirty="0" sz="1800" b="1">
                          <a:solidFill>
                            <a:srgbClr val="001F5F"/>
                          </a:solidFill>
                          <a:latin typeface="Trebuchet MS"/>
                          <a:cs typeface="Trebuchet MS"/>
                        </a:rPr>
                        <a:t>OR</a:t>
                      </a:r>
                      <a:r>
                        <a:rPr dirty="0" sz="1800" spc="-20" b="1">
                          <a:solidFill>
                            <a:srgbClr val="001F5F"/>
                          </a:solidFill>
                          <a:latin typeface="Trebuchet MS"/>
                          <a:cs typeface="Trebuchet MS"/>
                        </a:rPr>
                        <a:t> </a:t>
                      </a:r>
                      <a:r>
                        <a:rPr dirty="0" sz="1800">
                          <a:solidFill>
                            <a:srgbClr val="001F5F"/>
                          </a:solidFill>
                          <a:latin typeface="Trebuchet MS"/>
                          <a:cs typeface="Trebuchet MS"/>
                        </a:rPr>
                        <a:t>−</a:t>
                      </a:r>
                      <a:r>
                        <a:rPr dirty="0" sz="1800" spc="-60">
                          <a:solidFill>
                            <a:srgbClr val="001F5F"/>
                          </a:solidFill>
                          <a:latin typeface="Trebuchet MS"/>
                          <a:cs typeface="Trebuchet MS"/>
                        </a:rPr>
                        <a:t> </a:t>
                      </a:r>
                      <a:r>
                        <a:rPr dirty="0" sz="1800">
                          <a:solidFill>
                            <a:srgbClr val="001F5F"/>
                          </a:solidFill>
                          <a:latin typeface="Trebuchet MS"/>
                          <a:cs typeface="Trebuchet MS"/>
                        </a:rPr>
                        <a:t>The operator</a:t>
                      </a:r>
                      <a:r>
                        <a:rPr dirty="0" sz="1800" spc="-10">
                          <a:solidFill>
                            <a:srgbClr val="001F5F"/>
                          </a:solidFill>
                          <a:latin typeface="Trebuchet MS"/>
                          <a:cs typeface="Trebuchet MS"/>
                        </a:rPr>
                        <a:t> </a:t>
                      </a:r>
                      <a:r>
                        <a:rPr dirty="0" sz="1800">
                          <a:solidFill>
                            <a:srgbClr val="001F5F"/>
                          </a:solidFill>
                          <a:latin typeface="Trebuchet MS"/>
                          <a:cs typeface="Trebuchet MS"/>
                        </a:rPr>
                        <a:t>returns</a:t>
                      </a:r>
                      <a:r>
                        <a:rPr dirty="0" sz="1800" spc="-15">
                          <a:solidFill>
                            <a:srgbClr val="001F5F"/>
                          </a:solidFill>
                          <a:latin typeface="Trebuchet MS"/>
                          <a:cs typeface="Trebuchet MS"/>
                        </a:rPr>
                        <a:t> </a:t>
                      </a:r>
                      <a:r>
                        <a:rPr dirty="0" sz="1800">
                          <a:solidFill>
                            <a:srgbClr val="001F5F"/>
                          </a:solidFill>
                          <a:latin typeface="Trebuchet MS"/>
                          <a:cs typeface="Trebuchet MS"/>
                        </a:rPr>
                        <a:t>true</a:t>
                      </a:r>
                      <a:r>
                        <a:rPr dirty="0" sz="1800" spc="-5">
                          <a:solidFill>
                            <a:srgbClr val="001F5F"/>
                          </a:solidFill>
                          <a:latin typeface="Trebuchet MS"/>
                          <a:cs typeface="Trebuchet MS"/>
                        </a:rPr>
                        <a:t> </a:t>
                      </a:r>
                      <a:r>
                        <a:rPr dirty="0" sz="1800">
                          <a:solidFill>
                            <a:srgbClr val="001F5F"/>
                          </a:solidFill>
                          <a:latin typeface="Trebuchet MS"/>
                          <a:cs typeface="Trebuchet MS"/>
                        </a:rPr>
                        <a:t>if</a:t>
                      </a:r>
                      <a:r>
                        <a:rPr dirty="0" sz="1800" spc="-20">
                          <a:solidFill>
                            <a:srgbClr val="001F5F"/>
                          </a:solidFill>
                          <a:latin typeface="Trebuchet MS"/>
                          <a:cs typeface="Trebuchet MS"/>
                        </a:rPr>
                        <a:t> </a:t>
                      </a:r>
                      <a:r>
                        <a:rPr dirty="0" sz="1800" spc="-25">
                          <a:solidFill>
                            <a:srgbClr val="001F5F"/>
                          </a:solidFill>
                          <a:latin typeface="Trebuchet MS"/>
                          <a:cs typeface="Trebuchet MS"/>
                        </a:rPr>
                        <a:t>at </a:t>
                      </a:r>
                      <a:r>
                        <a:rPr dirty="0" sz="1800">
                          <a:solidFill>
                            <a:srgbClr val="001F5F"/>
                          </a:solidFill>
                          <a:latin typeface="Trebuchet MS"/>
                          <a:cs typeface="Trebuchet MS"/>
                        </a:rPr>
                        <a:t>least</a:t>
                      </a:r>
                      <a:r>
                        <a:rPr dirty="0" sz="1800" spc="-30">
                          <a:solidFill>
                            <a:srgbClr val="001F5F"/>
                          </a:solidFill>
                          <a:latin typeface="Trebuchet MS"/>
                          <a:cs typeface="Trebuchet MS"/>
                        </a:rPr>
                        <a:t> </a:t>
                      </a:r>
                      <a:r>
                        <a:rPr dirty="0" sz="1800">
                          <a:solidFill>
                            <a:srgbClr val="001F5F"/>
                          </a:solidFill>
                          <a:latin typeface="Trebuchet MS"/>
                          <a:cs typeface="Trebuchet MS"/>
                        </a:rPr>
                        <a:t>one</a:t>
                      </a:r>
                      <a:r>
                        <a:rPr dirty="0" sz="1800" spc="-20">
                          <a:solidFill>
                            <a:srgbClr val="001F5F"/>
                          </a:solidFill>
                          <a:latin typeface="Trebuchet MS"/>
                          <a:cs typeface="Trebuchet MS"/>
                        </a:rPr>
                        <a:t> </a:t>
                      </a:r>
                      <a:r>
                        <a:rPr dirty="0" sz="1800">
                          <a:solidFill>
                            <a:srgbClr val="001F5F"/>
                          </a:solidFill>
                          <a:latin typeface="Trebuchet MS"/>
                          <a:cs typeface="Trebuchet MS"/>
                        </a:rPr>
                        <a:t>of</a:t>
                      </a:r>
                      <a:r>
                        <a:rPr dirty="0" sz="1800" spc="-35">
                          <a:solidFill>
                            <a:srgbClr val="001F5F"/>
                          </a:solidFill>
                          <a:latin typeface="Trebuchet MS"/>
                          <a:cs typeface="Trebuchet MS"/>
                        </a:rPr>
                        <a:t> </a:t>
                      </a:r>
                      <a:r>
                        <a:rPr dirty="0" sz="1800">
                          <a:solidFill>
                            <a:srgbClr val="001F5F"/>
                          </a:solidFill>
                          <a:latin typeface="Trebuchet MS"/>
                          <a:cs typeface="Trebuchet MS"/>
                        </a:rPr>
                        <a:t>the</a:t>
                      </a:r>
                      <a:r>
                        <a:rPr dirty="0" sz="1800" spc="-40">
                          <a:solidFill>
                            <a:srgbClr val="001F5F"/>
                          </a:solidFill>
                          <a:latin typeface="Trebuchet MS"/>
                          <a:cs typeface="Trebuchet MS"/>
                        </a:rPr>
                        <a:t> </a:t>
                      </a:r>
                      <a:r>
                        <a:rPr dirty="0" sz="1800">
                          <a:solidFill>
                            <a:srgbClr val="001F5F"/>
                          </a:solidFill>
                          <a:latin typeface="Trebuchet MS"/>
                          <a:cs typeface="Trebuchet MS"/>
                        </a:rPr>
                        <a:t>expressions</a:t>
                      </a:r>
                      <a:r>
                        <a:rPr dirty="0" sz="1800" spc="-25">
                          <a:solidFill>
                            <a:srgbClr val="001F5F"/>
                          </a:solidFill>
                          <a:latin typeface="Trebuchet MS"/>
                          <a:cs typeface="Trebuchet MS"/>
                        </a:rPr>
                        <a:t> </a:t>
                      </a:r>
                      <a:r>
                        <a:rPr dirty="0" sz="1800" spc="-10">
                          <a:solidFill>
                            <a:srgbClr val="001F5F"/>
                          </a:solidFill>
                          <a:latin typeface="Trebuchet MS"/>
                          <a:cs typeface="Trebuchet MS"/>
                        </a:rPr>
                        <a:t>specified </a:t>
                      </a:r>
                      <a:r>
                        <a:rPr dirty="0" sz="1800">
                          <a:solidFill>
                            <a:srgbClr val="001F5F"/>
                          </a:solidFill>
                          <a:latin typeface="Trebuchet MS"/>
                          <a:cs typeface="Trebuchet MS"/>
                        </a:rPr>
                        <a:t>return</a:t>
                      </a:r>
                      <a:r>
                        <a:rPr dirty="0" sz="1800" spc="-5">
                          <a:solidFill>
                            <a:srgbClr val="001F5F"/>
                          </a:solidFill>
                          <a:latin typeface="Trebuchet MS"/>
                          <a:cs typeface="Trebuchet MS"/>
                        </a:rPr>
                        <a:t> </a:t>
                      </a:r>
                      <a:r>
                        <a:rPr dirty="0" sz="1800" spc="-20">
                          <a:solidFill>
                            <a:srgbClr val="001F5F"/>
                          </a:solidFill>
                          <a:latin typeface="Trebuchet MS"/>
                          <a:cs typeface="Trebuchet MS"/>
                        </a:rPr>
                        <a:t>true</a:t>
                      </a:r>
                      <a:endParaRPr sz="1800">
                        <a:latin typeface="Trebuchet MS"/>
                        <a:cs typeface="Trebuchet MS"/>
                      </a:endParaRPr>
                    </a:p>
                  </a:txBody>
                  <a:tcPr marL="0" marR="0" marB="0" marT="6223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490"/>
                        </a:spcBef>
                      </a:pPr>
                      <a:r>
                        <a:rPr dirty="0" sz="1800">
                          <a:solidFill>
                            <a:srgbClr val="001F5F"/>
                          </a:solidFill>
                          <a:latin typeface="Trebuchet MS"/>
                          <a:cs typeface="Trebuchet MS"/>
                        </a:rPr>
                        <a:t>(A</a:t>
                      </a:r>
                      <a:r>
                        <a:rPr dirty="0" sz="1800" spc="-125">
                          <a:solidFill>
                            <a:srgbClr val="001F5F"/>
                          </a:solidFill>
                          <a:latin typeface="Trebuchet MS"/>
                          <a:cs typeface="Trebuchet MS"/>
                        </a:rPr>
                        <a:t> </a:t>
                      </a:r>
                      <a:r>
                        <a:rPr dirty="0" sz="1800">
                          <a:solidFill>
                            <a:srgbClr val="001F5F"/>
                          </a:solidFill>
                          <a:latin typeface="Trebuchet MS"/>
                          <a:cs typeface="Trebuchet MS"/>
                        </a:rPr>
                        <a:t>&gt;</a:t>
                      </a:r>
                      <a:r>
                        <a:rPr dirty="0" sz="1800" spc="-10">
                          <a:solidFill>
                            <a:srgbClr val="001F5F"/>
                          </a:solidFill>
                          <a:latin typeface="Trebuchet MS"/>
                          <a:cs typeface="Trebuchet MS"/>
                        </a:rPr>
                        <a:t> </a:t>
                      </a:r>
                      <a:r>
                        <a:rPr dirty="0" sz="1800">
                          <a:solidFill>
                            <a:srgbClr val="001F5F"/>
                          </a:solidFill>
                          <a:latin typeface="Trebuchet MS"/>
                          <a:cs typeface="Trebuchet MS"/>
                        </a:rPr>
                        <a:t>10</a:t>
                      </a:r>
                      <a:r>
                        <a:rPr dirty="0" sz="1800" spc="15">
                          <a:solidFill>
                            <a:srgbClr val="001F5F"/>
                          </a:solidFill>
                          <a:latin typeface="Trebuchet MS"/>
                          <a:cs typeface="Trebuchet MS"/>
                        </a:rPr>
                        <a:t> </a:t>
                      </a:r>
                      <a:r>
                        <a:rPr dirty="0" sz="1800">
                          <a:solidFill>
                            <a:srgbClr val="001F5F"/>
                          </a:solidFill>
                          <a:latin typeface="Trebuchet MS"/>
                          <a:cs typeface="Trebuchet MS"/>
                        </a:rPr>
                        <a:t>||</a:t>
                      </a:r>
                      <a:r>
                        <a:rPr dirty="0" sz="1800" spc="-5">
                          <a:solidFill>
                            <a:srgbClr val="001F5F"/>
                          </a:solidFill>
                          <a:latin typeface="Trebuchet MS"/>
                          <a:cs typeface="Trebuchet MS"/>
                        </a:rPr>
                        <a:t> </a:t>
                      </a:r>
                      <a:r>
                        <a:rPr dirty="0" sz="1800">
                          <a:solidFill>
                            <a:srgbClr val="001F5F"/>
                          </a:solidFill>
                          <a:latin typeface="Trebuchet MS"/>
                          <a:cs typeface="Trebuchet MS"/>
                        </a:rPr>
                        <a:t>B</a:t>
                      </a:r>
                      <a:r>
                        <a:rPr dirty="0" sz="1800" spc="-10">
                          <a:solidFill>
                            <a:srgbClr val="001F5F"/>
                          </a:solidFill>
                          <a:latin typeface="Trebuchet MS"/>
                          <a:cs typeface="Trebuchet MS"/>
                        </a:rPr>
                        <a:t> </a:t>
                      </a:r>
                      <a:r>
                        <a:rPr dirty="0" sz="1800">
                          <a:solidFill>
                            <a:srgbClr val="001F5F"/>
                          </a:solidFill>
                          <a:latin typeface="Trebuchet MS"/>
                          <a:cs typeface="Trebuchet MS"/>
                        </a:rPr>
                        <a:t>&gt;</a:t>
                      </a:r>
                      <a:r>
                        <a:rPr dirty="0" sz="1800" spc="-5">
                          <a:solidFill>
                            <a:srgbClr val="001F5F"/>
                          </a:solidFill>
                          <a:latin typeface="Trebuchet MS"/>
                          <a:cs typeface="Trebuchet MS"/>
                        </a:rPr>
                        <a:t> </a:t>
                      </a:r>
                      <a:r>
                        <a:rPr dirty="0" sz="1800">
                          <a:solidFill>
                            <a:srgbClr val="001F5F"/>
                          </a:solidFill>
                          <a:latin typeface="Trebuchet MS"/>
                          <a:cs typeface="Trebuchet MS"/>
                        </a:rPr>
                        <a:t>10)</a:t>
                      </a:r>
                      <a:r>
                        <a:rPr dirty="0" sz="1800" spc="10">
                          <a:solidFill>
                            <a:srgbClr val="001F5F"/>
                          </a:solidFill>
                          <a:latin typeface="Trebuchet MS"/>
                          <a:cs typeface="Trebuchet MS"/>
                        </a:rPr>
                        <a:t> </a:t>
                      </a:r>
                      <a:r>
                        <a:rPr dirty="0" sz="1800">
                          <a:solidFill>
                            <a:srgbClr val="001F5F"/>
                          </a:solidFill>
                          <a:latin typeface="Trebuchet MS"/>
                          <a:cs typeface="Trebuchet MS"/>
                        </a:rPr>
                        <a:t>is</a:t>
                      </a:r>
                      <a:r>
                        <a:rPr dirty="0" sz="1800" spc="-30">
                          <a:solidFill>
                            <a:srgbClr val="001F5F"/>
                          </a:solidFill>
                          <a:latin typeface="Trebuchet MS"/>
                          <a:cs typeface="Trebuchet MS"/>
                        </a:rPr>
                        <a:t> </a:t>
                      </a:r>
                      <a:r>
                        <a:rPr dirty="0" sz="1800" spc="-10">
                          <a:solidFill>
                            <a:srgbClr val="001F5F"/>
                          </a:solidFill>
                          <a:latin typeface="Trebuchet MS"/>
                          <a:cs typeface="Trebuchet MS"/>
                        </a:rPr>
                        <a:t>True.</a:t>
                      </a:r>
                      <a:endParaRPr sz="1800">
                        <a:latin typeface="Trebuchet MS"/>
                        <a:cs typeface="Trebuchet MS"/>
                      </a:endParaRPr>
                    </a:p>
                  </a:txBody>
                  <a:tcPr marL="0" marR="0" marB="0" marT="6223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1363980">
                <a:tc>
                  <a:txBody>
                    <a:bodyPr/>
                    <a:lstStyle/>
                    <a:p>
                      <a:pPr algn="ctr">
                        <a:lnSpc>
                          <a:spcPct val="100000"/>
                        </a:lnSpc>
                        <a:spcBef>
                          <a:spcPts val="495"/>
                        </a:spcBef>
                      </a:pPr>
                      <a:r>
                        <a:rPr dirty="0" sz="1800">
                          <a:solidFill>
                            <a:srgbClr val="001F5F"/>
                          </a:solidFill>
                          <a:latin typeface="Trebuchet MS"/>
                          <a:cs typeface="Trebuchet MS"/>
                        </a:rPr>
                        <a:t>!</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118745" marR="110489" indent="-5080">
                        <a:lnSpc>
                          <a:spcPct val="100000"/>
                        </a:lnSpc>
                        <a:spcBef>
                          <a:spcPts val="495"/>
                        </a:spcBef>
                      </a:pPr>
                      <a:r>
                        <a:rPr dirty="0" sz="1800" b="1">
                          <a:solidFill>
                            <a:srgbClr val="001F5F"/>
                          </a:solidFill>
                          <a:latin typeface="Trebuchet MS"/>
                          <a:cs typeface="Trebuchet MS"/>
                        </a:rPr>
                        <a:t>NOT</a:t>
                      </a:r>
                      <a:r>
                        <a:rPr dirty="0" sz="1800" spc="-40" b="1">
                          <a:solidFill>
                            <a:srgbClr val="001F5F"/>
                          </a:solidFill>
                          <a:latin typeface="Trebuchet MS"/>
                          <a:cs typeface="Trebuchet MS"/>
                        </a:rPr>
                        <a:t> </a:t>
                      </a:r>
                      <a:r>
                        <a:rPr dirty="0" sz="1800">
                          <a:solidFill>
                            <a:srgbClr val="001F5F"/>
                          </a:solidFill>
                          <a:latin typeface="Trebuchet MS"/>
                          <a:cs typeface="Trebuchet MS"/>
                        </a:rPr>
                        <a:t>−</a:t>
                      </a:r>
                      <a:r>
                        <a:rPr dirty="0" sz="1800" spc="-60">
                          <a:solidFill>
                            <a:srgbClr val="001F5F"/>
                          </a:solidFill>
                          <a:latin typeface="Trebuchet MS"/>
                          <a:cs typeface="Trebuchet MS"/>
                        </a:rPr>
                        <a:t> </a:t>
                      </a:r>
                      <a:r>
                        <a:rPr dirty="0" sz="1800">
                          <a:solidFill>
                            <a:srgbClr val="001F5F"/>
                          </a:solidFill>
                          <a:latin typeface="Trebuchet MS"/>
                          <a:cs typeface="Trebuchet MS"/>
                        </a:rPr>
                        <a:t>The</a:t>
                      </a:r>
                      <a:r>
                        <a:rPr dirty="0" sz="1800" spc="-5">
                          <a:solidFill>
                            <a:srgbClr val="001F5F"/>
                          </a:solidFill>
                          <a:latin typeface="Trebuchet MS"/>
                          <a:cs typeface="Trebuchet MS"/>
                        </a:rPr>
                        <a:t> </a:t>
                      </a:r>
                      <a:r>
                        <a:rPr dirty="0" sz="1800">
                          <a:solidFill>
                            <a:srgbClr val="001F5F"/>
                          </a:solidFill>
                          <a:latin typeface="Trebuchet MS"/>
                          <a:cs typeface="Trebuchet MS"/>
                        </a:rPr>
                        <a:t>operator</a:t>
                      </a:r>
                      <a:r>
                        <a:rPr dirty="0" sz="1800" spc="-10">
                          <a:solidFill>
                            <a:srgbClr val="001F5F"/>
                          </a:solidFill>
                          <a:latin typeface="Trebuchet MS"/>
                          <a:cs typeface="Trebuchet MS"/>
                        </a:rPr>
                        <a:t> </a:t>
                      </a:r>
                      <a:r>
                        <a:rPr dirty="0" sz="1800">
                          <a:solidFill>
                            <a:srgbClr val="001F5F"/>
                          </a:solidFill>
                          <a:latin typeface="Trebuchet MS"/>
                          <a:cs typeface="Trebuchet MS"/>
                        </a:rPr>
                        <a:t>returns</a:t>
                      </a:r>
                      <a:r>
                        <a:rPr dirty="0" sz="1800" spc="-15">
                          <a:solidFill>
                            <a:srgbClr val="001F5F"/>
                          </a:solidFill>
                          <a:latin typeface="Trebuchet MS"/>
                          <a:cs typeface="Trebuchet MS"/>
                        </a:rPr>
                        <a:t> </a:t>
                      </a:r>
                      <a:r>
                        <a:rPr dirty="0" sz="1800" spc="-25">
                          <a:solidFill>
                            <a:srgbClr val="001F5F"/>
                          </a:solidFill>
                          <a:latin typeface="Trebuchet MS"/>
                          <a:cs typeface="Trebuchet MS"/>
                        </a:rPr>
                        <a:t>the </a:t>
                      </a:r>
                      <a:r>
                        <a:rPr dirty="0" sz="1800">
                          <a:solidFill>
                            <a:srgbClr val="001F5F"/>
                          </a:solidFill>
                          <a:latin typeface="Trebuchet MS"/>
                          <a:cs typeface="Trebuchet MS"/>
                        </a:rPr>
                        <a:t>inverse of</a:t>
                      </a:r>
                      <a:r>
                        <a:rPr dirty="0" sz="1800" spc="-40">
                          <a:solidFill>
                            <a:srgbClr val="001F5F"/>
                          </a:solidFill>
                          <a:latin typeface="Trebuchet MS"/>
                          <a:cs typeface="Trebuchet MS"/>
                        </a:rPr>
                        <a:t> </a:t>
                      </a:r>
                      <a:r>
                        <a:rPr dirty="0" sz="1800">
                          <a:solidFill>
                            <a:srgbClr val="001F5F"/>
                          </a:solidFill>
                          <a:latin typeface="Trebuchet MS"/>
                          <a:cs typeface="Trebuchet MS"/>
                        </a:rPr>
                        <a:t>the</a:t>
                      </a:r>
                      <a:r>
                        <a:rPr dirty="0" sz="1800" spc="-40">
                          <a:solidFill>
                            <a:srgbClr val="001F5F"/>
                          </a:solidFill>
                          <a:latin typeface="Trebuchet MS"/>
                          <a:cs typeface="Trebuchet MS"/>
                        </a:rPr>
                        <a:t> </a:t>
                      </a:r>
                      <a:r>
                        <a:rPr dirty="0" sz="1800" spc="-10">
                          <a:solidFill>
                            <a:srgbClr val="001F5F"/>
                          </a:solidFill>
                          <a:latin typeface="Trebuchet MS"/>
                          <a:cs typeface="Trebuchet MS"/>
                        </a:rPr>
                        <a:t>expression’s</a:t>
                      </a:r>
                      <a:r>
                        <a:rPr dirty="0" sz="1800" spc="-35">
                          <a:solidFill>
                            <a:srgbClr val="001F5F"/>
                          </a:solidFill>
                          <a:latin typeface="Trebuchet MS"/>
                          <a:cs typeface="Trebuchet MS"/>
                        </a:rPr>
                        <a:t> </a:t>
                      </a:r>
                      <a:r>
                        <a:rPr dirty="0" sz="1800">
                          <a:solidFill>
                            <a:srgbClr val="001F5F"/>
                          </a:solidFill>
                          <a:latin typeface="Trebuchet MS"/>
                          <a:cs typeface="Trebuchet MS"/>
                        </a:rPr>
                        <a:t>result.</a:t>
                      </a:r>
                      <a:r>
                        <a:rPr dirty="0" sz="1800" spc="-30">
                          <a:solidFill>
                            <a:srgbClr val="001F5F"/>
                          </a:solidFill>
                          <a:latin typeface="Trebuchet MS"/>
                          <a:cs typeface="Trebuchet MS"/>
                        </a:rPr>
                        <a:t> </a:t>
                      </a:r>
                      <a:r>
                        <a:rPr dirty="0" sz="1800" spc="-25">
                          <a:solidFill>
                            <a:srgbClr val="001F5F"/>
                          </a:solidFill>
                          <a:latin typeface="Trebuchet MS"/>
                          <a:cs typeface="Trebuchet MS"/>
                        </a:rPr>
                        <a:t>For </a:t>
                      </a:r>
                      <a:r>
                        <a:rPr dirty="0" sz="1800">
                          <a:solidFill>
                            <a:srgbClr val="001F5F"/>
                          </a:solidFill>
                          <a:latin typeface="Trebuchet MS"/>
                          <a:cs typeface="Trebuchet MS"/>
                        </a:rPr>
                        <a:t>E.g.:</a:t>
                      </a:r>
                      <a:r>
                        <a:rPr dirty="0" sz="1800" spc="-40">
                          <a:solidFill>
                            <a:srgbClr val="001F5F"/>
                          </a:solidFill>
                          <a:latin typeface="Trebuchet MS"/>
                          <a:cs typeface="Trebuchet MS"/>
                        </a:rPr>
                        <a:t> </a:t>
                      </a:r>
                      <a:r>
                        <a:rPr dirty="0" sz="1800">
                          <a:solidFill>
                            <a:srgbClr val="001F5F"/>
                          </a:solidFill>
                          <a:latin typeface="Trebuchet MS"/>
                          <a:cs typeface="Trebuchet MS"/>
                        </a:rPr>
                        <a:t>!(7&gt;5)</a:t>
                      </a:r>
                      <a:r>
                        <a:rPr dirty="0" sz="1800" spc="10">
                          <a:solidFill>
                            <a:srgbClr val="001F5F"/>
                          </a:solidFill>
                          <a:latin typeface="Trebuchet MS"/>
                          <a:cs typeface="Trebuchet MS"/>
                        </a:rPr>
                        <a:t> </a:t>
                      </a:r>
                      <a:r>
                        <a:rPr dirty="0" sz="1800">
                          <a:solidFill>
                            <a:srgbClr val="001F5F"/>
                          </a:solidFill>
                          <a:latin typeface="Trebuchet MS"/>
                          <a:cs typeface="Trebuchet MS"/>
                        </a:rPr>
                        <a:t>returns</a:t>
                      </a:r>
                      <a:r>
                        <a:rPr dirty="0" sz="1800" spc="-10">
                          <a:solidFill>
                            <a:srgbClr val="001F5F"/>
                          </a:solidFill>
                          <a:latin typeface="Trebuchet MS"/>
                          <a:cs typeface="Trebuchet MS"/>
                        </a:rPr>
                        <a:t> </a:t>
                      </a:r>
                      <a:r>
                        <a:rPr dirty="0" sz="1800" spc="-20">
                          <a:solidFill>
                            <a:srgbClr val="001F5F"/>
                          </a:solidFill>
                          <a:latin typeface="Trebuchet MS"/>
                          <a:cs typeface="Trebuchet MS"/>
                        </a:rPr>
                        <a:t>false</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635">
                        <a:lnSpc>
                          <a:spcPct val="100000"/>
                        </a:lnSpc>
                        <a:spcBef>
                          <a:spcPts val="495"/>
                        </a:spcBef>
                      </a:pPr>
                      <a:r>
                        <a:rPr dirty="0" sz="1800">
                          <a:solidFill>
                            <a:srgbClr val="001F5F"/>
                          </a:solidFill>
                          <a:latin typeface="Trebuchet MS"/>
                          <a:cs typeface="Trebuchet MS"/>
                        </a:rPr>
                        <a:t>!(A</a:t>
                      </a:r>
                      <a:r>
                        <a:rPr dirty="0" sz="1800" spc="-125">
                          <a:solidFill>
                            <a:srgbClr val="001F5F"/>
                          </a:solidFill>
                          <a:latin typeface="Trebuchet MS"/>
                          <a:cs typeface="Trebuchet MS"/>
                        </a:rPr>
                        <a:t> </a:t>
                      </a:r>
                      <a:r>
                        <a:rPr dirty="0" sz="1800">
                          <a:solidFill>
                            <a:srgbClr val="001F5F"/>
                          </a:solidFill>
                          <a:latin typeface="Trebuchet MS"/>
                          <a:cs typeface="Trebuchet MS"/>
                        </a:rPr>
                        <a:t>&gt;</a:t>
                      </a:r>
                      <a:r>
                        <a:rPr dirty="0" sz="1800" spc="-5">
                          <a:solidFill>
                            <a:srgbClr val="001F5F"/>
                          </a:solidFill>
                          <a:latin typeface="Trebuchet MS"/>
                          <a:cs typeface="Trebuchet MS"/>
                        </a:rPr>
                        <a:t> </a:t>
                      </a:r>
                      <a:r>
                        <a:rPr dirty="0" sz="1800">
                          <a:solidFill>
                            <a:srgbClr val="001F5F"/>
                          </a:solidFill>
                          <a:latin typeface="Trebuchet MS"/>
                          <a:cs typeface="Trebuchet MS"/>
                        </a:rPr>
                        <a:t>10)</a:t>
                      </a:r>
                      <a:r>
                        <a:rPr dirty="0" sz="1800" spc="5">
                          <a:solidFill>
                            <a:srgbClr val="001F5F"/>
                          </a:solidFill>
                          <a:latin typeface="Trebuchet MS"/>
                          <a:cs typeface="Trebuchet MS"/>
                        </a:rPr>
                        <a:t> </a:t>
                      </a:r>
                      <a:r>
                        <a:rPr dirty="0" sz="1800">
                          <a:solidFill>
                            <a:srgbClr val="001F5F"/>
                          </a:solidFill>
                          <a:latin typeface="Trebuchet MS"/>
                          <a:cs typeface="Trebuchet MS"/>
                        </a:rPr>
                        <a:t>is</a:t>
                      </a:r>
                      <a:r>
                        <a:rPr dirty="0" sz="1800" spc="-50">
                          <a:solidFill>
                            <a:srgbClr val="001F5F"/>
                          </a:solidFill>
                          <a:latin typeface="Trebuchet MS"/>
                          <a:cs typeface="Trebuchet MS"/>
                        </a:rPr>
                        <a:t> </a:t>
                      </a:r>
                      <a:r>
                        <a:rPr dirty="0" sz="1800" spc="-10">
                          <a:solidFill>
                            <a:srgbClr val="001F5F"/>
                          </a:solidFill>
                          <a:latin typeface="Trebuchet MS"/>
                          <a:cs typeface="Trebuchet MS"/>
                        </a:rPr>
                        <a:t>True.</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bl>
          </a:graphicData>
        </a:graphic>
      </p:graphicFrame>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sz="2500" spc="-10"/>
              <a:t>CONDITIONAL</a:t>
            </a:r>
            <a:r>
              <a:rPr dirty="0" sz="2500" spc="-135"/>
              <a:t> </a:t>
            </a:r>
            <a:r>
              <a:rPr dirty="0" sz="2500" spc="-55"/>
              <a:t>STATEMENTS</a:t>
            </a:r>
            <a:r>
              <a:rPr dirty="0" sz="2500" spc="-65"/>
              <a:t> </a:t>
            </a:r>
            <a:r>
              <a:rPr dirty="0" sz="2500" spc="-120"/>
              <a:t>(IF,</a:t>
            </a:r>
            <a:r>
              <a:rPr dirty="0" sz="2500" spc="-70"/>
              <a:t> </a:t>
            </a:r>
            <a:r>
              <a:rPr dirty="0" sz="2500" spc="-10"/>
              <a:t>ELSE):</a:t>
            </a:r>
            <a:endParaRPr sz="2500"/>
          </a:p>
        </p:txBody>
      </p:sp>
      <p:sp>
        <p:nvSpPr>
          <p:cNvPr id="3" name="object 3" descr=""/>
          <p:cNvSpPr txBox="1"/>
          <p:nvPr/>
        </p:nvSpPr>
        <p:spPr>
          <a:xfrm>
            <a:off x="756310" y="1399413"/>
            <a:ext cx="8416290" cy="1123315"/>
          </a:xfrm>
          <a:prstGeom prst="rect">
            <a:avLst/>
          </a:prstGeom>
        </p:spPr>
        <p:txBody>
          <a:bodyPr wrap="square" lIns="0" tIns="12700" rIns="0" bIns="0" rtlCol="0" vert="horz">
            <a:spAutoFit/>
          </a:bodyPr>
          <a:lstStyle/>
          <a:p>
            <a:pPr marL="12700" marR="5080">
              <a:lnSpc>
                <a:spcPct val="100000"/>
              </a:lnSpc>
              <a:spcBef>
                <a:spcPts val="100"/>
              </a:spcBef>
            </a:pPr>
            <a:r>
              <a:rPr dirty="0" sz="1800" b="1">
                <a:solidFill>
                  <a:srgbClr val="001F5F"/>
                </a:solidFill>
                <a:latin typeface="Arial"/>
                <a:cs typeface="Arial"/>
              </a:rPr>
              <a:t>If</a:t>
            </a:r>
            <a:r>
              <a:rPr dirty="0" sz="1800" spc="-15" b="1">
                <a:solidFill>
                  <a:srgbClr val="001F5F"/>
                </a:solidFill>
                <a:latin typeface="Arial"/>
                <a:cs typeface="Arial"/>
              </a:rPr>
              <a:t> </a:t>
            </a:r>
            <a:r>
              <a:rPr dirty="0" sz="1800" b="1">
                <a:solidFill>
                  <a:srgbClr val="001F5F"/>
                </a:solidFill>
                <a:latin typeface="Arial"/>
                <a:cs typeface="Arial"/>
              </a:rPr>
              <a:t>statement</a:t>
            </a:r>
            <a:r>
              <a:rPr dirty="0" sz="1800" spc="-55" b="1">
                <a:solidFill>
                  <a:srgbClr val="001F5F"/>
                </a:solidFill>
                <a:latin typeface="Arial"/>
                <a:cs typeface="Arial"/>
              </a:rPr>
              <a:t> </a:t>
            </a:r>
            <a:r>
              <a:rPr dirty="0" sz="1800" b="1">
                <a:solidFill>
                  <a:srgbClr val="001F5F"/>
                </a:solidFill>
                <a:latin typeface="Arial"/>
                <a:cs typeface="Arial"/>
              </a:rPr>
              <a:t>allows</a:t>
            </a:r>
            <a:r>
              <a:rPr dirty="0" sz="1800" spc="-75" b="1">
                <a:solidFill>
                  <a:srgbClr val="001F5F"/>
                </a:solidFill>
                <a:latin typeface="Arial"/>
                <a:cs typeface="Arial"/>
              </a:rPr>
              <a:t> </a:t>
            </a:r>
            <a:r>
              <a:rPr dirty="0" sz="1800" b="1">
                <a:solidFill>
                  <a:srgbClr val="001F5F"/>
                </a:solidFill>
                <a:latin typeface="Arial"/>
                <a:cs typeface="Arial"/>
              </a:rPr>
              <a:t>a</a:t>
            </a:r>
            <a:r>
              <a:rPr dirty="0" sz="1800" spc="-25" b="1">
                <a:solidFill>
                  <a:srgbClr val="001F5F"/>
                </a:solidFill>
                <a:latin typeface="Arial"/>
                <a:cs typeface="Arial"/>
              </a:rPr>
              <a:t> </a:t>
            </a:r>
            <a:r>
              <a:rPr dirty="0" sz="1800" b="1">
                <a:solidFill>
                  <a:srgbClr val="001F5F"/>
                </a:solidFill>
                <a:latin typeface="Arial"/>
                <a:cs typeface="Arial"/>
              </a:rPr>
              <a:t>block</a:t>
            </a:r>
            <a:r>
              <a:rPr dirty="0" sz="1800" spc="-25" b="1">
                <a:solidFill>
                  <a:srgbClr val="001F5F"/>
                </a:solidFill>
                <a:latin typeface="Arial"/>
                <a:cs typeface="Arial"/>
              </a:rPr>
              <a:t> </a:t>
            </a:r>
            <a:r>
              <a:rPr dirty="0" sz="1800" b="1">
                <a:solidFill>
                  <a:srgbClr val="001F5F"/>
                </a:solidFill>
                <a:latin typeface="Arial"/>
                <a:cs typeface="Arial"/>
              </a:rPr>
              <a:t>of</a:t>
            </a:r>
            <a:r>
              <a:rPr dirty="0" sz="1800" spc="-10" b="1">
                <a:solidFill>
                  <a:srgbClr val="001F5F"/>
                </a:solidFill>
                <a:latin typeface="Arial"/>
                <a:cs typeface="Arial"/>
              </a:rPr>
              <a:t> </a:t>
            </a:r>
            <a:r>
              <a:rPr dirty="0" sz="1800" b="1">
                <a:solidFill>
                  <a:srgbClr val="001F5F"/>
                </a:solidFill>
                <a:latin typeface="Arial"/>
                <a:cs typeface="Arial"/>
              </a:rPr>
              <a:t>code</a:t>
            </a:r>
            <a:r>
              <a:rPr dirty="0" sz="1800" spc="-50" b="1">
                <a:solidFill>
                  <a:srgbClr val="001F5F"/>
                </a:solidFill>
                <a:latin typeface="Arial"/>
                <a:cs typeface="Arial"/>
              </a:rPr>
              <a:t> </a:t>
            </a:r>
            <a:r>
              <a:rPr dirty="0" sz="1800" b="1">
                <a:solidFill>
                  <a:srgbClr val="001F5F"/>
                </a:solidFill>
                <a:latin typeface="Arial"/>
                <a:cs typeface="Arial"/>
              </a:rPr>
              <a:t>to</a:t>
            </a:r>
            <a:r>
              <a:rPr dirty="0" sz="1800" spc="-5" b="1">
                <a:solidFill>
                  <a:srgbClr val="001F5F"/>
                </a:solidFill>
                <a:latin typeface="Arial"/>
                <a:cs typeface="Arial"/>
              </a:rPr>
              <a:t> </a:t>
            </a:r>
            <a:r>
              <a:rPr dirty="0" sz="1800" b="1">
                <a:solidFill>
                  <a:srgbClr val="001F5F"/>
                </a:solidFill>
                <a:latin typeface="Arial"/>
                <a:cs typeface="Arial"/>
              </a:rPr>
              <a:t>be</a:t>
            </a:r>
            <a:r>
              <a:rPr dirty="0" sz="1800" spc="-25" b="1">
                <a:solidFill>
                  <a:srgbClr val="001F5F"/>
                </a:solidFill>
                <a:latin typeface="Arial"/>
                <a:cs typeface="Arial"/>
              </a:rPr>
              <a:t> </a:t>
            </a:r>
            <a:r>
              <a:rPr dirty="0" sz="1800" b="1">
                <a:solidFill>
                  <a:srgbClr val="001F5F"/>
                </a:solidFill>
                <a:latin typeface="Arial"/>
                <a:cs typeface="Arial"/>
              </a:rPr>
              <a:t>executed</a:t>
            </a:r>
            <a:r>
              <a:rPr dirty="0" sz="1800" spc="-50" b="1">
                <a:solidFill>
                  <a:srgbClr val="001F5F"/>
                </a:solidFill>
                <a:latin typeface="Arial"/>
                <a:cs typeface="Arial"/>
              </a:rPr>
              <a:t> </a:t>
            </a:r>
            <a:r>
              <a:rPr dirty="0" sz="1800" b="1">
                <a:solidFill>
                  <a:srgbClr val="001F5F"/>
                </a:solidFill>
                <a:latin typeface="Arial"/>
                <a:cs typeface="Arial"/>
              </a:rPr>
              <a:t>only</a:t>
            </a:r>
            <a:r>
              <a:rPr dirty="0" sz="1800" spc="-25" b="1">
                <a:solidFill>
                  <a:srgbClr val="001F5F"/>
                </a:solidFill>
                <a:latin typeface="Arial"/>
                <a:cs typeface="Arial"/>
              </a:rPr>
              <a:t> </a:t>
            </a:r>
            <a:r>
              <a:rPr dirty="0" sz="1800" b="1">
                <a:solidFill>
                  <a:srgbClr val="001F5F"/>
                </a:solidFill>
                <a:latin typeface="Arial"/>
                <a:cs typeface="Arial"/>
              </a:rPr>
              <a:t>when</a:t>
            </a:r>
            <a:r>
              <a:rPr dirty="0" sz="1800" spc="-55" b="1">
                <a:solidFill>
                  <a:srgbClr val="001F5F"/>
                </a:solidFill>
                <a:latin typeface="Arial"/>
                <a:cs typeface="Arial"/>
              </a:rPr>
              <a:t> </a:t>
            </a:r>
            <a:r>
              <a:rPr dirty="0" sz="1800" b="1">
                <a:solidFill>
                  <a:srgbClr val="001F5F"/>
                </a:solidFill>
                <a:latin typeface="Arial"/>
                <a:cs typeface="Arial"/>
              </a:rPr>
              <a:t>a</a:t>
            </a:r>
            <a:r>
              <a:rPr dirty="0" sz="1800" spc="-25" b="1">
                <a:solidFill>
                  <a:srgbClr val="001F5F"/>
                </a:solidFill>
                <a:latin typeface="Arial"/>
                <a:cs typeface="Arial"/>
              </a:rPr>
              <a:t> </a:t>
            </a:r>
            <a:r>
              <a:rPr dirty="0" sz="1800" spc="-10" b="1">
                <a:solidFill>
                  <a:srgbClr val="001F5F"/>
                </a:solidFill>
                <a:latin typeface="Arial"/>
                <a:cs typeface="Arial"/>
              </a:rPr>
              <a:t>specified </a:t>
            </a:r>
            <a:r>
              <a:rPr dirty="0" sz="1800" b="1">
                <a:solidFill>
                  <a:srgbClr val="001F5F"/>
                </a:solidFill>
                <a:latin typeface="Arial"/>
                <a:cs typeface="Arial"/>
              </a:rPr>
              <a:t>condition</a:t>
            </a:r>
            <a:r>
              <a:rPr dirty="0" sz="1800" spc="-60" b="1">
                <a:solidFill>
                  <a:srgbClr val="001F5F"/>
                </a:solidFill>
                <a:latin typeface="Arial"/>
                <a:cs typeface="Arial"/>
              </a:rPr>
              <a:t> </a:t>
            </a:r>
            <a:r>
              <a:rPr dirty="0" sz="1800" b="1">
                <a:solidFill>
                  <a:srgbClr val="001F5F"/>
                </a:solidFill>
                <a:latin typeface="Arial"/>
                <a:cs typeface="Arial"/>
              </a:rPr>
              <a:t>is</a:t>
            </a:r>
            <a:r>
              <a:rPr dirty="0" sz="1800" spc="-20" b="1">
                <a:solidFill>
                  <a:srgbClr val="001F5F"/>
                </a:solidFill>
                <a:latin typeface="Arial"/>
                <a:cs typeface="Arial"/>
              </a:rPr>
              <a:t> </a:t>
            </a:r>
            <a:r>
              <a:rPr dirty="0" sz="1800" b="1">
                <a:solidFill>
                  <a:srgbClr val="001F5F"/>
                </a:solidFill>
                <a:latin typeface="Arial"/>
                <a:cs typeface="Arial"/>
              </a:rPr>
              <a:t>true.</a:t>
            </a:r>
            <a:r>
              <a:rPr dirty="0" sz="1800" spc="-105" b="1">
                <a:solidFill>
                  <a:srgbClr val="001F5F"/>
                </a:solidFill>
                <a:latin typeface="Arial"/>
                <a:cs typeface="Arial"/>
              </a:rPr>
              <a:t> </a:t>
            </a:r>
            <a:r>
              <a:rPr dirty="0" sz="1800" b="1">
                <a:solidFill>
                  <a:srgbClr val="001F5F"/>
                </a:solidFill>
                <a:latin typeface="Arial"/>
                <a:cs typeface="Arial"/>
              </a:rPr>
              <a:t>An</a:t>
            </a:r>
            <a:r>
              <a:rPr dirty="0" sz="1800" spc="10" b="1">
                <a:solidFill>
                  <a:srgbClr val="001F5F"/>
                </a:solidFill>
                <a:latin typeface="Arial"/>
                <a:cs typeface="Arial"/>
              </a:rPr>
              <a:t> </a:t>
            </a:r>
            <a:r>
              <a:rPr dirty="0" sz="1800" b="1">
                <a:solidFill>
                  <a:srgbClr val="001F5F"/>
                </a:solidFill>
                <a:latin typeface="Arial"/>
                <a:cs typeface="Arial"/>
              </a:rPr>
              <a:t>if</a:t>
            </a:r>
            <a:r>
              <a:rPr dirty="0" sz="1800" spc="-20" b="1">
                <a:solidFill>
                  <a:srgbClr val="001F5F"/>
                </a:solidFill>
                <a:latin typeface="Arial"/>
                <a:cs typeface="Arial"/>
              </a:rPr>
              <a:t> </a:t>
            </a:r>
            <a:r>
              <a:rPr dirty="0" sz="1800" b="1">
                <a:solidFill>
                  <a:srgbClr val="001F5F"/>
                </a:solidFill>
                <a:latin typeface="Arial"/>
                <a:cs typeface="Arial"/>
              </a:rPr>
              <a:t>statement</a:t>
            </a:r>
            <a:r>
              <a:rPr dirty="0" sz="1800" spc="-60" b="1">
                <a:solidFill>
                  <a:srgbClr val="001F5F"/>
                </a:solidFill>
                <a:latin typeface="Arial"/>
                <a:cs typeface="Arial"/>
              </a:rPr>
              <a:t> </a:t>
            </a:r>
            <a:r>
              <a:rPr dirty="0" sz="1800" b="1">
                <a:solidFill>
                  <a:srgbClr val="001F5F"/>
                </a:solidFill>
                <a:latin typeface="Arial"/>
                <a:cs typeface="Arial"/>
              </a:rPr>
              <a:t>evaluates</a:t>
            </a:r>
            <a:r>
              <a:rPr dirty="0" sz="1800" spc="-60" b="1">
                <a:solidFill>
                  <a:srgbClr val="001F5F"/>
                </a:solidFill>
                <a:latin typeface="Arial"/>
                <a:cs typeface="Arial"/>
              </a:rPr>
              <a:t> </a:t>
            </a:r>
            <a:r>
              <a:rPr dirty="0" sz="1800" b="1">
                <a:solidFill>
                  <a:srgbClr val="001F5F"/>
                </a:solidFill>
                <a:latin typeface="Arial"/>
                <a:cs typeface="Arial"/>
              </a:rPr>
              <a:t>a</a:t>
            </a:r>
            <a:r>
              <a:rPr dirty="0" sz="1800" spc="-15" b="1">
                <a:solidFill>
                  <a:srgbClr val="001F5F"/>
                </a:solidFill>
                <a:latin typeface="Arial"/>
                <a:cs typeface="Arial"/>
              </a:rPr>
              <a:t> </a:t>
            </a:r>
            <a:r>
              <a:rPr dirty="0" sz="1800" b="1">
                <a:solidFill>
                  <a:srgbClr val="001F5F"/>
                </a:solidFill>
                <a:latin typeface="Arial"/>
                <a:cs typeface="Arial"/>
              </a:rPr>
              <a:t>Boolean</a:t>
            </a:r>
            <a:r>
              <a:rPr dirty="0" sz="1800" spc="-60" b="1">
                <a:solidFill>
                  <a:srgbClr val="001F5F"/>
                </a:solidFill>
                <a:latin typeface="Arial"/>
                <a:cs typeface="Arial"/>
              </a:rPr>
              <a:t> </a:t>
            </a:r>
            <a:r>
              <a:rPr dirty="0" sz="1800" b="1">
                <a:solidFill>
                  <a:srgbClr val="001F5F"/>
                </a:solidFill>
                <a:latin typeface="Arial"/>
                <a:cs typeface="Arial"/>
              </a:rPr>
              <a:t>expression</a:t>
            </a:r>
            <a:r>
              <a:rPr dirty="0" sz="1800" spc="-60" b="1">
                <a:solidFill>
                  <a:srgbClr val="001F5F"/>
                </a:solidFill>
                <a:latin typeface="Arial"/>
                <a:cs typeface="Arial"/>
              </a:rPr>
              <a:t> </a:t>
            </a:r>
            <a:r>
              <a:rPr dirty="0" sz="1800" b="1">
                <a:solidFill>
                  <a:srgbClr val="001F5F"/>
                </a:solidFill>
                <a:latin typeface="Arial"/>
                <a:cs typeface="Arial"/>
              </a:rPr>
              <a:t>followed</a:t>
            </a:r>
            <a:r>
              <a:rPr dirty="0" sz="1800" spc="-85" b="1">
                <a:solidFill>
                  <a:srgbClr val="001F5F"/>
                </a:solidFill>
                <a:latin typeface="Arial"/>
                <a:cs typeface="Arial"/>
              </a:rPr>
              <a:t> </a:t>
            </a:r>
            <a:r>
              <a:rPr dirty="0" sz="1800" spc="-25" b="1">
                <a:solidFill>
                  <a:srgbClr val="001F5F"/>
                </a:solidFill>
                <a:latin typeface="Arial"/>
                <a:cs typeface="Arial"/>
              </a:rPr>
              <a:t>by </a:t>
            </a:r>
            <a:r>
              <a:rPr dirty="0" sz="1800" b="1">
                <a:solidFill>
                  <a:srgbClr val="001F5F"/>
                </a:solidFill>
                <a:latin typeface="Arial"/>
                <a:cs typeface="Arial"/>
              </a:rPr>
              <a:t>one</a:t>
            </a:r>
            <a:r>
              <a:rPr dirty="0" sz="1800" spc="-30" b="1">
                <a:solidFill>
                  <a:srgbClr val="001F5F"/>
                </a:solidFill>
                <a:latin typeface="Arial"/>
                <a:cs typeface="Arial"/>
              </a:rPr>
              <a:t> </a:t>
            </a:r>
            <a:r>
              <a:rPr dirty="0" sz="1800" b="1">
                <a:solidFill>
                  <a:srgbClr val="001F5F"/>
                </a:solidFill>
                <a:latin typeface="Arial"/>
                <a:cs typeface="Arial"/>
              </a:rPr>
              <a:t>or more</a:t>
            </a:r>
            <a:r>
              <a:rPr dirty="0" sz="1800" spc="-20" b="1">
                <a:solidFill>
                  <a:srgbClr val="001F5F"/>
                </a:solidFill>
                <a:latin typeface="Arial"/>
                <a:cs typeface="Arial"/>
              </a:rPr>
              <a:t> </a:t>
            </a:r>
            <a:r>
              <a:rPr dirty="0" sz="1800" b="1">
                <a:solidFill>
                  <a:srgbClr val="001F5F"/>
                </a:solidFill>
                <a:latin typeface="Arial"/>
                <a:cs typeface="Arial"/>
              </a:rPr>
              <a:t>statements.</a:t>
            </a:r>
            <a:r>
              <a:rPr dirty="0" sz="1800" spc="-45" b="1">
                <a:solidFill>
                  <a:srgbClr val="001F5F"/>
                </a:solidFill>
                <a:latin typeface="Arial"/>
                <a:cs typeface="Arial"/>
              </a:rPr>
              <a:t> </a:t>
            </a:r>
            <a:r>
              <a:rPr dirty="0" sz="1800" b="1">
                <a:solidFill>
                  <a:srgbClr val="001F5F"/>
                </a:solidFill>
                <a:latin typeface="Arial"/>
                <a:cs typeface="Arial"/>
              </a:rPr>
              <a:t>The</a:t>
            </a:r>
            <a:r>
              <a:rPr dirty="0" sz="1800" spc="-20" b="1">
                <a:solidFill>
                  <a:srgbClr val="001F5F"/>
                </a:solidFill>
                <a:latin typeface="Arial"/>
                <a:cs typeface="Arial"/>
              </a:rPr>
              <a:t> </a:t>
            </a:r>
            <a:r>
              <a:rPr dirty="0" sz="1800" b="1">
                <a:solidFill>
                  <a:srgbClr val="001F5F"/>
                </a:solidFill>
                <a:latin typeface="Arial"/>
                <a:cs typeface="Arial"/>
              </a:rPr>
              <a:t>given Boolean</a:t>
            </a:r>
            <a:r>
              <a:rPr dirty="0" sz="1800" spc="-45" b="1">
                <a:solidFill>
                  <a:srgbClr val="001F5F"/>
                </a:solidFill>
                <a:latin typeface="Arial"/>
                <a:cs typeface="Arial"/>
              </a:rPr>
              <a:t> </a:t>
            </a:r>
            <a:r>
              <a:rPr dirty="0" sz="1800" b="1">
                <a:solidFill>
                  <a:srgbClr val="001F5F"/>
                </a:solidFill>
                <a:latin typeface="Arial"/>
                <a:cs typeface="Arial"/>
              </a:rPr>
              <a:t>expression</a:t>
            </a:r>
            <a:r>
              <a:rPr dirty="0" sz="1800" spc="-45" b="1">
                <a:solidFill>
                  <a:srgbClr val="001F5F"/>
                </a:solidFill>
                <a:latin typeface="Arial"/>
                <a:cs typeface="Arial"/>
              </a:rPr>
              <a:t> </a:t>
            </a:r>
            <a:r>
              <a:rPr dirty="0" sz="1800" b="1">
                <a:solidFill>
                  <a:srgbClr val="001F5F"/>
                </a:solidFill>
                <a:latin typeface="Arial"/>
                <a:cs typeface="Arial"/>
              </a:rPr>
              <a:t>results</a:t>
            </a:r>
            <a:r>
              <a:rPr dirty="0" sz="1800" spc="-20" b="1">
                <a:solidFill>
                  <a:srgbClr val="001F5F"/>
                </a:solidFill>
                <a:latin typeface="Arial"/>
                <a:cs typeface="Arial"/>
              </a:rPr>
              <a:t> </a:t>
            </a:r>
            <a:r>
              <a:rPr dirty="0" sz="1800" b="1">
                <a:solidFill>
                  <a:srgbClr val="001F5F"/>
                </a:solidFill>
                <a:latin typeface="Arial"/>
                <a:cs typeface="Arial"/>
              </a:rPr>
              <a:t>in</a:t>
            </a:r>
            <a:r>
              <a:rPr dirty="0" sz="1800" spc="-20" b="1">
                <a:solidFill>
                  <a:srgbClr val="001F5F"/>
                </a:solidFill>
                <a:latin typeface="Arial"/>
                <a:cs typeface="Arial"/>
              </a:rPr>
              <a:t> </a:t>
            </a:r>
            <a:r>
              <a:rPr dirty="0" sz="1800" b="1">
                <a:solidFill>
                  <a:srgbClr val="001F5F"/>
                </a:solidFill>
                <a:latin typeface="Arial"/>
                <a:cs typeface="Arial"/>
              </a:rPr>
              <a:t>a </a:t>
            </a:r>
            <a:r>
              <a:rPr dirty="0" sz="1800" spc="-10" b="1">
                <a:solidFill>
                  <a:srgbClr val="001F5F"/>
                </a:solidFill>
                <a:latin typeface="Arial"/>
                <a:cs typeface="Arial"/>
              </a:rPr>
              <a:t>Boolean </a:t>
            </a:r>
            <a:r>
              <a:rPr dirty="0" sz="1800" b="1">
                <a:solidFill>
                  <a:srgbClr val="001F5F"/>
                </a:solidFill>
                <a:latin typeface="Arial"/>
                <a:cs typeface="Arial"/>
              </a:rPr>
              <a:t>value</a:t>
            </a:r>
            <a:r>
              <a:rPr dirty="0" sz="1800" spc="-20" b="1">
                <a:solidFill>
                  <a:srgbClr val="001F5F"/>
                </a:solidFill>
                <a:latin typeface="Arial"/>
                <a:cs typeface="Arial"/>
              </a:rPr>
              <a:t> </a:t>
            </a:r>
            <a:r>
              <a:rPr dirty="0" sz="1800" b="1">
                <a:solidFill>
                  <a:srgbClr val="001F5F"/>
                </a:solidFill>
                <a:latin typeface="Arial"/>
                <a:cs typeface="Arial"/>
              </a:rPr>
              <a:t>that</a:t>
            </a:r>
            <a:r>
              <a:rPr dirty="0" sz="1800" spc="-40" b="1">
                <a:solidFill>
                  <a:srgbClr val="001F5F"/>
                </a:solidFill>
                <a:latin typeface="Arial"/>
                <a:cs typeface="Arial"/>
              </a:rPr>
              <a:t> </a:t>
            </a:r>
            <a:r>
              <a:rPr dirty="0" sz="1800" b="1">
                <a:solidFill>
                  <a:srgbClr val="001F5F"/>
                </a:solidFill>
                <a:latin typeface="Arial"/>
                <a:cs typeface="Arial"/>
              </a:rPr>
              <a:t>can</a:t>
            </a:r>
            <a:r>
              <a:rPr dirty="0" sz="1800" spc="-40" b="1">
                <a:solidFill>
                  <a:srgbClr val="001F5F"/>
                </a:solidFill>
                <a:latin typeface="Arial"/>
                <a:cs typeface="Arial"/>
              </a:rPr>
              <a:t> </a:t>
            </a:r>
            <a:r>
              <a:rPr dirty="0" sz="1800" b="1">
                <a:solidFill>
                  <a:srgbClr val="001F5F"/>
                </a:solidFill>
                <a:latin typeface="Arial"/>
                <a:cs typeface="Arial"/>
              </a:rPr>
              <a:t>only</a:t>
            </a:r>
            <a:r>
              <a:rPr dirty="0" sz="1800" spc="-35" b="1">
                <a:solidFill>
                  <a:srgbClr val="001F5F"/>
                </a:solidFill>
                <a:latin typeface="Arial"/>
                <a:cs typeface="Arial"/>
              </a:rPr>
              <a:t> </a:t>
            </a:r>
            <a:r>
              <a:rPr dirty="0" sz="1800" b="1">
                <a:solidFill>
                  <a:srgbClr val="001F5F"/>
                </a:solidFill>
                <a:latin typeface="Arial"/>
                <a:cs typeface="Arial"/>
              </a:rPr>
              <a:t>be</a:t>
            </a:r>
            <a:r>
              <a:rPr dirty="0" sz="1800" spc="-35" b="1">
                <a:solidFill>
                  <a:srgbClr val="001F5F"/>
                </a:solidFill>
                <a:latin typeface="Arial"/>
                <a:cs typeface="Arial"/>
              </a:rPr>
              <a:t> </a:t>
            </a:r>
            <a:r>
              <a:rPr dirty="0" sz="1800" b="1">
                <a:solidFill>
                  <a:srgbClr val="001F5F"/>
                </a:solidFill>
                <a:latin typeface="Arial"/>
                <a:cs typeface="Arial"/>
              </a:rPr>
              <a:t>either</a:t>
            </a:r>
            <a:r>
              <a:rPr dirty="0" sz="1800" spc="-45" b="1">
                <a:solidFill>
                  <a:srgbClr val="001F5F"/>
                </a:solidFill>
                <a:latin typeface="Arial"/>
                <a:cs typeface="Arial"/>
              </a:rPr>
              <a:t> </a:t>
            </a:r>
            <a:r>
              <a:rPr dirty="0" sz="1800" b="1">
                <a:solidFill>
                  <a:srgbClr val="001F5F"/>
                </a:solidFill>
                <a:latin typeface="Arial"/>
                <a:cs typeface="Arial"/>
              </a:rPr>
              <a:t>true</a:t>
            </a:r>
            <a:r>
              <a:rPr dirty="0" sz="1800" spc="-15" b="1">
                <a:solidFill>
                  <a:srgbClr val="001F5F"/>
                </a:solidFill>
                <a:latin typeface="Arial"/>
                <a:cs typeface="Arial"/>
              </a:rPr>
              <a:t> </a:t>
            </a:r>
            <a:r>
              <a:rPr dirty="0" sz="1800" b="1">
                <a:solidFill>
                  <a:srgbClr val="001F5F"/>
                </a:solidFill>
                <a:latin typeface="Arial"/>
                <a:cs typeface="Arial"/>
              </a:rPr>
              <a:t>or</a:t>
            </a:r>
            <a:r>
              <a:rPr dirty="0" sz="1800" spc="-20" b="1">
                <a:solidFill>
                  <a:srgbClr val="001F5F"/>
                </a:solidFill>
                <a:latin typeface="Arial"/>
                <a:cs typeface="Arial"/>
              </a:rPr>
              <a:t> </a:t>
            </a:r>
            <a:r>
              <a:rPr dirty="0" sz="1800" spc="-10" b="1">
                <a:solidFill>
                  <a:srgbClr val="001F5F"/>
                </a:solidFill>
                <a:latin typeface="Arial"/>
                <a:cs typeface="Arial"/>
              </a:rPr>
              <a:t>false.</a:t>
            </a:r>
            <a:endParaRPr sz="1800">
              <a:latin typeface="Arial"/>
              <a:cs typeface="Arial"/>
            </a:endParaRPr>
          </a:p>
        </p:txBody>
      </p:sp>
      <p:grpSp>
        <p:nvGrpSpPr>
          <p:cNvPr id="4" name="object 4" descr=""/>
          <p:cNvGrpSpPr/>
          <p:nvPr/>
        </p:nvGrpSpPr>
        <p:grpSpPr>
          <a:xfrm>
            <a:off x="2444495" y="2563367"/>
            <a:ext cx="6593205" cy="4093845"/>
            <a:chOff x="2444495" y="2563367"/>
            <a:chExt cx="6593205" cy="4093845"/>
          </a:xfrm>
        </p:grpSpPr>
        <p:pic>
          <p:nvPicPr>
            <p:cNvPr id="5" name="object 5" descr=""/>
            <p:cNvPicPr/>
            <p:nvPr/>
          </p:nvPicPr>
          <p:blipFill>
            <a:blip r:embed="rId2" cstate="print"/>
            <a:stretch>
              <a:fillRect/>
            </a:stretch>
          </p:blipFill>
          <p:spPr>
            <a:xfrm>
              <a:off x="2444495" y="2563367"/>
              <a:ext cx="5062728" cy="4050791"/>
            </a:xfrm>
            <a:prstGeom prst="rect">
              <a:avLst/>
            </a:prstGeom>
          </p:spPr>
        </p:pic>
        <p:pic>
          <p:nvPicPr>
            <p:cNvPr id="6" name="object 6" descr=""/>
            <p:cNvPicPr/>
            <p:nvPr/>
          </p:nvPicPr>
          <p:blipFill>
            <a:blip r:embed="rId3" cstate="print"/>
            <a:stretch>
              <a:fillRect/>
            </a:stretch>
          </p:blipFill>
          <p:spPr>
            <a:xfrm>
              <a:off x="7336536" y="6089903"/>
              <a:ext cx="1700783" cy="566928"/>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spc="-25"/>
              <a:t>SYNTAX</a:t>
            </a:r>
            <a:r>
              <a:rPr dirty="0" spc="-200"/>
              <a:t> </a:t>
            </a:r>
            <a:r>
              <a:rPr dirty="0" spc="20"/>
              <a:t>(I</a:t>
            </a:r>
            <a:r>
              <a:rPr dirty="0" spc="-615"/>
              <a:t>F</a:t>
            </a:r>
            <a:r>
              <a:rPr dirty="0" spc="25"/>
              <a:t>,</a:t>
            </a:r>
            <a:r>
              <a:rPr dirty="0" spc="-130"/>
              <a:t> </a:t>
            </a:r>
            <a:r>
              <a:rPr dirty="0" spc="-20"/>
              <a:t>ELSE)</a:t>
            </a:r>
          </a:p>
        </p:txBody>
      </p:sp>
      <p:sp>
        <p:nvSpPr>
          <p:cNvPr id="3" name="object 3" descr=""/>
          <p:cNvSpPr txBox="1"/>
          <p:nvPr/>
        </p:nvSpPr>
        <p:spPr>
          <a:xfrm>
            <a:off x="976680" y="1619199"/>
            <a:ext cx="2341880" cy="4904105"/>
          </a:xfrm>
          <a:prstGeom prst="rect">
            <a:avLst/>
          </a:prstGeom>
        </p:spPr>
        <p:txBody>
          <a:bodyPr wrap="square" lIns="0" tIns="12065" rIns="0" bIns="0" rtlCol="0" vert="horz">
            <a:spAutoFit/>
          </a:bodyPr>
          <a:lstStyle/>
          <a:p>
            <a:pPr marL="12700">
              <a:lnSpc>
                <a:spcPct val="100000"/>
              </a:lnSpc>
              <a:spcBef>
                <a:spcPts val="95"/>
              </a:spcBef>
            </a:pPr>
            <a:r>
              <a:rPr dirty="0" sz="2000" b="1">
                <a:solidFill>
                  <a:srgbClr val="3B9CC8"/>
                </a:solidFill>
                <a:latin typeface="Arial"/>
                <a:cs typeface="Arial"/>
              </a:rPr>
              <a:t>if</a:t>
            </a:r>
            <a:r>
              <a:rPr dirty="0" sz="2000" b="1">
                <a:solidFill>
                  <a:srgbClr val="333333"/>
                </a:solidFill>
                <a:latin typeface="Arial"/>
                <a:cs typeface="Arial"/>
              </a:rPr>
              <a:t>(</a:t>
            </a:r>
            <a:r>
              <a:rPr dirty="0" sz="2000" b="1">
                <a:solidFill>
                  <a:srgbClr val="002C79"/>
                </a:solidFill>
                <a:latin typeface="Arial"/>
                <a:cs typeface="Arial"/>
              </a:rPr>
              <a:t>condition1</a:t>
            </a:r>
            <a:r>
              <a:rPr dirty="0" sz="2000" b="1">
                <a:solidFill>
                  <a:srgbClr val="333333"/>
                </a:solidFill>
                <a:latin typeface="Arial"/>
                <a:cs typeface="Arial"/>
              </a:rPr>
              <a:t>)</a:t>
            </a:r>
            <a:r>
              <a:rPr dirty="0" sz="2000" spc="-125" b="1">
                <a:solidFill>
                  <a:srgbClr val="333333"/>
                </a:solidFill>
                <a:latin typeface="Arial"/>
                <a:cs typeface="Arial"/>
              </a:rPr>
              <a:t> </a:t>
            </a:r>
            <a:r>
              <a:rPr dirty="0" sz="2000" spc="-50" b="1">
                <a:solidFill>
                  <a:srgbClr val="333333"/>
                </a:solidFill>
                <a:latin typeface="Arial"/>
                <a:cs typeface="Arial"/>
              </a:rPr>
              <a:t>{</a:t>
            </a:r>
            <a:endParaRPr sz="2000">
              <a:latin typeface="Arial"/>
              <a:cs typeface="Arial"/>
            </a:endParaRPr>
          </a:p>
          <a:p>
            <a:pPr marL="12700">
              <a:lnSpc>
                <a:spcPct val="100000"/>
              </a:lnSpc>
            </a:pPr>
            <a:r>
              <a:rPr dirty="0" sz="2000" b="1" i="1">
                <a:solidFill>
                  <a:srgbClr val="90A0B5"/>
                </a:solidFill>
                <a:latin typeface="Arial"/>
                <a:cs typeface="Arial"/>
              </a:rPr>
              <a:t>//</a:t>
            </a:r>
            <a:r>
              <a:rPr dirty="0" sz="2000" spc="-20" b="1" i="1">
                <a:solidFill>
                  <a:srgbClr val="90A0B5"/>
                </a:solidFill>
                <a:latin typeface="Arial"/>
                <a:cs typeface="Arial"/>
              </a:rPr>
              <a:t> </a:t>
            </a:r>
            <a:r>
              <a:rPr dirty="0" sz="2000" spc="-10" b="1" i="1">
                <a:solidFill>
                  <a:srgbClr val="90A0B5"/>
                </a:solidFill>
                <a:latin typeface="Arial"/>
                <a:cs typeface="Arial"/>
              </a:rPr>
              <a:t>statement(s)</a:t>
            </a:r>
            <a:endParaRPr sz="2000">
              <a:latin typeface="Arial"/>
              <a:cs typeface="Arial"/>
            </a:endParaRPr>
          </a:p>
          <a:p>
            <a:pPr marL="12700">
              <a:lnSpc>
                <a:spcPct val="100000"/>
              </a:lnSpc>
            </a:pPr>
            <a:r>
              <a:rPr dirty="0" sz="2000" spc="-5" b="1">
                <a:solidFill>
                  <a:srgbClr val="333333"/>
                </a:solidFill>
                <a:latin typeface="Arial"/>
                <a:cs typeface="Arial"/>
              </a:rPr>
              <a:t>}</a:t>
            </a:r>
            <a:endParaRPr sz="2000">
              <a:latin typeface="Arial"/>
              <a:cs typeface="Arial"/>
            </a:endParaRPr>
          </a:p>
          <a:p>
            <a:pPr marL="12700">
              <a:lnSpc>
                <a:spcPct val="100000"/>
              </a:lnSpc>
              <a:spcBef>
                <a:spcPts val="5"/>
              </a:spcBef>
            </a:pPr>
            <a:r>
              <a:rPr dirty="0" sz="2000" b="1">
                <a:solidFill>
                  <a:srgbClr val="3B9CC8"/>
                </a:solidFill>
                <a:latin typeface="Arial"/>
                <a:cs typeface="Arial"/>
              </a:rPr>
              <a:t>else</a:t>
            </a:r>
            <a:r>
              <a:rPr dirty="0" sz="2000" spc="-35" b="1">
                <a:solidFill>
                  <a:srgbClr val="3B9CC8"/>
                </a:solidFill>
                <a:latin typeface="Arial"/>
                <a:cs typeface="Arial"/>
              </a:rPr>
              <a:t> </a:t>
            </a:r>
            <a:r>
              <a:rPr dirty="0" sz="2000" spc="-10" b="1">
                <a:solidFill>
                  <a:srgbClr val="3B9CC8"/>
                </a:solidFill>
                <a:latin typeface="Arial"/>
                <a:cs typeface="Arial"/>
              </a:rPr>
              <a:t>if</a:t>
            </a:r>
            <a:r>
              <a:rPr dirty="0" sz="2000" spc="-10" b="1">
                <a:solidFill>
                  <a:srgbClr val="333333"/>
                </a:solidFill>
                <a:latin typeface="Arial"/>
                <a:cs typeface="Arial"/>
              </a:rPr>
              <a:t>(</a:t>
            </a:r>
            <a:r>
              <a:rPr dirty="0" sz="2000" spc="-10" b="1">
                <a:solidFill>
                  <a:srgbClr val="002C79"/>
                </a:solidFill>
                <a:latin typeface="Arial"/>
                <a:cs typeface="Arial"/>
              </a:rPr>
              <a:t>condition2</a:t>
            </a:r>
            <a:r>
              <a:rPr dirty="0" sz="2000" spc="-10" b="1">
                <a:solidFill>
                  <a:srgbClr val="333333"/>
                </a:solidFill>
                <a:latin typeface="Arial"/>
                <a:cs typeface="Arial"/>
              </a:rPr>
              <a:t>){</a:t>
            </a:r>
            <a:endParaRPr sz="2000">
              <a:latin typeface="Arial"/>
              <a:cs typeface="Arial"/>
            </a:endParaRPr>
          </a:p>
          <a:p>
            <a:pPr marL="12700">
              <a:lnSpc>
                <a:spcPct val="100000"/>
              </a:lnSpc>
            </a:pPr>
            <a:r>
              <a:rPr dirty="0" sz="2000" b="1" i="1">
                <a:solidFill>
                  <a:srgbClr val="90A0B5"/>
                </a:solidFill>
                <a:latin typeface="Arial"/>
                <a:cs typeface="Arial"/>
              </a:rPr>
              <a:t>//</a:t>
            </a:r>
            <a:r>
              <a:rPr dirty="0" sz="2000" spc="-25" b="1" i="1">
                <a:solidFill>
                  <a:srgbClr val="90A0B5"/>
                </a:solidFill>
                <a:latin typeface="Arial"/>
                <a:cs typeface="Arial"/>
              </a:rPr>
              <a:t> </a:t>
            </a:r>
            <a:r>
              <a:rPr dirty="0" sz="2000" spc="-10" b="1" i="1">
                <a:solidFill>
                  <a:srgbClr val="90A0B5"/>
                </a:solidFill>
                <a:latin typeface="Arial"/>
                <a:cs typeface="Arial"/>
              </a:rPr>
              <a:t>statement(s)</a:t>
            </a:r>
            <a:endParaRPr sz="2000">
              <a:latin typeface="Arial"/>
              <a:cs typeface="Arial"/>
            </a:endParaRPr>
          </a:p>
          <a:p>
            <a:pPr marL="12700">
              <a:lnSpc>
                <a:spcPct val="100000"/>
              </a:lnSpc>
            </a:pPr>
            <a:r>
              <a:rPr dirty="0" sz="2000" spc="-5" b="1">
                <a:solidFill>
                  <a:srgbClr val="333333"/>
                </a:solidFill>
                <a:latin typeface="Arial"/>
                <a:cs typeface="Arial"/>
              </a:rPr>
              <a:t>}</a:t>
            </a:r>
            <a:endParaRPr sz="2000">
              <a:latin typeface="Arial"/>
              <a:cs typeface="Arial"/>
            </a:endParaRPr>
          </a:p>
          <a:p>
            <a:pPr marL="12700">
              <a:lnSpc>
                <a:spcPct val="100000"/>
              </a:lnSpc>
            </a:pPr>
            <a:r>
              <a:rPr dirty="0" sz="2000" spc="-5" b="1">
                <a:solidFill>
                  <a:srgbClr val="333333"/>
                </a:solidFill>
                <a:latin typeface="Arial"/>
                <a:cs typeface="Arial"/>
              </a:rPr>
              <a:t>.</a:t>
            </a:r>
            <a:endParaRPr sz="2000">
              <a:latin typeface="Arial"/>
              <a:cs typeface="Arial"/>
            </a:endParaRPr>
          </a:p>
          <a:p>
            <a:pPr marL="12700">
              <a:lnSpc>
                <a:spcPct val="100000"/>
              </a:lnSpc>
              <a:spcBef>
                <a:spcPts val="5"/>
              </a:spcBef>
            </a:pPr>
            <a:r>
              <a:rPr dirty="0" sz="2000" spc="-5" b="1">
                <a:solidFill>
                  <a:srgbClr val="333333"/>
                </a:solidFill>
                <a:latin typeface="Arial"/>
                <a:cs typeface="Arial"/>
              </a:rPr>
              <a:t>.</a:t>
            </a:r>
            <a:endParaRPr sz="2000">
              <a:latin typeface="Arial"/>
              <a:cs typeface="Arial"/>
            </a:endParaRPr>
          </a:p>
          <a:p>
            <a:pPr marL="12700">
              <a:lnSpc>
                <a:spcPct val="100000"/>
              </a:lnSpc>
            </a:pPr>
            <a:r>
              <a:rPr dirty="0" sz="2000" b="1">
                <a:solidFill>
                  <a:srgbClr val="3B9CC8"/>
                </a:solidFill>
                <a:latin typeface="Arial"/>
                <a:cs typeface="Arial"/>
              </a:rPr>
              <a:t>else</a:t>
            </a:r>
            <a:r>
              <a:rPr dirty="0" sz="2000" spc="-35" b="1">
                <a:solidFill>
                  <a:srgbClr val="3B9CC8"/>
                </a:solidFill>
                <a:latin typeface="Arial"/>
                <a:cs typeface="Arial"/>
              </a:rPr>
              <a:t> </a:t>
            </a:r>
            <a:r>
              <a:rPr dirty="0" sz="2000" spc="-10" b="1">
                <a:solidFill>
                  <a:srgbClr val="3B9CC8"/>
                </a:solidFill>
                <a:latin typeface="Arial"/>
                <a:cs typeface="Arial"/>
              </a:rPr>
              <a:t>if</a:t>
            </a:r>
            <a:r>
              <a:rPr dirty="0" sz="2000" spc="-10" b="1">
                <a:solidFill>
                  <a:srgbClr val="333333"/>
                </a:solidFill>
                <a:latin typeface="Arial"/>
                <a:cs typeface="Arial"/>
              </a:rPr>
              <a:t>(</a:t>
            </a:r>
            <a:r>
              <a:rPr dirty="0" sz="2000" spc="-10" b="1">
                <a:solidFill>
                  <a:srgbClr val="002C79"/>
                </a:solidFill>
                <a:latin typeface="Arial"/>
                <a:cs typeface="Arial"/>
              </a:rPr>
              <a:t>conditionN</a:t>
            </a:r>
            <a:r>
              <a:rPr dirty="0" sz="2000" spc="-10" b="1">
                <a:solidFill>
                  <a:srgbClr val="333333"/>
                </a:solidFill>
                <a:latin typeface="Arial"/>
                <a:cs typeface="Arial"/>
              </a:rPr>
              <a:t>){</a:t>
            </a:r>
            <a:endParaRPr sz="2000">
              <a:latin typeface="Arial"/>
              <a:cs typeface="Arial"/>
            </a:endParaRPr>
          </a:p>
          <a:p>
            <a:pPr marL="12700">
              <a:lnSpc>
                <a:spcPct val="100000"/>
              </a:lnSpc>
            </a:pPr>
            <a:r>
              <a:rPr dirty="0" sz="2000" b="1" i="1">
                <a:solidFill>
                  <a:srgbClr val="90A0B5"/>
                </a:solidFill>
                <a:latin typeface="Arial"/>
                <a:cs typeface="Arial"/>
              </a:rPr>
              <a:t>//</a:t>
            </a:r>
            <a:r>
              <a:rPr dirty="0" sz="2000" spc="-25" b="1" i="1">
                <a:solidFill>
                  <a:srgbClr val="90A0B5"/>
                </a:solidFill>
                <a:latin typeface="Arial"/>
                <a:cs typeface="Arial"/>
              </a:rPr>
              <a:t> </a:t>
            </a:r>
            <a:r>
              <a:rPr dirty="0" sz="2000" spc="-10" b="1" i="1">
                <a:solidFill>
                  <a:srgbClr val="90A0B5"/>
                </a:solidFill>
                <a:latin typeface="Arial"/>
                <a:cs typeface="Arial"/>
              </a:rPr>
              <a:t>statement(s)</a:t>
            </a:r>
            <a:endParaRPr sz="2000">
              <a:latin typeface="Arial"/>
              <a:cs typeface="Arial"/>
            </a:endParaRPr>
          </a:p>
          <a:p>
            <a:pPr marL="12700">
              <a:lnSpc>
                <a:spcPct val="100000"/>
              </a:lnSpc>
            </a:pPr>
            <a:r>
              <a:rPr dirty="0" sz="2000" spc="-5" b="1">
                <a:solidFill>
                  <a:srgbClr val="333333"/>
                </a:solidFill>
                <a:latin typeface="Arial"/>
                <a:cs typeface="Arial"/>
              </a:rPr>
              <a:t>}</a:t>
            </a:r>
            <a:endParaRPr sz="2000">
              <a:latin typeface="Arial"/>
              <a:cs typeface="Arial"/>
            </a:endParaRPr>
          </a:p>
          <a:p>
            <a:pPr marL="12700">
              <a:lnSpc>
                <a:spcPct val="100000"/>
              </a:lnSpc>
            </a:pPr>
            <a:r>
              <a:rPr dirty="0" sz="2000" b="1">
                <a:solidFill>
                  <a:srgbClr val="3B9CC8"/>
                </a:solidFill>
                <a:latin typeface="Arial"/>
                <a:cs typeface="Arial"/>
              </a:rPr>
              <a:t>else</a:t>
            </a:r>
            <a:r>
              <a:rPr dirty="0" sz="2000" spc="-40" b="1">
                <a:solidFill>
                  <a:srgbClr val="3B9CC8"/>
                </a:solidFill>
                <a:latin typeface="Arial"/>
                <a:cs typeface="Arial"/>
              </a:rPr>
              <a:t> </a:t>
            </a:r>
            <a:r>
              <a:rPr dirty="0" sz="2000" spc="-50" b="1">
                <a:solidFill>
                  <a:srgbClr val="333333"/>
                </a:solidFill>
                <a:latin typeface="Arial"/>
                <a:cs typeface="Arial"/>
              </a:rPr>
              <a:t>{</a:t>
            </a:r>
            <a:endParaRPr sz="2000">
              <a:latin typeface="Arial"/>
              <a:cs typeface="Arial"/>
            </a:endParaRPr>
          </a:p>
          <a:p>
            <a:pPr marL="12700">
              <a:lnSpc>
                <a:spcPct val="100000"/>
              </a:lnSpc>
            </a:pPr>
            <a:r>
              <a:rPr dirty="0" sz="2000" b="1" i="1">
                <a:solidFill>
                  <a:srgbClr val="90A0B5"/>
                </a:solidFill>
                <a:latin typeface="Arial"/>
                <a:cs typeface="Arial"/>
              </a:rPr>
              <a:t>//</a:t>
            </a:r>
            <a:r>
              <a:rPr dirty="0" sz="2000" spc="-20" b="1" i="1">
                <a:solidFill>
                  <a:srgbClr val="90A0B5"/>
                </a:solidFill>
                <a:latin typeface="Arial"/>
                <a:cs typeface="Arial"/>
              </a:rPr>
              <a:t> </a:t>
            </a:r>
            <a:r>
              <a:rPr dirty="0" sz="2000" spc="-10" b="1" i="1">
                <a:solidFill>
                  <a:srgbClr val="90A0B5"/>
                </a:solidFill>
                <a:latin typeface="Arial"/>
                <a:cs typeface="Arial"/>
              </a:rPr>
              <a:t>statement(s)</a:t>
            </a:r>
            <a:endParaRPr sz="2000">
              <a:latin typeface="Arial"/>
              <a:cs typeface="Arial"/>
            </a:endParaRPr>
          </a:p>
          <a:p>
            <a:pPr marL="12700">
              <a:lnSpc>
                <a:spcPct val="100000"/>
              </a:lnSpc>
            </a:pPr>
            <a:r>
              <a:rPr dirty="0" sz="2000" spc="-5" b="1">
                <a:solidFill>
                  <a:srgbClr val="333333"/>
                </a:solidFill>
                <a:latin typeface="Arial"/>
                <a:cs typeface="Arial"/>
              </a:rPr>
              <a:t>}</a:t>
            </a:r>
            <a:endParaRPr sz="2000">
              <a:latin typeface="Arial"/>
              <a:cs typeface="Arial"/>
            </a:endParaRPr>
          </a:p>
          <a:p>
            <a:pPr>
              <a:lnSpc>
                <a:spcPct val="100000"/>
              </a:lnSpc>
              <a:spcBef>
                <a:spcPts val="45"/>
              </a:spcBef>
            </a:pPr>
            <a:endParaRPr sz="2050">
              <a:latin typeface="Arial"/>
              <a:cs typeface="Arial"/>
            </a:endParaRPr>
          </a:p>
          <a:p>
            <a:pPr marL="12700">
              <a:lnSpc>
                <a:spcPct val="100000"/>
              </a:lnSpc>
            </a:pPr>
            <a:r>
              <a:rPr dirty="0" sz="2000" spc="-10">
                <a:solidFill>
                  <a:srgbClr val="74330C"/>
                </a:solidFill>
                <a:latin typeface="Trebuchet MS"/>
                <a:cs typeface="Trebuchet MS"/>
              </a:rPr>
              <a:t>OUTPUT:</a:t>
            </a:r>
            <a:endParaRPr sz="2000">
              <a:latin typeface="Trebuchet MS"/>
              <a:cs typeface="Trebuchet MS"/>
            </a:endParaRPr>
          </a:p>
        </p:txBody>
      </p:sp>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a:t>EXAMPLE</a:t>
            </a:r>
            <a:r>
              <a:rPr dirty="0" spc="-35"/>
              <a:t> </a:t>
            </a:r>
            <a:r>
              <a:rPr dirty="0"/>
              <a:t>#1</a:t>
            </a:r>
            <a:r>
              <a:rPr dirty="0" spc="-70"/>
              <a:t> </a:t>
            </a:r>
            <a:r>
              <a:rPr dirty="0" spc="20"/>
              <a:t>(I</a:t>
            </a:r>
            <a:r>
              <a:rPr dirty="0" spc="-615"/>
              <a:t>F</a:t>
            </a:r>
            <a:r>
              <a:rPr dirty="0" spc="25"/>
              <a:t>,</a:t>
            </a:r>
            <a:r>
              <a:rPr dirty="0" spc="-55"/>
              <a:t> </a:t>
            </a:r>
            <a:r>
              <a:rPr dirty="0" spc="-10"/>
              <a:t>ELSE):</a:t>
            </a:r>
          </a:p>
        </p:txBody>
      </p:sp>
      <p:sp>
        <p:nvSpPr>
          <p:cNvPr id="3" name="object 3" descr=""/>
          <p:cNvSpPr txBox="1"/>
          <p:nvPr/>
        </p:nvSpPr>
        <p:spPr>
          <a:xfrm>
            <a:off x="819099" y="1370838"/>
            <a:ext cx="4737735" cy="3996054"/>
          </a:xfrm>
          <a:prstGeom prst="rect">
            <a:avLst/>
          </a:prstGeom>
        </p:spPr>
        <p:txBody>
          <a:bodyPr wrap="square" lIns="0" tIns="12700" rIns="0" bIns="0" rtlCol="0" vert="horz">
            <a:spAutoFit/>
          </a:bodyPr>
          <a:lstStyle/>
          <a:p>
            <a:pPr marL="1929130" marR="1711960" indent="-192405">
              <a:lnSpc>
                <a:spcPct val="100000"/>
              </a:lnSpc>
              <a:spcBef>
                <a:spcPts val="100"/>
              </a:spcBef>
            </a:pPr>
            <a:r>
              <a:rPr dirty="0" sz="1800">
                <a:solidFill>
                  <a:srgbClr val="EB4444"/>
                </a:solidFill>
                <a:latin typeface="Arial"/>
                <a:cs typeface="Arial"/>
              </a:rPr>
              <a:t>var </a:t>
            </a:r>
            <a:r>
              <a:rPr dirty="0" sz="1800">
                <a:solidFill>
                  <a:srgbClr val="002C79"/>
                </a:solidFill>
                <a:latin typeface="Arial"/>
                <a:cs typeface="Arial"/>
              </a:rPr>
              <a:t>a</a:t>
            </a:r>
            <a:r>
              <a:rPr dirty="0" sz="1800" spc="5">
                <a:solidFill>
                  <a:srgbClr val="002C79"/>
                </a:solidFill>
                <a:latin typeface="Arial"/>
                <a:cs typeface="Arial"/>
              </a:rPr>
              <a:t> </a:t>
            </a:r>
            <a:r>
              <a:rPr dirty="0" sz="1800">
                <a:solidFill>
                  <a:srgbClr val="006EDF"/>
                </a:solidFill>
                <a:latin typeface="Arial"/>
                <a:cs typeface="Arial"/>
              </a:rPr>
              <a:t>=</a:t>
            </a:r>
            <a:r>
              <a:rPr dirty="0" sz="1800" spc="-20">
                <a:solidFill>
                  <a:srgbClr val="006EDF"/>
                </a:solidFill>
                <a:latin typeface="Arial"/>
                <a:cs typeface="Arial"/>
              </a:rPr>
              <a:t> </a:t>
            </a:r>
            <a:r>
              <a:rPr dirty="0" sz="1800" spc="-25">
                <a:solidFill>
                  <a:srgbClr val="EB4444"/>
                </a:solidFill>
                <a:latin typeface="Arial"/>
                <a:cs typeface="Arial"/>
              </a:rPr>
              <a:t>10</a:t>
            </a:r>
            <a:r>
              <a:rPr dirty="0" sz="1800" spc="-25">
                <a:solidFill>
                  <a:srgbClr val="333333"/>
                </a:solidFill>
                <a:latin typeface="Arial"/>
                <a:cs typeface="Arial"/>
              </a:rPr>
              <a:t>; </a:t>
            </a:r>
            <a:r>
              <a:rPr dirty="0" sz="1800">
                <a:solidFill>
                  <a:srgbClr val="EB4444"/>
                </a:solidFill>
                <a:latin typeface="Arial"/>
                <a:cs typeface="Arial"/>
              </a:rPr>
              <a:t>var</a:t>
            </a:r>
            <a:r>
              <a:rPr dirty="0" sz="1800" spc="-15">
                <a:solidFill>
                  <a:srgbClr val="EB4444"/>
                </a:solidFill>
                <a:latin typeface="Arial"/>
                <a:cs typeface="Arial"/>
              </a:rPr>
              <a:t> </a:t>
            </a:r>
            <a:r>
              <a:rPr dirty="0" sz="1800">
                <a:solidFill>
                  <a:srgbClr val="002C79"/>
                </a:solidFill>
                <a:latin typeface="Arial"/>
                <a:cs typeface="Arial"/>
              </a:rPr>
              <a:t>b</a:t>
            </a:r>
            <a:r>
              <a:rPr dirty="0" sz="1800" spc="-15">
                <a:solidFill>
                  <a:srgbClr val="002C79"/>
                </a:solidFill>
                <a:latin typeface="Arial"/>
                <a:cs typeface="Arial"/>
              </a:rPr>
              <a:t> </a:t>
            </a:r>
            <a:r>
              <a:rPr dirty="0" sz="1800">
                <a:solidFill>
                  <a:srgbClr val="006EDF"/>
                </a:solidFill>
                <a:latin typeface="Arial"/>
                <a:cs typeface="Arial"/>
              </a:rPr>
              <a:t>= </a:t>
            </a:r>
            <a:r>
              <a:rPr dirty="0" sz="1800" spc="-25">
                <a:solidFill>
                  <a:srgbClr val="EB4444"/>
                </a:solidFill>
                <a:latin typeface="Arial"/>
                <a:cs typeface="Arial"/>
              </a:rPr>
              <a:t>10</a:t>
            </a:r>
            <a:r>
              <a:rPr dirty="0" sz="1800" spc="-25">
                <a:solidFill>
                  <a:srgbClr val="333333"/>
                </a:solidFill>
                <a:latin typeface="Arial"/>
                <a:cs typeface="Arial"/>
              </a:rPr>
              <a:t>; </a:t>
            </a:r>
            <a:r>
              <a:rPr dirty="0" sz="1800">
                <a:solidFill>
                  <a:srgbClr val="3B9CC8"/>
                </a:solidFill>
                <a:latin typeface="Arial"/>
                <a:cs typeface="Arial"/>
              </a:rPr>
              <a:t>if</a:t>
            </a:r>
            <a:r>
              <a:rPr dirty="0" sz="1800">
                <a:solidFill>
                  <a:srgbClr val="333333"/>
                </a:solidFill>
                <a:latin typeface="Arial"/>
                <a:cs typeface="Arial"/>
              </a:rPr>
              <a:t>(</a:t>
            </a:r>
            <a:r>
              <a:rPr dirty="0" sz="1800">
                <a:solidFill>
                  <a:srgbClr val="002C79"/>
                </a:solidFill>
                <a:latin typeface="Arial"/>
                <a:cs typeface="Arial"/>
              </a:rPr>
              <a:t>a</a:t>
            </a:r>
            <a:r>
              <a:rPr dirty="0" sz="1800" spc="-15">
                <a:solidFill>
                  <a:srgbClr val="002C79"/>
                </a:solidFill>
                <a:latin typeface="Arial"/>
                <a:cs typeface="Arial"/>
              </a:rPr>
              <a:t> </a:t>
            </a:r>
            <a:r>
              <a:rPr dirty="0" sz="1800">
                <a:solidFill>
                  <a:srgbClr val="006EDF"/>
                </a:solidFill>
                <a:latin typeface="Arial"/>
                <a:cs typeface="Arial"/>
              </a:rPr>
              <a:t>&gt;</a:t>
            </a:r>
            <a:r>
              <a:rPr dirty="0" sz="1800" spc="15">
                <a:solidFill>
                  <a:srgbClr val="006EDF"/>
                </a:solidFill>
                <a:latin typeface="Arial"/>
                <a:cs typeface="Arial"/>
              </a:rPr>
              <a:t> </a:t>
            </a:r>
            <a:r>
              <a:rPr dirty="0" sz="1800" spc="-25">
                <a:solidFill>
                  <a:srgbClr val="002C79"/>
                </a:solidFill>
                <a:latin typeface="Arial"/>
                <a:cs typeface="Arial"/>
              </a:rPr>
              <a:t>b</a:t>
            </a:r>
            <a:r>
              <a:rPr dirty="0" sz="1800" spc="-25">
                <a:solidFill>
                  <a:srgbClr val="333333"/>
                </a:solidFill>
                <a:latin typeface="Arial"/>
                <a:cs typeface="Arial"/>
              </a:rPr>
              <a:t>){</a:t>
            </a:r>
            <a:endParaRPr sz="1800">
              <a:latin typeface="Arial"/>
              <a:cs typeface="Arial"/>
            </a:endParaRPr>
          </a:p>
          <a:p>
            <a:pPr marL="1990089">
              <a:lnSpc>
                <a:spcPct val="100000"/>
              </a:lnSpc>
            </a:pPr>
            <a:r>
              <a:rPr dirty="0" sz="1800">
                <a:solidFill>
                  <a:srgbClr val="49BE5F"/>
                </a:solidFill>
                <a:latin typeface="Arial"/>
                <a:cs typeface="Arial"/>
              </a:rPr>
              <a:t>print</a:t>
            </a:r>
            <a:r>
              <a:rPr dirty="0" sz="1800">
                <a:solidFill>
                  <a:srgbClr val="333333"/>
                </a:solidFill>
                <a:latin typeface="Arial"/>
                <a:cs typeface="Arial"/>
              </a:rPr>
              <a:t>(</a:t>
            </a:r>
            <a:r>
              <a:rPr dirty="0" sz="1800">
                <a:solidFill>
                  <a:srgbClr val="54A0FA"/>
                </a:solidFill>
                <a:latin typeface="Arial"/>
                <a:cs typeface="Arial"/>
              </a:rPr>
              <a:t>"a</a:t>
            </a:r>
            <a:r>
              <a:rPr dirty="0" sz="1800" spc="-30">
                <a:solidFill>
                  <a:srgbClr val="54A0FA"/>
                </a:solidFill>
                <a:latin typeface="Arial"/>
                <a:cs typeface="Arial"/>
              </a:rPr>
              <a:t> </a:t>
            </a:r>
            <a:r>
              <a:rPr dirty="0" sz="1800">
                <a:solidFill>
                  <a:srgbClr val="54A0FA"/>
                </a:solidFill>
                <a:latin typeface="Arial"/>
                <a:cs typeface="Arial"/>
              </a:rPr>
              <a:t>is</a:t>
            </a:r>
            <a:r>
              <a:rPr dirty="0" sz="1800" spc="5">
                <a:solidFill>
                  <a:srgbClr val="54A0FA"/>
                </a:solidFill>
                <a:latin typeface="Arial"/>
                <a:cs typeface="Arial"/>
              </a:rPr>
              <a:t> </a:t>
            </a:r>
            <a:r>
              <a:rPr dirty="0" sz="1800">
                <a:solidFill>
                  <a:srgbClr val="54A0FA"/>
                </a:solidFill>
                <a:latin typeface="Arial"/>
                <a:cs typeface="Arial"/>
              </a:rPr>
              <a:t>greater</a:t>
            </a:r>
            <a:r>
              <a:rPr dirty="0" sz="1800" spc="-5">
                <a:solidFill>
                  <a:srgbClr val="54A0FA"/>
                </a:solidFill>
                <a:latin typeface="Arial"/>
                <a:cs typeface="Arial"/>
              </a:rPr>
              <a:t> </a:t>
            </a:r>
            <a:r>
              <a:rPr dirty="0" sz="1800">
                <a:solidFill>
                  <a:srgbClr val="54A0FA"/>
                </a:solidFill>
                <a:latin typeface="Arial"/>
                <a:cs typeface="Arial"/>
              </a:rPr>
              <a:t>than</a:t>
            </a:r>
            <a:r>
              <a:rPr dirty="0" sz="1800" spc="-25">
                <a:solidFill>
                  <a:srgbClr val="54A0FA"/>
                </a:solidFill>
                <a:latin typeface="Arial"/>
                <a:cs typeface="Arial"/>
              </a:rPr>
              <a:t> </a:t>
            </a:r>
            <a:r>
              <a:rPr dirty="0" sz="1800" spc="-20">
                <a:solidFill>
                  <a:srgbClr val="54A0FA"/>
                </a:solidFill>
                <a:latin typeface="Arial"/>
                <a:cs typeface="Arial"/>
              </a:rPr>
              <a:t>b"</a:t>
            </a:r>
            <a:r>
              <a:rPr dirty="0" sz="1800" spc="-20">
                <a:solidFill>
                  <a:srgbClr val="333333"/>
                </a:solidFill>
                <a:latin typeface="Arial"/>
                <a:cs typeface="Arial"/>
              </a:rPr>
              <a:t>);</a:t>
            </a:r>
            <a:endParaRPr sz="1800">
              <a:latin typeface="Arial"/>
              <a:cs typeface="Arial"/>
            </a:endParaRPr>
          </a:p>
          <a:p>
            <a:pPr marL="1990089">
              <a:lnSpc>
                <a:spcPct val="100000"/>
              </a:lnSpc>
              <a:spcBef>
                <a:spcPts val="5"/>
              </a:spcBef>
            </a:pPr>
            <a:r>
              <a:rPr dirty="0" sz="1800">
                <a:solidFill>
                  <a:srgbClr val="333333"/>
                </a:solidFill>
                <a:latin typeface="Arial"/>
                <a:cs typeface="Arial"/>
              </a:rPr>
              <a:t>}</a:t>
            </a:r>
            <a:endParaRPr sz="1800">
              <a:latin typeface="Arial"/>
              <a:cs typeface="Arial"/>
            </a:endParaRPr>
          </a:p>
          <a:p>
            <a:pPr marL="1929130">
              <a:lnSpc>
                <a:spcPct val="100000"/>
              </a:lnSpc>
            </a:pPr>
            <a:r>
              <a:rPr dirty="0" sz="1800">
                <a:solidFill>
                  <a:srgbClr val="3B9CC8"/>
                </a:solidFill>
                <a:latin typeface="Arial"/>
                <a:cs typeface="Arial"/>
              </a:rPr>
              <a:t>else</a:t>
            </a:r>
            <a:r>
              <a:rPr dirty="0" sz="1800" spc="-40">
                <a:solidFill>
                  <a:srgbClr val="3B9CC8"/>
                </a:solidFill>
                <a:latin typeface="Arial"/>
                <a:cs typeface="Arial"/>
              </a:rPr>
              <a:t> </a:t>
            </a:r>
            <a:r>
              <a:rPr dirty="0" sz="1800">
                <a:solidFill>
                  <a:srgbClr val="3B9CC8"/>
                </a:solidFill>
                <a:latin typeface="Arial"/>
                <a:cs typeface="Arial"/>
              </a:rPr>
              <a:t>if</a:t>
            </a:r>
            <a:r>
              <a:rPr dirty="0" sz="1800">
                <a:solidFill>
                  <a:srgbClr val="333333"/>
                </a:solidFill>
                <a:latin typeface="Arial"/>
                <a:cs typeface="Arial"/>
              </a:rPr>
              <a:t>(</a:t>
            </a:r>
            <a:r>
              <a:rPr dirty="0" sz="1800">
                <a:solidFill>
                  <a:srgbClr val="002C79"/>
                </a:solidFill>
                <a:latin typeface="Arial"/>
                <a:cs typeface="Arial"/>
              </a:rPr>
              <a:t>a</a:t>
            </a:r>
            <a:r>
              <a:rPr dirty="0" sz="1800" spc="-5">
                <a:solidFill>
                  <a:srgbClr val="002C79"/>
                </a:solidFill>
                <a:latin typeface="Arial"/>
                <a:cs typeface="Arial"/>
              </a:rPr>
              <a:t> </a:t>
            </a:r>
            <a:r>
              <a:rPr dirty="0" sz="1800">
                <a:solidFill>
                  <a:srgbClr val="006EDF"/>
                </a:solidFill>
                <a:latin typeface="Arial"/>
                <a:cs typeface="Arial"/>
              </a:rPr>
              <a:t>==</a:t>
            </a:r>
            <a:r>
              <a:rPr dirty="0" sz="1800" spc="-10">
                <a:solidFill>
                  <a:srgbClr val="006EDF"/>
                </a:solidFill>
                <a:latin typeface="Arial"/>
                <a:cs typeface="Arial"/>
              </a:rPr>
              <a:t> </a:t>
            </a:r>
            <a:r>
              <a:rPr dirty="0" sz="1800" spc="-25">
                <a:solidFill>
                  <a:srgbClr val="002C79"/>
                </a:solidFill>
                <a:latin typeface="Arial"/>
                <a:cs typeface="Arial"/>
              </a:rPr>
              <a:t>b</a:t>
            </a:r>
            <a:r>
              <a:rPr dirty="0" sz="1800" spc="-25">
                <a:solidFill>
                  <a:srgbClr val="333333"/>
                </a:solidFill>
                <a:latin typeface="Arial"/>
                <a:cs typeface="Arial"/>
              </a:rPr>
              <a:t>){</a:t>
            </a:r>
            <a:endParaRPr sz="1800">
              <a:latin typeface="Arial"/>
              <a:cs typeface="Arial"/>
            </a:endParaRPr>
          </a:p>
          <a:p>
            <a:pPr marL="2117725">
              <a:lnSpc>
                <a:spcPct val="100000"/>
              </a:lnSpc>
            </a:pPr>
            <a:r>
              <a:rPr dirty="0" sz="1800">
                <a:solidFill>
                  <a:srgbClr val="49BE5F"/>
                </a:solidFill>
                <a:latin typeface="Arial"/>
                <a:cs typeface="Arial"/>
              </a:rPr>
              <a:t>print</a:t>
            </a:r>
            <a:r>
              <a:rPr dirty="0" sz="1800">
                <a:solidFill>
                  <a:srgbClr val="333333"/>
                </a:solidFill>
                <a:latin typeface="Arial"/>
                <a:cs typeface="Arial"/>
              </a:rPr>
              <a:t>(</a:t>
            </a:r>
            <a:r>
              <a:rPr dirty="0" sz="1800">
                <a:solidFill>
                  <a:srgbClr val="54A0FA"/>
                </a:solidFill>
                <a:latin typeface="Arial"/>
                <a:cs typeface="Arial"/>
              </a:rPr>
              <a:t>"a</a:t>
            </a:r>
            <a:r>
              <a:rPr dirty="0" sz="1800" spc="-45">
                <a:solidFill>
                  <a:srgbClr val="54A0FA"/>
                </a:solidFill>
                <a:latin typeface="Arial"/>
                <a:cs typeface="Arial"/>
              </a:rPr>
              <a:t> </a:t>
            </a:r>
            <a:r>
              <a:rPr dirty="0" sz="1800">
                <a:solidFill>
                  <a:srgbClr val="54A0FA"/>
                </a:solidFill>
                <a:latin typeface="Arial"/>
                <a:cs typeface="Arial"/>
              </a:rPr>
              <a:t>and</a:t>
            </a:r>
            <a:r>
              <a:rPr dirty="0" sz="1800" spc="-15">
                <a:solidFill>
                  <a:srgbClr val="54A0FA"/>
                </a:solidFill>
                <a:latin typeface="Arial"/>
                <a:cs typeface="Arial"/>
              </a:rPr>
              <a:t> </a:t>
            </a:r>
            <a:r>
              <a:rPr dirty="0" sz="1800">
                <a:solidFill>
                  <a:srgbClr val="54A0FA"/>
                </a:solidFill>
                <a:latin typeface="Arial"/>
                <a:cs typeface="Arial"/>
              </a:rPr>
              <a:t>b</a:t>
            </a:r>
            <a:r>
              <a:rPr dirty="0" sz="1800" spc="-15">
                <a:solidFill>
                  <a:srgbClr val="54A0FA"/>
                </a:solidFill>
                <a:latin typeface="Arial"/>
                <a:cs typeface="Arial"/>
              </a:rPr>
              <a:t> </a:t>
            </a:r>
            <a:r>
              <a:rPr dirty="0" sz="1800">
                <a:solidFill>
                  <a:srgbClr val="54A0FA"/>
                </a:solidFill>
                <a:latin typeface="Arial"/>
                <a:cs typeface="Arial"/>
              </a:rPr>
              <a:t>are</a:t>
            </a:r>
            <a:r>
              <a:rPr dirty="0" sz="1800" spc="-15">
                <a:solidFill>
                  <a:srgbClr val="54A0FA"/>
                </a:solidFill>
                <a:latin typeface="Arial"/>
                <a:cs typeface="Arial"/>
              </a:rPr>
              <a:t> </a:t>
            </a:r>
            <a:r>
              <a:rPr dirty="0" sz="1800" spc="-10">
                <a:solidFill>
                  <a:srgbClr val="54A0FA"/>
                </a:solidFill>
                <a:latin typeface="Arial"/>
                <a:cs typeface="Arial"/>
              </a:rPr>
              <a:t>equal"</a:t>
            </a:r>
            <a:r>
              <a:rPr dirty="0" sz="1800" spc="-10">
                <a:solidFill>
                  <a:srgbClr val="333333"/>
                </a:solidFill>
                <a:latin typeface="Arial"/>
                <a:cs typeface="Arial"/>
              </a:rPr>
              <a:t>);</a:t>
            </a:r>
            <a:endParaRPr sz="1800">
              <a:latin typeface="Arial"/>
              <a:cs typeface="Arial"/>
            </a:endParaRPr>
          </a:p>
          <a:p>
            <a:pPr marL="1990089">
              <a:lnSpc>
                <a:spcPct val="100000"/>
              </a:lnSpc>
            </a:pPr>
            <a:r>
              <a:rPr dirty="0" sz="1800">
                <a:solidFill>
                  <a:srgbClr val="333333"/>
                </a:solidFill>
                <a:latin typeface="Arial"/>
                <a:cs typeface="Arial"/>
              </a:rPr>
              <a:t>}</a:t>
            </a:r>
            <a:endParaRPr sz="1800">
              <a:latin typeface="Arial"/>
              <a:cs typeface="Arial"/>
            </a:endParaRPr>
          </a:p>
          <a:p>
            <a:pPr marL="1990089">
              <a:lnSpc>
                <a:spcPct val="100000"/>
              </a:lnSpc>
            </a:pPr>
            <a:r>
              <a:rPr dirty="0" sz="1800">
                <a:solidFill>
                  <a:srgbClr val="3B9CC8"/>
                </a:solidFill>
                <a:latin typeface="Arial"/>
                <a:cs typeface="Arial"/>
              </a:rPr>
              <a:t>else </a:t>
            </a:r>
            <a:r>
              <a:rPr dirty="0" sz="1800" spc="-50">
                <a:solidFill>
                  <a:srgbClr val="333333"/>
                </a:solidFill>
                <a:latin typeface="Arial"/>
                <a:cs typeface="Arial"/>
              </a:rPr>
              <a:t>{</a:t>
            </a:r>
            <a:endParaRPr sz="1800">
              <a:latin typeface="Arial"/>
              <a:cs typeface="Arial"/>
            </a:endParaRPr>
          </a:p>
          <a:p>
            <a:pPr marL="1990089">
              <a:lnSpc>
                <a:spcPct val="100000"/>
              </a:lnSpc>
            </a:pPr>
            <a:r>
              <a:rPr dirty="0" sz="1800">
                <a:solidFill>
                  <a:srgbClr val="49BE5F"/>
                </a:solidFill>
                <a:latin typeface="Arial"/>
                <a:cs typeface="Arial"/>
              </a:rPr>
              <a:t>print</a:t>
            </a:r>
            <a:r>
              <a:rPr dirty="0" sz="1800">
                <a:solidFill>
                  <a:srgbClr val="333333"/>
                </a:solidFill>
                <a:latin typeface="Arial"/>
                <a:cs typeface="Arial"/>
              </a:rPr>
              <a:t>(</a:t>
            </a:r>
            <a:r>
              <a:rPr dirty="0" sz="1800">
                <a:solidFill>
                  <a:srgbClr val="54A0FA"/>
                </a:solidFill>
                <a:latin typeface="Arial"/>
                <a:cs typeface="Arial"/>
              </a:rPr>
              <a:t>"b</a:t>
            </a:r>
            <a:r>
              <a:rPr dirty="0" sz="1800" spc="-20">
                <a:solidFill>
                  <a:srgbClr val="54A0FA"/>
                </a:solidFill>
                <a:latin typeface="Arial"/>
                <a:cs typeface="Arial"/>
              </a:rPr>
              <a:t> </a:t>
            </a:r>
            <a:r>
              <a:rPr dirty="0" sz="1800">
                <a:solidFill>
                  <a:srgbClr val="54A0FA"/>
                </a:solidFill>
                <a:latin typeface="Arial"/>
                <a:cs typeface="Arial"/>
              </a:rPr>
              <a:t>is</a:t>
            </a:r>
            <a:r>
              <a:rPr dirty="0" sz="1800" spc="5">
                <a:solidFill>
                  <a:srgbClr val="54A0FA"/>
                </a:solidFill>
                <a:latin typeface="Arial"/>
                <a:cs typeface="Arial"/>
              </a:rPr>
              <a:t> </a:t>
            </a:r>
            <a:r>
              <a:rPr dirty="0" sz="1800">
                <a:solidFill>
                  <a:srgbClr val="54A0FA"/>
                </a:solidFill>
                <a:latin typeface="Arial"/>
                <a:cs typeface="Arial"/>
              </a:rPr>
              <a:t>greater than</a:t>
            </a:r>
            <a:r>
              <a:rPr dirty="0" sz="1800" spc="-15">
                <a:solidFill>
                  <a:srgbClr val="54A0FA"/>
                </a:solidFill>
                <a:latin typeface="Arial"/>
                <a:cs typeface="Arial"/>
              </a:rPr>
              <a:t> </a:t>
            </a:r>
            <a:r>
              <a:rPr dirty="0" sz="1800" spc="-20">
                <a:solidFill>
                  <a:srgbClr val="54A0FA"/>
                </a:solidFill>
                <a:latin typeface="Arial"/>
                <a:cs typeface="Arial"/>
              </a:rPr>
              <a:t>a"</a:t>
            </a:r>
            <a:r>
              <a:rPr dirty="0" sz="1800" spc="-20">
                <a:solidFill>
                  <a:srgbClr val="333333"/>
                </a:solidFill>
                <a:latin typeface="Arial"/>
                <a:cs typeface="Arial"/>
              </a:rPr>
              <a:t>);</a:t>
            </a:r>
            <a:endParaRPr sz="1800">
              <a:latin typeface="Arial"/>
              <a:cs typeface="Arial"/>
            </a:endParaRPr>
          </a:p>
          <a:p>
            <a:pPr marL="1990089">
              <a:lnSpc>
                <a:spcPct val="100000"/>
              </a:lnSpc>
            </a:pPr>
            <a:r>
              <a:rPr dirty="0" sz="1800">
                <a:solidFill>
                  <a:srgbClr val="333333"/>
                </a:solidFill>
                <a:latin typeface="Arial"/>
                <a:cs typeface="Arial"/>
              </a:rPr>
              <a:t>}</a:t>
            </a:r>
            <a:endParaRPr sz="1800">
              <a:latin typeface="Arial"/>
              <a:cs typeface="Arial"/>
            </a:endParaRPr>
          </a:p>
          <a:p>
            <a:pPr marL="12700">
              <a:lnSpc>
                <a:spcPct val="100000"/>
              </a:lnSpc>
              <a:spcBef>
                <a:spcPts val="1010"/>
              </a:spcBef>
            </a:pPr>
            <a:r>
              <a:rPr dirty="0" sz="1800" spc="-10">
                <a:solidFill>
                  <a:srgbClr val="74330C"/>
                </a:solidFill>
                <a:latin typeface="Trebuchet MS"/>
                <a:cs typeface="Trebuchet MS"/>
              </a:rPr>
              <a:t>OUTPUT:</a:t>
            </a:r>
            <a:endParaRPr sz="1800">
              <a:latin typeface="Trebuchet MS"/>
              <a:cs typeface="Trebuchet MS"/>
            </a:endParaRPr>
          </a:p>
          <a:p>
            <a:pPr>
              <a:lnSpc>
                <a:spcPct val="100000"/>
              </a:lnSpc>
              <a:spcBef>
                <a:spcPts val="15"/>
              </a:spcBef>
            </a:pPr>
            <a:endParaRPr sz="1850">
              <a:latin typeface="Trebuchet MS"/>
              <a:cs typeface="Trebuchet MS"/>
            </a:endParaRPr>
          </a:p>
          <a:p>
            <a:pPr marL="12700">
              <a:lnSpc>
                <a:spcPct val="100000"/>
              </a:lnSpc>
            </a:pPr>
            <a:r>
              <a:rPr dirty="0" sz="1800">
                <a:solidFill>
                  <a:srgbClr val="C42E1A"/>
                </a:solidFill>
                <a:latin typeface="Trebuchet MS"/>
                <a:cs typeface="Trebuchet MS"/>
              </a:rPr>
              <a:t>A</a:t>
            </a:r>
            <a:r>
              <a:rPr dirty="0" sz="1800" spc="-105">
                <a:solidFill>
                  <a:srgbClr val="C42E1A"/>
                </a:solidFill>
                <a:latin typeface="Trebuchet MS"/>
                <a:cs typeface="Trebuchet MS"/>
              </a:rPr>
              <a:t> </a:t>
            </a:r>
            <a:r>
              <a:rPr dirty="0" sz="1800">
                <a:solidFill>
                  <a:srgbClr val="C42E1A"/>
                </a:solidFill>
                <a:latin typeface="Trebuchet MS"/>
                <a:cs typeface="Trebuchet MS"/>
              </a:rPr>
              <a:t>and</a:t>
            </a:r>
            <a:r>
              <a:rPr dirty="0" sz="1800" spc="-25">
                <a:solidFill>
                  <a:srgbClr val="C42E1A"/>
                </a:solidFill>
                <a:latin typeface="Trebuchet MS"/>
                <a:cs typeface="Trebuchet MS"/>
              </a:rPr>
              <a:t> </a:t>
            </a:r>
            <a:r>
              <a:rPr dirty="0" sz="1800">
                <a:solidFill>
                  <a:srgbClr val="C42E1A"/>
                </a:solidFill>
                <a:latin typeface="Trebuchet MS"/>
                <a:cs typeface="Trebuchet MS"/>
              </a:rPr>
              <a:t>b</a:t>
            </a:r>
            <a:r>
              <a:rPr dirty="0" sz="1800" spc="-25">
                <a:solidFill>
                  <a:srgbClr val="C42E1A"/>
                </a:solidFill>
                <a:latin typeface="Trebuchet MS"/>
                <a:cs typeface="Trebuchet MS"/>
              </a:rPr>
              <a:t> </a:t>
            </a:r>
            <a:r>
              <a:rPr dirty="0" sz="1800">
                <a:solidFill>
                  <a:srgbClr val="C42E1A"/>
                </a:solidFill>
                <a:latin typeface="Trebuchet MS"/>
                <a:cs typeface="Trebuchet MS"/>
              </a:rPr>
              <a:t>are</a:t>
            </a:r>
            <a:r>
              <a:rPr dirty="0" sz="1800" spc="25">
                <a:solidFill>
                  <a:srgbClr val="C42E1A"/>
                </a:solidFill>
                <a:latin typeface="Trebuchet MS"/>
                <a:cs typeface="Trebuchet MS"/>
              </a:rPr>
              <a:t> </a:t>
            </a:r>
            <a:r>
              <a:rPr dirty="0" sz="1800" spc="-20">
                <a:solidFill>
                  <a:srgbClr val="C42E1A"/>
                </a:solidFill>
                <a:latin typeface="Trebuchet MS"/>
                <a:cs typeface="Trebuchet MS"/>
              </a:rPr>
              <a:t>equal</a:t>
            </a:r>
            <a:endParaRPr sz="1800">
              <a:latin typeface="Trebuchet MS"/>
              <a:cs typeface="Trebuchet MS"/>
            </a:endParaRPr>
          </a:p>
        </p:txBody>
      </p:sp>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938606"/>
            <a:ext cx="4121785" cy="512445"/>
          </a:xfrm>
          <a:prstGeom prst="rect"/>
        </p:spPr>
        <p:txBody>
          <a:bodyPr wrap="square" lIns="0" tIns="12065" rIns="0" bIns="0" rtlCol="0" vert="horz">
            <a:spAutoFit/>
          </a:bodyPr>
          <a:lstStyle/>
          <a:p>
            <a:pPr marL="12700">
              <a:lnSpc>
                <a:spcPct val="100000"/>
              </a:lnSpc>
              <a:spcBef>
                <a:spcPts val="95"/>
              </a:spcBef>
            </a:pPr>
            <a:r>
              <a:rPr dirty="0" sz="3200"/>
              <a:t>EXAMPLE</a:t>
            </a:r>
            <a:r>
              <a:rPr dirty="0" sz="3200" spc="-45"/>
              <a:t> </a:t>
            </a:r>
            <a:r>
              <a:rPr dirty="0" sz="3200"/>
              <a:t>#2</a:t>
            </a:r>
            <a:r>
              <a:rPr dirty="0" sz="3200" spc="-85"/>
              <a:t> </a:t>
            </a:r>
            <a:r>
              <a:rPr dirty="0" sz="3200" spc="-5"/>
              <a:t>(I</a:t>
            </a:r>
            <a:r>
              <a:rPr dirty="0" sz="3200" spc="-580"/>
              <a:t>F</a:t>
            </a:r>
            <a:r>
              <a:rPr dirty="0" sz="3200" spc="5"/>
              <a:t>,</a:t>
            </a:r>
            <a:r>
              <a:rPr dirty="0" sz="3200" spc="-95"/>
              <a:t> </a:t>
            </a:r>
            <a:r>
              <a:rPr dirty="0" sz="3200" spc="-10"/>
              <a:t>ELSE):</a:t>
            </a:r>
            <a:endParaRPr sz="3200"/>
          </a:p>
        </p:txBody>
      </p:sp>
      <p:sp>
        <p:nvSpPr>
          <p:cNvPr id="3" name="object 3" descr=""/>
          <p:cNvSpPr txBox="1"/>
          <p:nvPr/>
        </p:nvSpPr>
        <p:spPr>
          <a:xfrm>
            <a:off x="756310" y="1740788"/>
            <a:ext cx="2141855" cy="4503420"/>
          </a:xfrm>
          <a:prstGeom prst="rect">
            <a:avLst/>
          </a:prstGeom>
        </p:spPr>
        <p:txBody>
          <a:bodyPr wrap="square" lIns="0" tIns="11430" rIns="0" bIns="0" rtlCol="0" vert="horz">
            <a:spAutoFit/>
          </a:bodyPr>
          <a:lstStyle/>
          <a:p>
            <a:pPr marL="12700">
              <a:lnSpc>
                <a:spcPct val="100000"/>
              </a:lnSpc>
              <a:spcBef>
                <a:spcPts val="90"/>
              </a:spcBef>
            </a:pPr>
            <a:r>
              <a:rPr dirty="0" sz="1400">
                <a:latin typeface="Verdana"/>
                <a:cs typeface="Verdana"/>
              </a:rPr>
              <a:t>var</a:t>
            </a:r>
            <a:r>
              <a:rPr dirty="0" sz="1400" spc="-50">
                <a:latin typeface="Verdana"/>
                <a:cs typeface="Verdana"/>
              </a:rPr>
              <a:t> </a:t>
            </a:r>
            <a:r>
              <a:rPr dirty="0" sz="1400">
                <a:latin typeface="Verdana"/>
                <a:cs typeface="Verdana"/>
              </a:rPr>
              <a:t>marks</a:t>
            </a:r>
            <a:r>
              <a:rPr dirty="0" sz="1400" spc="-15">
                <a:latin typeface="Verdana"/>
                <a:cs typeface="Verdana"/>
              </a:rPr>
              <a:t> </a:t>
            </a:r>
            <a:r>
              <a:rPr dirty="0" sz="1400">
                <a:latin typeface="Verdana"/>
                <a:cs typeface="Verdana"/>
              </a:rPr>
              <a:t>=</a:t>
            </a:r>
            <a:r>
              <a:rPr dirty="0" sz="1400" spc="-40">
                <a:latin typeface="Verdana"/>
                <a:cs typeface="Verdana"/>
              </a:rPr>
              <a:t> </a:t>
            </a:r>
            <a:r>
              <a:rPr dirty="0" sz="1400" spc="-25">
                <a:solidFill>
                  <a:srgbClr val="C00000"/>
                </a:solidFill>
                <a:latin typeface="Verdana"/>
                <a:cs typeface="Verdana"/>
              </a:rPr>
              <a:t>74</a:t>
            </a:r>
            <a:r>
              <a:rPr dirty="0" sz="1400" spc="-25">
                <a:latin typeface="Verdana"/>
                <a:cs typeface="Verdana"/>
              </a:rPr>
              <a:t>;</a:t>
            </a:r>
            <a:endParaRPr sz="1400">
              <a:latin typeface="Verdana"/>
              <a:cs typeface="Verdana"/>
            </a:endParaRPr>
          </a:p>
          <a:p>
            <a:pPr marL="12700">
              <a:lnSpc>
                <a:spcPct val="100000"/>
              </a:lnSpc>
            </a:pPr>
            <a:r>
              <a:rPr dirty="0" sz="1400" b="1">
                <a:solidFill>
                  <a:srgbClr val="006699"/>
                </a:solidFill>
                <a:latin typeface="Verdana"/>
                <a:cs typeface="Verdana"/>
              </a:rPr>
              <a:t>if</a:t>
            </a:r>
            <a:r>
              <a:rPr dirty="0" sz="1400">
                <a:latin typeface="Verdana"/>
                <a:cs typeface="Verdana"/>
              </a:rPr>
              <a:t>(marks</a:t>
            </a:r>
            <a:r>
              <a:rPr dirty="0" sz="1400" spc="-45">
                <a:latin typeface="Verdana"/>
                <a:cs typeface="Verdana"/>
              </a:rPr>
              <a:t> </a:t>
            </a:r>
            <a:r>
              <a:rPr dirty="0" sz="1400">
                <a:latin typeface="Verdana"/>
                <a:cs typeface="Verdana"/>
              </a:rPr>
              <a:t>&gt;</a:t>
            </a:r>
            <a:r>
              <a:rPr dirty="0" sz="1400" spc="-25">
                <a:latin typeface="Verdana"/>
                <a:cs typeface="Verdana"/>
              </a:rPr>
              <a:t> </a:t>
            </a:r>
            <a:r>
              <a:rPr dirty="0" sz="1400" spc="-25">
                <a:solidFill>
                  <a:srgbClr val="C00000"/>
                </a:solidFill>
                <a:latin typeface="Verdana"/>
                <a:cs typeface="Verdana"/>
              </a:rPr>
              <a:t>85</a:t>
            </a:r>
            <a:r>
              <a:rPr dirty="0" sz="1400" spc="-25">
                <a:latin typeface="Verdana"/>
                <a:cs typeface="Verdana"/>
              </a:rPr>
              <a:t>)</a:t>
            </a:r>
            <a:endParaRPr sz="1400">
              <a:latin typeface="Verdana"/>
              <a:cs typeface="Verdana"/>
            </a:endParaRPr>
          </a:p>
          <a:p>
            <a:pPr marL="12700">
              <a:lnSpc>
                <a:spcPct val="100000"/>
              </a:lnSpc>
              <a:spcBef>
                <a:spcPts val="5"/>
              </a:spcBef>
            </a:pPr>
            <a:r>
              <a:rPr dirty="0" sz="1400" spc="-10">
                <a:latin typeface="Verdana"/>
                <a:cs typeface="Verdana"/>
              </a:rPr>
              <a:t>{</a:t>
            </a:r>
            <a:endParaRPr sz="1400">
              <a:latin typeface="Verdana"/>
              <a:cs typeface="Verdana"/>
            </a:endParaRPr>
          </a:p>
          <a:p>
            <a:pPr marL="445134">
              <a:lnSpc>
                <a:spcPct val="100000"/>
              </a:lnSpc>
            </a:pPr>
            <a:r>
              <a:rPr dirty="0" sz="1400" spc="-10">
                <a:latin typeface="Verdana"/>
                <a:cs typeface="Verdana"/>
              </a:rPr>
              <a:t>print(</a:t>
            </a:r>
            <a:r>
              <a:rPr dirty="0" sz="1400" spc="-10">
                <a:solidFill>
                  <a:srgbClr val="0000FF"/>
                </a:solidFill>
                <a:latin typeface="Verdana"/>
                <a:cs typeface="Verdana"/>
              </a:rPr>
              <a:t>"Excellent"</a:t>
            </a:r>
            <a:r>
              <a:rPr dirty="0" sz="1400" spc="-10">
                <a:latin typeface="Verdana"/>
                <a:cs typeface="Verdana"/>
              </a:rPr>
              <a:t>);</a:t>
            </a:r>
            <a:endParaRPr sz="1400">
              <a:latin typeface="Verdana"/>
              <a:cs typeface="Verdana"/>
            </a:endParaRPr>
          </a:p>
          <a:p>
            <a:pPr marL="12700">
              <a:lnSpc>
                <a:spcPct val="100000"/>
              </a:lnSpc>
            </a:pPr>
            <a:r>
              <a:rPr dirty="0" sz="1400" spc="-10">
                <a:latin typeface="Verdana"/>
                <a:cs typeface="Verdana"/>
              </a:rPr>
              <a:t>}</a:t>
            </a:r>
            <a:endParaRPr sz="1400">
              <a:latin typeface="Verdana"/>
              <a:cs typeface="Verdana"/>
            </a:endParaRPr>
          </a:p>
          <a:p>
            <a:pPr marL="73660">
              <a:lnSpc>
                <a:spcPct val="100000"/>
              </a:lnSpc>
            </a:pPr>
            <a:r>
              <a:rPr dirty="0" sz="1400" b="1">
                <a:solidFill>
                  <a:srgbClr val="006699"/>
                </a:solidFill>
                <a:latin typeface="Verdana"/>
                <a:cs typeface="Verdana"/>
              </a:rPr>
              <a:t>else</a:t>
            </a:r>
            <a:r>
              <a:rPr dirty="0" sz="1400" spc="-30" b="1">
                <a:solidFill>
                  <a:srgbClr val="006699"/>
                </a:solidFill>
                <a:latin typeface="Verdana"/>
                <a:cs typeface="Verdana"/>
              </a:rPr>
              <a:t> </a:t>
            </a:r>
            <a:r>
              <a:rPr dirty="0" sz="1400" spc="-10" b="1">
                <a:solidFill>
                  <a:srgbClr val="006699"/>
                </a:solidFill>
                <a:latin typeface="Verdana"/>
                <a:cs typeface="Verdana"/>
              </a:rPr>
              <a:t>if</a:t>
            </a:r>
            <a:r>
              <a:rPr dirty="0" sz="1400" spc="-10">
                <a:latin typeface="Verdana"/>
                <a:cs typeface="Verdana"/>
              </a:rPr>
              <a:t>(marks&gt;</a:t>
            </a:r>
            <a:r>
              <a:rPr dirty="0" sz="1400" spc="-10">
                <a:solidFill>
                  <a:srgbClr val="C00000"/>
                </a:solidFill>
                <a:latin typeface="Verdana"/>
                <a:cs typeface="Verdana"/>
              </a:rPr>
              <a:t>75</a:t>
            </a:r>
            <a:r>
              <a:rPr dirty="0" sz="1400" spc="-10">
                <a:latin typeface="Verdana"/>
                <a:cs typeface="Verdana"/>
              </a:rPr>
              <a:t>)</a:t>
            </a:r>
            <a:endParaRPr sz="1400">
              <a:latin typeface="Verdana"/>
              <a:cs typeface="Verdana"/>
            </a:endParaRPr>
          </a:p>
          <a:p>
            <a:pPr marL="12700">
              <a:lnSpc>
                <a:spcPct val="100000"/>
              </a:lnSpc>
            </a:pPr>
            <a:r>
              <a:rPr dirty="0" sz="1400" spc="-10">
                <a:latin typeface="Verdana"/>
                <a:cs typeface="Verdana"/>
              </a:rPr>
              <a:t>{</a:t>
            </a:r>
            <a:endParaRPr sz="1400">
              <a:latin typeface="Verdana"/>
              <a:cs typeface="Verdana"/>
            </a:endParaRPr>
          </a:p>
          <a:p>
            <a:pPr marL="384175">
              <a:lnSpc>
                <a:spcPct val="100000"/>
              </a:lnSpc>
            </a:pPr>
            <a:r>
              <a:rPr dirty="0" sz="1400" spc="-10">
                <a:latin typeface="Verdana"/>
                <a:cs typeface="Verdana"/>
              </a:rPr>
              <a:t>print(</a:t>
            </a:r>
            <a:r>
              <a:rPr dirty="0" sz="1400" spc="-10">
                <a:solidFill>
                  <a:srgbClr val="0000FF"/>
                </a:solidFill>
                <a:latin typeface="Verdana"/>
                <a:cs typeface="Verdana"/>
              </a:rPr>
              <a:t>"Very</a:t>
            </a:r>
            <a:r>
              <a:rPr dirty="0" sz="1400" spc="-30">
                <a:solidFill>
                  <a:srgbClr val="0000FF"/>
                </a:solidFill>
                <a:latin typeface="Verdana"/>
                <a:cs typeface="Verdana"/>
              </a:rPr>
              <a:t> </a:t>
            </a:r>
            <a:r>
              <a:rPr dirty="0" sz="1400" spc="-10">
                <a:solidFill>
                  <a:srgbClr val="0000FF"/>
                </a:solidFill>
                <a:latin typeface="Verdana"/>
                <a:cs typeface="Verdana"/>
              </a:rPr>
              <a:t>Good"</a:t>
            </a:r>
            <a:r>
              <a:rPr dirty="0" sz="1400" spc="-10">
                <a:latin typeface="Verdana"/>
                <a:cs typeface="Verdana"/>
              </a:rPr>
              <a:t>);</a:t>
            </a:r>
            <a:endParaRPr sz="1400">
              <a:latin typeface="Verdana"/>
              <a:cs typeface="Verdana"/>
            </a:endParaRPr>
          </a:p>
          <a:p>
            <a:pPr marL="12700">
              <a:lnSpc>
                <a:spcPct val="100000"/>
              </a:lnSpc>
              <a:spcBef>
                <a:spcPts val="5"/>
              </a:spcBef>
            </a:pPr>
            <a:r>
              <a:rPr dirty="0" sz="1400" spc="-10">
                <a:latin typeface="Verdana"/>
                <a:cs typeface="Verdana"/>
              </a:rPr>
              <a:t>}</a:t>
            </a:r>
            <a:endParaRPr sz="1400">
              <a:latin typeface="Verdana"/>
              <a:cs typeface="Verdana"/>
            </a:endParaRPr>
          </a:p>
          <a:p>
            <a:pPr marL="12700">
              <a:lnSpc>
                <a:spcPct val="100000"/>
              </a:lnSpc>
            </a:pPr>
            <a:r>
              <a:rPr dirty="0" sz="1400" b="1">
                <a:solidFill>
                  <a:srgbClr val="006699"/>
                </a:solidFill>
                <a:latin typeface="Verdana"/>
                <a:cs typeface="Verdana"/>
              </a:rPr>
              <a:t>else</a:t>
            </a:r>
            <a:r>
              <a:rPr dirty="0" sz="1400" spc="-30" b="1">
                <a:solidFill>
                  <a:srgbClr val="006699"/>
                </a:solidFill>
                <a:latin typeface="Verdana"/>
                <a:cs typeface="Verdana"/>
              </a:rPr>
              <a:t> </a:t>
            </a:r>
            <a:r>
              <a:rPr dirty="0" sz="1400" spc="-10" b="1">
                <a:solidFill>
                  <a:srgbClr val="006699"/>
                </a:solidFill>
                <a:latin typeface="Verdana"/>
                <a:cs typeface="Verdana"/>
              </a:rPr>
              <a:t>if</a:t>
            </a:r>
            <a:r>
              <a:rPr dirty="0" sz="1400" spc="-10">
                <a:latin typeface="Verdana"/>
                <a:cs typeface="Verdana"/>
              </a:rPr>
              <a:t>(marks&gt;</a:t>
            </a:r>
            <a:r>
              <a:rPr dirty="0" sz="1400" spc="-10">
                <a:solidFill>
                  <a:srgbClr val="C00000"/>
                </a:solidFill>
                <a:latin typeface="Verdana"/>
                <a:cs typeface="Verdana"/>
              </a:rPr>
              <a:t>65</a:t>
            </a:r>
            <a:r>
              <a:rPr dirty="0" sz="1400" spc="-10">
                <a:latin typeface="Verdana"/>
                <a:cs typeface="Verdana"/>
              </a:rPr>
              <a:t>)</a:t>
            </a:r>
            <a:endParaRPr sz="1400">
              <a:latin typeface="Verdana"/>
              <a:cs typeface="Verdana"/>
            </a:endParaRPr>
          </a:p>
          <a:p>
            <a:pPr marL="12700">
              <a:lnSpc>
                <a:spcPct val="100000"/>
              </a:lnSpc>
            </a:pPr>
            <a:r>
              <a:rPr dirty="0" sz="1400" spc="-10">
                <a:latin typeface="Verdana"/>
                <a:cs typeface="Verdana"/>
              </a:rPr>
              <a:t>{</a:t>
            </a:r>
            <a:endParaRPr sz="1400">
              <a:latin typeface="Verdana"/>
              <a:cs typeface="Verdana"/>
            </a:endParaRPr>
          </a:p>
          <a:p>
            <a:pPr marL="384175">
              <a:lnSpc>
                <a:spcPct val="100000"/>
              </a:lnSpc>
            </a:pPr>
            <a:r>
              <a:rPr dirty="0" sz="1400" spc="-10">
                <a:latin typeface="Verdana"/>
                <a:cs typeface="Verdana"/>
              </a:rPr>
              <a:t>print(</a:t>
            </a:r>
            <a:r>
              <a:rPr dirty="0" sz="1400" spc="-10">
                <a:solidFill>
                  <a:srgbClr val="0000FF"/>
                </a:solidFill>
                <a:latin typeface="Verdana"/>
                <a:cs typeface="Verdana"/>
              </a:rPr>
              <a:t>"Good"</a:t>
            </a:r>
            <a:r>
              <a:rPr dirty="0" sz="1400" spc="-10">
                <a:latin typeface="Verdana"/>
                <a:cs typeface="Verdana"/>
              </a:rPr>
              <a:t>);</a:t>
            </a:r>
            <a:endParaRPr sz="1400">
              <a:latin typeface="Verdana"/>
              <a:cs typeface="Verdana"/>
            </a:endParaRPr>
          </a:p>
          <a:p>
            <a:pPr marL="12700">
              <a:lnSpc>
                <a:spcPct val="100000"/>
              </a:lnSpc>
            </a:pPr>
            <a:r>
              <a:rPr dirty="0" sz="1400" spc="-10">
                <a:latin typeface="Verdana"/>
                <a:cs typeface="Verdana"/>
              </a:rPr>
              <a:t>}</a:t>
            </a:r>
            <a:endParaRPr sz="1400">
              <a:latin typeface="Verdana"/>
              <a:cs typeface="Verdana"/>
            </a:endParaRPr>
          </a:p>
          <a:p>
            <a:pPr marL="12700">
              <a:lnSpc>
                <a:spcPct val="100000"/>
              </a:lnSpc>
            </a:pPr>
            <a:r>
              <a:rPr dirty="0" sz="1400" spc="-20" b="1">
                <a:solidFill>
                  <a:srgbClr val="006699"/>
                </a:solidFill>
                <a:latin typeface="Verdana"/>
                <a:cs typeface="Verdana"/>
              </a:rPr>
              <a:t>else</a:t>
            </a:r>
            <a:endParaRPr sz="1400">
              <a:latin typeface="Verdana"/>
              <a:cs typeface="Verdana"/>
            </a:endParaRPr>
          </a:p>
          <a:p>
            <a:pPr marL="73660">
              <a:lnSpc>
                <a:spcPct val="100000"/>
              </a:lnSpc>
            </a:pPr>
            <a:r>
              <a:rPr dirty="0" sz="1400" spc="-5">
                <a:latin typeface="Verdana"/>
                <a:cs typeface="Verdana"/>
              </a:rPr>
              <a:t>{</a:t>
            </a:r>
            <a:endParaRPr sz="1400">
              <a:latin typeface="Verdana"/>
              <a:cs typeface="Verdana"/>
            </a:endParaRPr>
          </a:p>
          <a:p>
            <a:pPr marL="384175">
              <a:lnSpc>
                <a:spcPct val="100000"/>
              </a:lnSpc>
              <a:spcBef>
                <a:spcPts val="5"/>
              </a:spcBef>
            </a:pPr>
            <a:r>
              <a:rPr dirty="0" sz="1400" spc="-10">
                <a:latin typeface="Verdana"/>
                <a:cs typeface="Verdana"/>
              </a:rPr>
              <a:t>print(</a:t>
            </a:r>
            <a:r>
              <a:rPr dirty="0" sz="1400" spc="-10">
                <a:solidFill>
                  <a:srgbClr val="0000FF"/>
                </a:solidFill>
                <a:latin typeface="Verdana"/>
                <a:cs typeface="Verdana"/>
              </a:rPr>
              <a:t>"Average"</a:t>
            </a:r>
            <a:r>
              <a:rPr dirty="0" sz="1400" spc="-10">
                <a:latin typeface="Verdana"/>
                <a:cs typeface="Verdana"/>
              </a:rPr>
              <a:t>);</a:t>
            </a:r>
            <a:endParaRPr sz="1400">
              <a:latin typeface="Verdana"/>
              <a:cs typeface="Verdana"/>
            </a:endParaRPr>
          </a:p>
          <a:p>
            <a:pPr marL="12700">
              <a:lnSpc>
                <a:spcPts val="1655"/>
              </a:lnSpc>
            </a:pPr>
            <a:r>
              <a:rPr dirty="0" sz="1400" spc="-10">
                <a:latin typeface="Verdana"/>
                <a:cs typeface="Verdana"/>
              </a:rPr>
              <a:t>}</a:t>
            </a:r>
            <a:endParaRPr sz="1400">
              <a:latin typeface="Verdana"/>
              <a:cs typeface="Verdana"/>
            </a:endParaRPr>
          </a:p>
          <a:p>
            <a:pPr marL="12700">
              <a:lnSpc>
                <a:spcPts val="2375"/>
              </a:lnSpc>
            </a:pPr>
            <a:r>
              <a:rPr dirty="0" sz="2000" spc="-10">
                <a:solidFill>
                  <a:srgbClr val="74330C"/>
                </a:solidFill>
                <a:latin typeface="Trebuchet MS"/>
                <a:cs typeface="Trebuchet MS"/>
              </a:rPr>
              <a:t>OUTPUT:</a:t>
            </a:r>
            <a:endParaRPr sz="2000">
              <a:latin typeface="Trebuchet MS"/>
              <a:cs typeface="Trebuchet MS"/>
            </a:endParaRPr>
          </a:p>
          <a:p>
            <a:pPr>
              <a:lnSpc>
                <a:spcPct val="100000"/>
              </a:lnSpc>
              <a:spcBef>
                <a:spcPts val="30"/>
              </a:spcBef>
            </a:pPr>
            <a:endParaRPr sz="2050">
              <a:latin typeface="Trebuchet MS"/>
              <a:cs typeface="Trebuchet MS"/>
            </a:endParaRPr>
          </a:p>
          <a:p>
            <a:pPr marL="12700">
              <a:lnSpc>
                <a:spcPct val="100000"/>
              </a:lnSpc>
              <a:spcBef>
                <a:spcPts val="5"/>
              </a:spcBef>
            </a:pPr>
            <a:r>
              <a:rPr dirty="0" sz="1600" spc="-20">
                <a:solidFill>
                  <a:srgbClr val="C42E1A"/>
                </a:solidFill>
                <a:latin typeface="Trebuchet MS"/>
                <a:cs typeface="Trebuchet MS"/>
              </a:rPr>
              <a:t>Good</a:t>
            </a:r>
            <a:endParaRPr sz="1600">
              <a:latin typeface="Trebuchet MS"/>
              <a:cs typeface="Trebuchet MS"/>
            </a:endParaRPr>
          </a:p>
        </p:txBody>
      </p:sp>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1430" rIns="0" bIns="0" rtlCol="0" vert="horz">
            <a:spAutoFit/>
          </a:bodyPr>
          <a:lstStyle/>
          <a:p>
            <a:pPr marL="12700">
              <a:lnSpc>
                <a:spcPct val="100000"/>
              </a:lnSpc>
              <a:spcBef>
                <a:spcPts val="90"/>
              </a:spcBef>
            </a:pPr>
            <a:r>
              <a:rPr dirty="0" sz="3200" spc="-10"/>
              <a:t>Lists</a:t>
            </a:r>
            <a:endParaRPr sz="3200"/>
          </a:p>
        </p:txBody>
      </p:sp>
      <p:sp>
        <p:nvSpPr>
          <p:cNvPr id="3" name="object 3" descr=""/>
          <p:cNvSpPr txBox="1"/>
          <p:nvPr/>
        </p:nvSpPr>
        <p:spPr>
          <a:xfrm>
            <a:off x="756310" y="1402460"/>
            <a:ext cx="8267065" cy="2983230"/>
          </a:xfrm>
          <a:prstGeom prst="rect">
            <a:avLst/>
          </a:prstGeom>
        </p:spPr>
        <p:txBody>
          <a:bodyPr wrap="square" lIns="0" tIns="12700" rIns="0" bIns="0" rtlCol="0" vert="horz">
            <a:spAutoFit/>
          </a:bodyPr>
          <a:lstStyle/>
          <a:p>
            <a:pPr marL="12700" marR="5080">
              <a:lnSpc>
                <a:spcPct val="100000"/>
              </a:lnSpc>
              <a:spcBef>
                <a:spcPts val="100"/>
              </a:spcBef>
            </a:pPr>
            <a:r>
              <a:rPr dirty="0" sz="1800">
                <a:solidFill>
                  <a:srgbClr val="001F5F"/>
                </a:solidFill>
                <a:latin typeface="Verdana"/>
                <a:cs typeface="Verdana"/>
              </a:rPr>
              <a:t>List</a:t>
            </a:r>
            <a:r>
              <a:rPr dirty="0" sz="1800" spc="-20">
                <a:solidFill>
                  <a:srgbClr val="001F5F"/>
                </a:solidFill>
                <a:latin typeface="Verdana"/>
                <a:cs typeface="Verdana"/>
              </a:rPr>
              <a:t> </a:t>
            </a:r>
            <a:r>
              <a:rPr dirty="0" sz="1800">
                <a:solidFill>
                  <a:srgbClr val="001F5F"/>
                </a:solidFill>
                <a:latin typeface="Verdana"/>
                <a:cs typeface="Verdana"/>
              </a:rPr>
              <a:t>is</a:t>
            </a:r>
            <a:r>
              <a:rPr dirty="0" sz="1800" spc="-15">
                <a:solidFill>
                  <a:srgbClr val="001F5F"/>
                </a:solidFill>
                <a:latin typeface="Verdana"/>
                <a:cs typeface="Verdana"/>
              </a:rPr>
              <a:t> </a:t>
            </a:r>
            <a:r>
              <a:rPr dirty="0" sz="1800">
                <a:solidFill>
                  <a:srgbClr val="001F5F"/>
                </a:solidFill>
                <a:latin typeface="Verdana"/>
                <a:cs typeface="Verdana"/>
              </a:rPr>
              <a:t>similar</a:t>
            </a:r>
            <a:r>
              <a:rPr dirty="0" sz="1800" spc="-15">
                <a:solidFill>
                  <a:srgbClr val="001F5F"/>
                </a:solidFill>
                <a:latin typeface="Verdana"/>
                <a:cs typeface="Verdana"/>
              </a:rPr>
              <a:t> </a:t>
            </a:r>
            <a:r>
              <a:rPr dirty="0" sz="1800">
                <a:solidFill>
                  <a:srgbClr val="001F5F"/>
                </a:solidFill>
                <a:latin typeface="Verdana"/>
                <a:cs typeface="Verdana"/>
              </a:rPr>
              <a:t>to</a:t>
            </a:r>
            <a:r>
              <a:rPr dirty="0" sz="1800" spc="-30">
                <a:solidFill>
                  <a:srgbClr val="001F5F"/>
                </a:solidFill>
                <a:latin typeface="Verdana"/>
                <a:cs typeface="Verdana"/>
              </a:rPr>
              <a:t> </a:t>
            </a:r>
            <a:r>
              <a:rPr dirty="0" sz="1800">
                <a:solidFill>
                  <a:srgbClr val="001F5F"/>
                </a:solidFill>
                <a:latin typeface="Verdana"/>
                <a:cs typeface="Verdana"/>
              </a:rPr>
              <a:t>an </a:t>
            </a:r>
            <a:r>
              <a:rPr dirty="0" sz="1800" spc="-25">
                <a:solidFill>
                  <a:srgbClr val="001F5F"/>
                </a:solidFill>
                <a:latin typeface="Verdana"/>
                <a:cs typeface="Verdana"/>
              </a:rPr>
              <a:t>array,</a:t>
            </a:r>
            <a:r>
              <a:rPr dirty="0" sz="1800" spc="-20">
                <a:solidFill>
                  <a:srgbClr val="001F5F"/>
                </a:solidFill>
                <a:latin typeface="Verdana"/>
                <a:cs typeface="Verdana"/>
              </a:rPr>
              <a:t> </a:t>
            </a:r>
            <a:r>
              <a:rPr dirty="0" sz="1800">
                <a:solidFill>
                  <a:srgbClr val="001F5F"/>
                </a:solidFill>
                <a:latin typeface="Verdana"/>
                <a:cs typeface="Verdana"/>
              </a:rPr>
              <a:t>which</a:t>
            </a:r>
            <a:r>
              <a:rPr dirty="0" sz="1800" spc="20">
                <a:solidFill>
                  <a:srgbClr val="001F5F"/>
                </a:solidFill>
                <a:latin typeface="Verdana"/>
                <a:cs typeface="Verdana"/>
              </a:rPr>
              <a:t> </a:t>
            </a:r>
            <a:r>
              <a:rPr dirty="0" sz="1800">
                <a:solidFill>
                  <a:srgbClr val="001F5F"/>
                </a:solidFill>
                <a:latin typeface="Verdana"/>
                <a:cs typeface="Verdana"/>
              </a:rPr>
              <a:t>is</a:t>
            </a:r>
            <a:r>
              <a:rPr dirty="0" sz="1800" spc="5">
                <a:solidFill>
                  <a:srgbClr val="001F5F"/>
                </a:solidFill>
                <a:latin typeface="Verdana"/>
                <a:cs typeface="Verdana"/>
              </a:rPr>
              <a:t> </a:t>
            </a:r>
            <a:r>
              <a:rPr dirty="0" sz="1800">
                <a:solidFill>
                  <a:srgbClr val="001F5F"/>
                </a:solidFill>
                <a:latin typeface="Verdana"/>
                <a:cs typeface="Verdana"/>
              </a:rPr>
              <a:t>the</a:t>
            </a:r>
            <a:r>
              <a:rPr dirty="0" sz="1800" spc="-5">
                <a:solidFill>
                  <a:srgbClr val="001F5F"/>
                </a:solidFill>
                <a:latin typeface="Verdana"/>
                <a:cs typeface="Verdana"/>
              </a:rPr>
              <a:t> </a:t>
            </a:r>
            <a:r>
              <a:rPr dirty="0" sz="1800">
                <a:solidFill>
                  <a:srgbClr val="001F5F"/>
                </a:solidFill>
                <a:latin typeface="Verdana"/>
                <a:cs typeface="Verdana"/>
              </a:rPr>
              <a:t>ordered</a:t>
            </a:r>
            <a:r>
              <a:rPr dirty="0" sz="1800" spc="-35">
                <a:solidFill>
                  <a:srgbClr val="001F5F"/>
                </a:solidFill>
                <a:latin typeface="Verdana"/>
                <a:cs typeface="Verdana"/>
              </a:rPr>
              <a:t> </a:t>
            </a:r>
            <a:r>
              <a:rPr dirty="0" sz="1800">
                <a:solidFill>
                  <a:srgbClr val="001F5F"/>
                </a:solidFill>
                <a:latin typeface="Verdana"/>
                <a:cs typeface="Verdana"/>
              </a:rPr>
              <a:t>collection</a:t>
            </a:r>
            <a:r>
              <a:rPr dirty="0" sz="1800" spc="-70">
                <a:solidFill>
                  <a:srgbClr val="001F5F"/>
                </a:solidFill>
                <a:latin typeface="Verdana"/>
                <a:cs typeface="Verdana"/>
              </a:rPr>
              <a:t> </a:t>
            </a:r>
            <a:r>
              <a:rPr dirty="0" sz="1800">
                <a:solidFill>
                  <a:srgbClr val="001F5F"/>
                </a:solidFill>
                <a:latin typeface="Verdana"/>
                <a:cs typeface="Verdana"/>
              </a:rPr>
              <a:t>of the</a:t>
            </a:r>
            <a:r>
              <a:rPr dirty="0" sz="1800" spc="-5">
                <a:solidFill>
                  <a:srgbClr val="001F5F"/>
                </a:solidFill>
                <a:latin typeface="Verdana"/>
                <a:cs typeface="Verdana"/>
              </a:rPr>
              <a:t> </a:t>
            </a:r>
            <a:r>
              <a:rPr dirty="0" sz="1800" spc="-10">
                <a:solidFill>
                  <a:srgbClr val="001F5F"/>
                </a:solidFill>
                <a:latin typeface="Verdana"/>
                <a:cs typeface="Verdana"/>
              </a:rPr>
              <a:t>objects. </a:t>
            </a:r>
            <a:r>
              <a:rPr dirty="0" sz="1800">
                <a:solidFill>
                  <a:srgbClr val="001F5F"/>
                </a:solidFill>
                <a:latin typeface="Verdana"/>
                <a:cs typeface="Verdana"/>
              </a:rPr>
              <a:t>The</a:t>
            </a:r>
            <a:r>
              <a:rPr dirty="0" sz="1800" spc="-5">
                <a:solidFill>
                  <a:srgbClr val="001F5F"/>
                </a:solidFill>
                <a:latin typeface="Verdana"/>
                <a:cs typeface="Verdana"/>
              </a:rPr>
              <a:t> </a:t>
            </a:r>
            <a:r>
              <a:rPr dirty="0" sz="1800">
                <a:solidFill>
                  <a:srgbClr val="001F5F"/>
                </a:solidFill>
                <a:latin typeface="Verdana"/>
                <a:cs typeface="Verdana"/>
              </a:rPr>
              <a:t>array</a:t>
            </a:r>
            <a:r>
              <a:rPr dirty="0" sz="1800" spc="-25">
                <a:solidFill>
                  <a:srgbClr val="001F5F"/>
                </a:solidFill>
                <a:latin typeface="Verdana"/>
                <a:cs typeface="Verdana"/>
              </a:rPr>
              <a:t> </a:t>
            </a:r>
            <a:r>
              <a:rPr dirty="0" sz="1800">
                <a:solidFill>
                  <a:srgbClr val="001F5F"/>
                </a:solidFill>
                <a:latin typeface="Verdana"/>
                <a:cs typeface="Verdana"/>
              </a:rPr>
              <a:t>is</a:t>
            </a:r>
            <a:r>
              <a:rPr dirty="0" sz="1800" spc="5">
                <a:solidFill>
                  <a:srgbClr val="001F5F"/>
                </a:solidFill>
                <a:latin typeface="Verdana"/>
                <a:cs typeface="Verdana"/>
              </a:rPr>
              <a:t> </a:t>
            </a:r>
            <a:r>
              <a:rPr dirty="0" sz="1800">
                <a:solidFill>
                  <a:srgbClr val="001F5F"/>
                </a:solidFill>
                <a:latin typeface="Verdana"/>
                <a:cs typeface="Verdana"/>
              </a:rPr>
              <a:t>the</a:t>
            </a:r>
            <a:r>
              <a:rPr dirty="0" sz="1800" spc="-10">
                <a:solidFill>
                  <a:srgbClr val="001F5F"/>
                </a:solidFill>
                <a:latin typeface="Verdana"/>
                <a:cs typeface="Verdana"/>
              </a:rPr>
              <a:t> </a:t>
            </a:r>
            <a:r>
              <a:rPr dirty="0" sz="1800">
                <a:solidFill>
                  <a:srgbClr val="001F5F"/>
                </a:solidFill>
                <a:latin typeface="Verdana"/>
                <a:cs typeface="Verdana"/>
              </a:rPr>
              <a:t>most</a:t>
            </a:r>
            <a:r>
              <a:rPr dirty="0" sz="1800" spc="-10">
                <a:solidFill>
                  <a:srgbClr val="001F5F"/>
                </a:solidFill>
                <a:latin typeface="Verdana"/>
                <a:cs typeface="Verdana"/>
              </a:rPr>
              <a:t> </a:t>
            </a:r>
            <a:r>
              <a:rPr dirty="0" sz="1800">
                <a:solidFill>
                  <a:srgbClr val="001F5F"/>
                </a:solidFill>
                <a:latin typeface="Verdana"/>
                <a:cs typeface="Verdana"/>
              </a:rPr>
              <a:t>popular</a:t>
            </a:r>
            <a:r>
              <a:rPr dirty="0" sz="1800" spc="-40">
                <a:solidFill>
                  <a:srgbClr val="001F5F"/>
                </a:solidFill>
                <a:latin typeface="Verdana"/>
                <a:cs typeface="Verdana"/>
              </a:rPr>
              <a:t> </a:t>
            </a:r>
            <a:r>
              <a:rPr dirty="0" sz="1800">
                <a:solidFill>
                  <a:srgbClr val="001F5F"/>
                </a:solidFill>
                <a:latin typeface="Verdana"/>
                <a:cs typeface="Verdana"/>
              </a:rPr>
              <a:t>and</a:t>
            </a:r>
            <a:r>
              <a:rPr dirty="0" sz="1800" spc="10">
                <a:solidFill>
                  <a:srgbClr val="001F5F"/>
                </a:solidFill>
                <a:latin typeface="Verdana"/>
                <a:cs typeface="Verdana"/>
              </a:rPr>
              <a:t> </a:t>
            </a:r>
            <a:r>
              <a:rPr dirty="0" sz="1800">
                <a:solidFill>
                  <a:srgbClr val="001F5F"/>
                </a:solidFill>
                <a:latin typeface="Verdana"/>
                <a:cs typeface="Verdana"/>
              </a:rPr>
              <a:t>commonly</a:t>
            </a:r>
            <a:r>
              <a:rPr dirty="0" sz="1800" spc="-50">
                <a:solidFill>
                  <a:srgbClr val="001F5F"/>
                </a:solidFill>
                <a:latin typeface="Verdana"/>
                <a:cs typeface="Verdana"/>
              </a:rPr>
              <a:t> </a:t>
            </a:r>
            <a:r>
              <a:rPr dirty="0" sz="1800">
                <a:solidFill>
                  <a:srgbClr val="001F5F"/>
                </a:solidFill>
                <a:latin typeface="Verdana"/>
                <a:cs typeface="Verdana"/>
              </a:rPr>
              <a:t>used</a:t>
            </a:r>
            <a:r>
              <a:rPr dirty="0" sz="1800" spc="15">
                <a:solidFill>
                  <a:srgbClr val="001F5F"/>
                </a:solidFill>
                <a:latin typeface="Verdana"/>
                <a:cs typeface="Verdana"/>
              </a:rPr>
              <a:t> </a:t>
            </a:r>
            <a:r>
              <a:rPr dirty="0" sz="1800">
                <a:solidFill>
                  <a:srgbClr val="001F5F"/>
                </a:solidFill>
                <a:latin typeface="Verdana"/>
                <a:cs typeface="Verdana"/>
              </a:rPr>
              <a:t>collection</a:t>
            </a:r>
            <a:r>
              <a:rPr dirty="0" sz="1800" spc="-50">
                <a:solidFill>
                  <a:srgbClr val="001F5F"/>
                </a:solidFill>
                <a:latin typeface="Verdana"/>
                <a:cs typeface="Verdana"/>
              </a:rPr>
              <a:t> </a:t>
            </a:r>
            <a:r>
              <a:rPr dirty="0" sz="1800">
                <a:solidFill>
                  <a:srgbClr val="001F5F"/>
                </a:solidFill>
                <a:latin typeface="Verdana"/>
                <a:cs typeface="Verdana"/>
              </a:rPr>
              <a:t>in</a:t>
            </a:r>
            <a:r>
              <a:rPr dirty="0" sz="1800" spc="-20">
                <a:solidFill>
                  <a:srgbClr val="001F5F"/>
                </a:solidFill>
                <a:latin typeface="Verdana"/>
                <a:cs typeface="Verdana"/>
              </a:rPr>
              <a:t> </a:t>
            </a:r>
            <a:r>
              <a:rPr dirty="0" sz="1800" spc="-25">
                <a:solidFill>
                  <a:srgbClr val="001F5F"/>
                </a:solidFill>
                <a:latin typeface="Verdana"/>
                <a:cs typeface="Verdana"/>
              </a:rPr>
              <a:t>any </a:t>
            </a:r>
            <a:r>
              <a:rPr dirty="0" sz="1800">
                <a:solidFill>
                  <a:srgbClr val="001F5F"/>
                </a:solidFill>
                <a:latin typeface="Verdana"/>
                <a:cs typeface="Verdana"/>
              </a:rPr>
              <a:t>other</a:t>
            </a:r>
            <a:r>
              <a:rPr dirty="0" sz="1800" spc="-45">
                <a:solidFill>
                  <a:srgbClr val="001F5F"/>
                </a:solidFill>
                <a:latin typeface="Verdana"/>
                <a:cs typeface="Verdana"/>
              </a:rPr>
              <a:t> </a:t>
            </a:r>
            <a:r>
              <a:rPr dirty="0" sz="1800">
                <a:solidFill>
                  <a:srgbClr val="001F5F"/>
                </a:solidFill>
                <a:latin typeface="Verdana"/>
                <a:cs typeface="Verdana"/>
              </a:rPr>
              <a:t>programming</a:t>
            </a:r>
            <a:r>
              <a:rPr dirty="0" sz="1800" spc="-75">
                <a:solidFill>
                  <a:srgbClr val="001F5F"/>
                </a:solidFill>
                <a:latin typeface="Verdana"/>
                <a:cs typeface="Verdana"/>
              </a:rPr>
              <a:t> </a:t>
            </a:r>
            <a:r>
              <a:rPr dirty="0" sz="1800" spc="-10">
                <a:solidFill>
                  <a:srgbClr val="001F5F"/>
                </a:solidFill>
                <a:latin typeface="Verdana"/>
                <a:cs typeface="Verdana"/>
              </a:rPr>
              <a:t>language.</a:t>
            </a:r>
            <a:endParaRPr sz="1800">
              <a:latin typeface="Verdana"/>
              <a:cs typeface="Verdana"/>
            </a:endParaRPr>
          </a:p>
          <a:p>
            <a:pPr>
              <a:lnSpc>
                <a:spcPct val="100000"/>
              </a:lnSpc>
              <a:spcBef>
                <a:spcPts val="40"/>
              </a:spcBef>
            </a:pPr>
            <a:endParaRPr sz="1700">
              <a:latin typeface="Verdana"/>
              <a:cs typeface="Verdana"/>
            </a:endParaRPr>
          </a:p>
          <a:p>
            <a:pPr marL="12700">
              <a:lnSpc>
                <a:spcPct val="100000"/>
              </a:lnSpc>
            </a:pPr>
            <a:r>
              <a:rPr dirty="0" sz="3200" spc="-10">
                <a:latin typeface="Trebuchet MS"/>
                <a:cs typeface="Trebuchet MS"/>
              </a:rPr>
              <a:t>Syntax:</a:t>
            </a:r>
            <a:endParaRPr sz="3200">
              <a:latin typeface="Trebuchet MS"/>
              <a:cs typeface="Trebuchet MS"/>
            </a:endParaRPr>
          </a:p>
          <a:p>
            <a:pPr marL="12700">
              <a:lnSpc>
                <a:spcPct val="100000"/>
              </a:lnSpc>
              <a:spcBef>
                <a:spcPts val="2215"/>
              </a:spcBef>
            </a:pPr>
            <a:r>
              <a:rPr dirty="0" sz="1800">
                <a:latin typeface="Verdana"/>
                <a:cs typeface="Verdana"/>
              </a:rPr>
              <a:t>var</a:t>
            </a:r>
            <a:r>
              <a:rPr dirty="0" sz="1800" spc="-30">
                <a:latin typeface="Verdana"/>
                <a:cs typeface="Verdana"/>
              </a:rPr>
              <a:t> </a:t>
            </a:r>
            <a:r>
              <a:rPr dirty="0" sz="1800">
                <a:latin typeface="Verdana"/>
                <a:cs typeface="Verdana"/>
              </a:rPr>
              <a:t>list1 = [</a:t>
            </a:r>
            <a:r>
              <a:rPr dirty="0" sz="1800">
                <a:solidFill>
                  <a:srgbClr val="C00000"/>
                </a:solidFill>
                <a:latin typeface="Verdana"/>
                <a:cs typeface="Verdana"/>
              </a:rPr>
              <a:t>10</a:t>
            </a:r>
            <a:r>
              <a:rPr dirty="0" sz="1800">
                <a:latin typeface="Verdana"/>
                <a:cs typeface="Verdana"/>
              </a:rPr>
              <a:t>,</a:t>
            </a:r>
            <a:r>
              <a:rPr dirty="0" sz="1800" spc="-20">
                <a:latin typeface="Verdana"/>
                <a:cs typeface="Verdana"/>
              </a:rPr>
              <a:t> </a:t>
            </a:r>
            <a:r>
              <a:rPr dirty="0" sz="1800">
                <a:solidFill>
                  <a:srgbClr val="C00000"/>
                </a:solidFill>
                <a:latin typeface="Verdana"/>
                <a:cs typeface="Verdana"/>
              </a:rPr>
              <a:t>15</a:t>
            </a:r>
            <a:r>
              <a:rPr dirty="0" sz="1800">
                <a:latin typeface="Verdana"/>
                <a:cs typeface="Verdana"/>
              </a:rPr>
              <a:t>,</a:t>
            </a:r>
            <a:r>
              <a:rPr dirty="0" sz="1800" spc="5">
                <a:latin typeface="Verdana"/>
                <a:cs typeface="Verdana"/>
              </a:rPr>
              <a:t> </a:t>
            </a:r>
            <a:r>
              <a:rPr dirty="0" sz="1800" spc="-10">
                <a:solidFill>
                  <a:srgbClr val="C00000"/>
                </a:solidFill>
                <a:latin typeface="Verdana"/>
                <a:cs typeface="Verdana"/>
              </a:rPr>
              <a:t>20</a:t>
            </a:r>
            <a:r>
              <a:rPr dirty="0" sz="1800" spc="-10">
                <a:latin typeface="Verdana"/>
                <a:cs typeface="Verdana"/>
              </a:rPr>
              <a:t>,</a:t>
            </a:r>
            <a:r>
              <a:rPr dirty="0" sz="1800" spc="-10">
                <a:solidFill>
                  <a:srgbClr val="C00000"/>
                </a:solidFill>
                <a:latin typeface="Verdana"/>
                <a:cs typeface="Verdana"/>
              </a:rPr>
              <a:t>25</a:t>
            </a:r>
            <a:r>
              <a:rPr dirty="0" sz="1800" spc="-10">
                <a:latin typeface="Verdana"/>
                <a:cs typeface="Verdana"/>
              </a:rPr>
              <a:t>,</a:t>
            </a:r>
            <a:r>
              <a:rPr dirty="0" sz="1800" spc="-10">
                <a:solidFill>
                  <a:srgbClr val="C00000"/>
                </a:solidFill>
                <a:latin typeface="Verdana"/>
                <a:cs typeface="Verdana"/>
              </a:rPr>
              <a:t>25</a:t>
            </a:r>
            <a:r>
              <a:rPr dirty="0" sz="1800" spc="-10">
                <a:latin typeface="Verdana"/>
                <a:cs typeface="Verdana"/>
              </a:rPr>
              <a:t>]</a:t>
            </a:r>
            <a:endParaRPr sz="1800">
              <a:latin typeface="Verdana"/>
              <a:cs typeface="Verdana"/>
            </a:endParaRPr>
          </a:p>
          <a:p>
            <a:pPr>
              <a:lnSpc>
                <a:spcPct val="100000"/>
              </a:lnSpc>
              <a:spcBef>
                <a:spcPts val="35"/>
              </a:spcBef>
            </a:pPr>
            <a:endParaRPr sz="1750">
              <a:latin typeface="Verdana"/>
              <a:cs typeface="Verdana"/>
            </a:endParaRPr>
          </a:p>
          <a:p>
            <a:pPr marL="12700">
              <a:lnSpc>
                <a:spcPct val="100000"/>
              </a:lnSpc>
              <a:spcBef>
                <a:spcPts val="5"/>
              </a:spcBef>
            </a:pPr>
            <a:r>
              <a:rPr dirty="0" sz="1800">
                <a:solidFill>
                  <a:srgbClr val="001F5F"/>
                </a:solidFill>
                <a:latin typeface="Verdana"/>
                <a:cs typeface="Verdana"/>
              </a:rPr>
              <a:t>list</a:t>
            </a:r>
            <a:r>
              <a:rPr dirty="0" sz="1800" spc="-20">
                <a:solidFill>
                  <a:srgbClr val="001F5F"/>
                </a:solidFill>
                <a:latin typeface="Verdana"/>
                <a:cs typeface="Verdana"/>
              </a:rPr>
              <a:t> </a:t>
            </a:r>
            <a:r>
              <a:rPr dirty="0" sz="1800">
                <a:solidFill>
                  <a:srgbClr val="001F5F"/>
                </a:solidFill>
                <a:latin typeface="Verdana"/>
                <a:cs typeface="Verdana"/>
              </a:rPr>
              <a:t>is</a:t>
            </a:r>
            <a:r>
              <a:rPr dirty="0" sz="1800" spc="-25">
                <a:solidFill>
                  <a:srgbClr val="001F5F"/>
                </a:solidFill>
                <a:latin typeface="Verdana"/>
                <a:cs typeface="Verdana"/>
              </a:rPr>
              <a:t> </a:t>
            </a:r>
            <a:r>
              <a:rPr dirty="0" sz="1800">
                <a:solidFill>
                  <a:srgbClr val="001F5F"/>
                </a:solidFill>
                <a:latin typeface="Verdana"/>
                <a:cs typeface="Verdana"/>
              </a:rPr>
              <a:t>defined</a:t>
            </a:r>
            <a:r>
              <a:rPr dirty="0" sz="1800" spc="5">
                <a:solidFill>
                  <a:srgbClr val="001F5F"/>
                </a:solidFill>
                <a:latin typeface="Verdana"/>
                <a:cs typeface="Verdana"/>
              </a:rPr>
              <a:t> </a:t>
            </a:r>
            <a:r>
              <a:rPr dirty="0" sz="1800">
                <a:solidFill>
                  <a:srgbClr val="001F5F"/>
                </a:solidFill>
                <a:latin typeface="Verdana"/>
                <a:cs typeface="Verdana"/>
              </a:rPr>
              <a:t>by</a:t>
            </a:r>
            <a:r>
              <a:rPr dirty="0" sz="1800" spc="-10">
                <a:solidFill>
                  <a:srgbClr val="001F5F"/>
                </a:solidFill>
                <a:latin typeface="Verdana"/>
                <a:cs typeface="Verdana"/>
              </a:rPr>
              <a:t> </a:t>
            </a:r>
            <a:r>
              <a:rPr dirty="0" sz="1800">
                <a:solidFill>
                  <a:srgbClr val="001F5F"/>
                </a:solidFill>
                <a:latin typeface="Verdana"/>
                <a:cs typeface="Verdana"/>
              </a:rPr>
              <a:t>storing</a:t>
            </a:r>
            <a:r>
              <a:rPr dirty="0" sz="1800" spc="-40">
                <a:solidFill>
                  <a:srgbClr val="001F5F"/>
                </a:solidFill>
                <a:latin typeface="Verdana"/>
                <a:cs typeface="Verdana"/>
              </a:rPr>
              <a:t> </a:t>
            </a:r>
            <a:r>
              <a:rPr dirty="0" sz="1800">
                <a:solidFill>
                  <a:srgbClr val="001F5F"/>
                </a:solidFill>
                <a:latin typeface="Verdana"/>
                <a:cs typeface="Verdana"/>
              </a:rPr>
              <a:t>all</a:t>
            </a:r>
            <a:r>
              <a:rPr dirty="0" sz="1800" spc="-15">
                <a:solidFill>
                  <a:srgbClr val="001F5F"/>
                </a:solidFill>
                <a:latin typeface="Verdana"/>
                <a:cs typeface="Verdana"/>
              </a:rPr>
              <a:t> </a:t>
            </a:r>
            <a:r>
              <a:rPr dirty="0" sz="1800">
                <a:solidFill>
                  <a:srgbClr val="001F5F"/>
                </a:solidFill>
                <a:latin typeface="Verdana"/>
                <a:cs typeface="Verdana"/>
              </a:rPr>
              <a:t>elements</a:t>
            </a:r>
            <a:r>
              <a:rPr dirty="0" sz="1800" spc="-25">
                <a:solidFill>
                  <a:srgbClr val="001F5F"/>
                </a:solidFill>
                <a:latin typeface="Verdana"/>
                <a:cs typeface="Verdana"/>
              </a:rPr>
              <a:t> </a:t>
            </a:r>
            <a:r>
              <a:rPr dirty="0" sz="1800">
                <a:solidFill>
                  <a:srgbClr val="001F5F"/>
                </a:solidFill>
                <a:latin typeface="Verdana"/>
                <a:cs typeface="Verdana"/>
              </a:rPr>
              <a:t>inside</a:t>
            </a:r>
            <a:r>
              <a:rPr dirty="0" sz="1800" spc="-15">
                <a:solidFill>
                  <a:srgbClr val="001F5F"/>
                </a:solidFill>
                <a:latin typeface="Verdana"/>
                <a:cs typeface="Verdana"/>
              </a:rPr>
              <a:t> </a:t>
            </a:r>
            <a:r>
              <a:rPr dirty="0" sz="1800">
                <a:solidFill>
                  <a:srgbClr val="001F5F"/>
                </a:solidFill>
                <a:latin typeface="Verdana"/>
                <a:cs typeface="Verdana"/>
              </a:rPr>
              <a:t>the square</a:t>
            </a:r>
            <a:r>
              <a:rPr dirty="0" sz="1800" spc="-20">
                <a:solidFill>
                  <a:srgbClr val="001F5F"/>
                </a:solidFill>
                <a:latin typeface="Verdana"/>
                <a:cs typeface="Verdana"/>
              </a:rPr>
              <a:t> </a:t>
            </a:r>
            <a:r>
              <a:rPr dirty="0" sz="1800">
                <a:solidFill>
                  <a:srgbClr val="001F5F"/>
                </a:solidFill>
                <a:latin typeface="Verdana"/>
                <a:cs typeface="Verdana"/>
              </a:rPr>
              <a:t>bracket</a:t>
            </a:r>
            <a:r>
              <a:rPr dirty="0" sz="1800" spc="-15">
                <a:solidFill>
                  <a:srgbClr val="001F5F"/>
                </a:solidFill>
                <a:latin typeface="Verdana"/>
                <a:cs typeface="Verdana"/>
              </a:rPr>
              <a:t> </a:t>
            </a:r>
            <a:r>
              <a:rPr dirty="0" sz="1800">
                <a:solidFill>
                  <a:srgbClr val="001F5F"/>
                </a:solidFill>
                <a:latin typeface="Verdana"/>
                <a:cs typeface="Verdana"/>
              </a:rPr>
              <a:t>([])</a:t>
            </a:r>
            <a:r>
              <a:rPr dirty="0" sz="1800" spc="-25">
                <a:solidFill>
                  <a:srgbClr val="001F5F"/>
                </a:solidFill>
                <a:latin typeface="Verdana"/>
                <a:cs typeface="Verdana"/>
              </a:rPr>
              <a:t> and</a:t>
            </a:r>
            <a:endParaRPr sz="1800">
              <a:latin typeface="Verdana"/>
              <a:cs typeface="Verdana"/>
            </a:endParaRPr>
          </a:p>
          <a:p>
            <a:pPr marL="12700">
              <a:lnSpc>
                <a:spcPct val="100000"/>
              </a:lnSpc>
            </a:pPr>
            <a:r>
              <a:rPr dirty="0" sz="1800">
                <a:solidFill>
                  <a:srgbClr val="001F5F"/>
                </a:solidFill>
                <a:latin typeface="Verdana"/>
                <a:cs typeface="Verdana"/>
              </a:rPr>
              <a:t>separated</a:t>
            </a:r>
            <a:r>
              <a:rPr dirty="0" sz="1800" spc="-30">
                <a:solidFill>
                  <a:srgbClr val="001F5F"/>
                </a:solidFill>
                <a:latin typeface="Verdana"/>
                <a:cs typeface="Verdana"/>
              </a:rPr>
              <a:t> </a:t>
            </a:r>
            <a:r>
              <a:rPr dirty="0" sz="1800">
                <a:solidFill>
                  <a:srgbClr val="001F5F"/>
                </a:solidFill>
                <a:latin typeface="Verdana"/>
                <a:cs typeface="Verdana"/>
              </a:rPr>
              <a:t>by</a:t>
            </a:r>
            <a:r>
              <a:rPr dirty="0" sz="1800" spc="-20">
                <a:solidFill>
                  <a:srgbClr val="001F5F"/>
                </a:solidFill>
                <a:latin typeface="Verdana"/>
                <a:cs typeface="Verdana"/>
              </a:rPr>
              <a:t> </a:t>
            </a:r>
            <a:r>
              <a:rPr dirty="0" sz="1800">
                <a:solidFill>
                  <a:srgbClr val="001F5F"/>
                </a:solidFill>
                <a:latin typeface="Verdana"/>
                <a:cs typeface="Verdana"/>
              </a:rPr>
              <a:t>commas</a:t>
            </a:r>
            <a:r>
              <a:rPr dirty="0" sz="1800" spc="-15">
                <a:solidFill>
                  <a:srgbClr val="001F5F"/>
                </a:solidFill>
                <a:latin typeface="Verdana"/>
                <a:cs typeface="Verdana"/>
              </a:rPr>
              <a:t> </a:t>
            </a:r>
            <a:r>
              <a:rPr dirty="0" sz="1800" spc="-20">
                <a:solidFill>
                  <a:srgbClr val="001F5F"/>
                </a:solidFill>
                <a:latin typeface="Verdana"/>
                <a:cs typeface="Verdana"/>
              </a:rPr>
              <a:t>(,).</a:t>
            </a:r>
            <a:endParaRPr sz="1800">
              <a:latin typeface="Verdana"/>
              <a:cs typeface="Verdana"/>
            </a:endParaRPr>
          </a:p>
        </p:txBody>
      </p:sp>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a:t>Graphical</a:t>
            </a:r>
            <a:r>
              <a:rPr dirty="0" spc="-65"/>
              <a:t> </a:t>
            </a:r>
            <a:r>
              <a:rPr dirty="0" spc="-10"/>
              <a:t>Representation</a:t>
            </a:r>
            <a:r>
              <a:rPr dirty="0" sz="4400" spc="-10"/>
              <a:t>:</a:t>
            </a:r>
            <a:endParaRPr sz="4400"/>
          </a:p>
        </p:txBody>
      </p:sp>
      <p:pic>
        <p:nvPicPr>
          <p:cNvPr id="3" name="object 3" descr=""/>
          <p:cNvPicPr/>
          <p:nvPr/>
        </p:nvPicPr>
        <p:blipFill>
          <a:blip r:embed="rId2" cstate="print"/>
          <a:stretch>
            <a:fillRect/>
          </a:stretch>
        </p:blipFill>
        <p:spPr>
          <a:xfrm>
            <a:off x="746759" y="1434493"/>
            <a:ext cx="5267324" cy="1229458"/>
          </a:xfrm>
          <a:prstGeom prst="rect">
            <a:avLst/>
          </a:prstGeom>
        </p:spPr>
      </p:pic>
      <p:sp>
        <p:nvSpPr>
          <p:cNvPr id="4" name="object 4" descr=""/>
          <p:cNvSpPr txBox="1"/>
          <p:nvPr/>
        </p:nvSpPr>
        <p:spPr>
          <a:xfrm>
            <a:off x="756310" y="2962478"/>
            <a:ext cx="8314055" cy="3204845"/>
          </a:xfrm>
          <a:prstGeom prst="rect">
            <a:avLst/>
          </a:prstGeom>
        </p:spPr>
        <p:txBody>
          <a:bodyPr wrap="square" lIns="0" tIns="12700" rIns="0" bIns="0" rtlCol="0" vert="horz">
            <a:spAutoFit/>
          </a:bodyPr>
          <a:lstStyle/>
          <a:p>
            <a:pPr marL="12700">
              <a:lnSpc>
                <a:spcPct val="100000"/>
              </a:lnSpc>
              <a:spcBef>
                <a:spcPts val="100"/>
              </a:spcBef>
            </a:pPr>
            <a:r>
              <a:rPr dirty="0" sz="2400" spc="-10">
                <a:latin typeface="Trebuchet MS"/>
                <a:cs typeface="Trebuchet MS"/>
              </a:rPr>
              <a:t>List1:</a:t>
            </a:r>
            <a:endParaRPr sz="2400">
              <a:latin typeface="Trebuchet MS"/>
              <a:cs typeface="Trebuchet MS"/>
            </a:endParaRPr>
          </a:p>
          <a:p>
            <a:pPr marL="12700">
              <a:lnSpc>
                <a:spcPts val="1889"/>
              </a:lnSpc>
              <a:spcBef>
                <a:spcPts val="60"/>
              </a:spcBef>
            </a:pPr>
            <a:r>
              <a:rPr dirty="0" sz="1600">
                <a:solidFill>
                  <a:srgbClr val="001F5F"/>
                </a:solidFill>
                <a:latin typeface="Verdana"/>
                <a:cs typeface="Verdana"/>
              </a:rPr>
              <a:t>It</a:t>
            </a:r>
            <a:r>
              <a:rPr dirty="0" sz="1600" spc="-50">
                <a:solidFill>
                  <a:srgbClr val="001F5F"/>
                </a:solidFill>
                <a:latin typeface="Verdana"/>
                <a:cs typeface="Verdana"/>
              </a:rPr>
              <a:t> </a:t>
            </a:r>
            <a:r>
              <a:rPr dirty="0" sz="1600">
                <a:solidFill>
                  <a:srgbClr val="001F5F"/>
                </a:solidFill>
                <a:latin typeface="Verdana"/>
                <a:cs typeface="Verdana"/>
              </a:rPr>
              <a:t>is</a:t>
            </a:r>
            <a:r>
              <a:rPr dirty="0" sz="1600" spc="-25">
                <a:solidFill>
                  <a:srgbClr val="001F5F"/>
                </a:solidFill>
                <a:latin typeface="Verdana"/>
                <a:cs typeface="Verdana"/>
              </a:rPr>
              <a:t> </a:t>
            </a:r>
            <a:r>
              <a:rPr dirty="0" sz="1600">
                <a:solidFill>
                  <a:srgbClr val="001F5F"/>
                </a:solidFill>
                <a:latin typeface="Verdana"/>
                <a:cs typeface="Verdana"/>
              </a:rPr>
              <a:t>the</a:t>
            </a:r>
            <a:r>
              <a:rPr dirty="0" sz="1600" spc="-20">
                <a:solidFill>
                  <a:srgbClr val="001F5F"/>
                </a:solidFill>
                <a:latin typeface="Verdana"/>
                <a:cs typeface="Verdana"/>
              </a:rPr>
              <a:t> </a:t>
            </a:r>
            <a:r>
              <a:rPr dirty="0" sz="1600">
                <a:solidFill>
                  <a:srgbClr val="001F5F"/>
                </a:solidFill>
                <a:latin typeface="Verdana"/>
                <a:cs typeface="Verdana"/>
              </a:rPr>
              <a:t>list</a:t>
            </a:r>
            <a:r>
              <a:rPr dirty="0" sz="1600" spc="-15">
                <a:solidFill>
                  <a:srgbClr val="001F5F"/>
                </a:solidFill>
                <a:latin typeface="Verdana"/>
                <a:cs typeface="Verdana"/>
              </a:rPr>
              <a:t> </a:t>
            </a:r>
            <a:r>
              <a:rPr dirty="0" sz="1600">
                <a:solidFill>
                  <a:srgbClr val="001F5F"/>
                </a:solidFill>
                <a:latin typeface="Verdana"/>
                <a:cs typeface="Verdana"/>
              </a:rPr>
              <a:t>variable</a:t>
            </a:r>
            <a:r>
              <a:rPr dirty="0" sz="1600" spc="-20">
                <a:solidFill>
                  <a:srgbClr val="001F5F"/>
                </a:solidFill>
                <a:latin typeface="Verdana"/>
                <a:cs typeface="Verdana"/>
              </a:rPr>
              <a:t> </a:t>
            </a:r>
            <a:r>
              <a:rPr dirty="0" sz="1600">
                <a:solidFill>
                  <a:srgbClr val="001F5F"/>
                </a:solidFill>
                <a:latin typeface="Verdana"/>
                <a:cs typeface="Verdana"/>
              </a:rPr>
              <a:t>that</a:t>
            </a:r>
            <a:r>
              <a:rPr dirty="0" sz="1600" spc="-40">
                <a:solidFill>
                  <a:srgbClr val="001F5F"/>
                </a:solidFill>
                <a:latin typeface="Verdana"/>
                <a:cs typeface="Verdana"/>
              </a:rPr>
              <a:t> </a:t>
            </a:r>
            <a:r>
              <a:rPr dirty="0" sz="1600">
                <a:solidFill>
                  <a:srgbClr val="001F5F"/>
                </a:solidFill>
                <a:latin typeface="Verdana"/>
                <a:cs typeface="Verdana"/>
              </a:rPr>
              <a:t>refers</a:t>
            </a:r>
            <a:r>
              <a:rPr dirty="0" sz="1600" spc="-50">
                <a:solidFill>
                  <a:srgbClr val="001F5F"/>
                </a:solidFill>
                <a:latin typeface="Verdana"/>
                <a:cs typeface="Verdana"/>
              </a:rPr>
              <a:t> </a:t>
            </a:r>
            <a:r>
              <a:rPr dirty="0" sz="1600">
                <a:solidFill>
                  <a:srgbClr val="001F5F"/>
                </a:solidFill>
                <a:latin typeface="Verdana"/>
                <a:cs typeface="Verdana"/>
              </a:rPr>
              <a:t>to</a:t>
            </a:r>
            <a:r>
              <a:rPr dirty="0" sz="1600" spc="-20">
                <a:solidFill>
                  <a:srgbClr val="001F5F"/>
                </a:solidFill>
                <a:latin typeface="Verdana"/>
                <a:cs typeface="Verdana"/>
              </a:rPr>
              <a:t> </a:t>
            </a:r>
            <a:r>
              <a:rPr dirty="0" sz="1600">
                <a:solidFill>
                  <a:srgbClr val="001F5F"/>
                </a:solidFill>
                <a:latin typeface="Verdana"/>
                <a:cs typeface="Verdana"/>
              </a:rPr>
              <a:t>the</a:t>
            </a:r>
            <a:r>
              <a:rPr dirty="0" sz="1600" spc="-25">
                <a:solidFill>
                  <a:srgbClr val="001F5F"/>
                </a:solidFill>
                <a:latin typeface="Verdana"/>
                <a:cs typeface="Verdana"/>
              </a:rPr>
              <a:t> </a:t>
            </a:r>
            <a:r>
              <a:rPr dirty="0" sz="1600">
                <a:solidFill>
                  <a:srgbClr val="001F5F"/>
                </a:solidFill>
                <a:latin typeface="Verdana"/>
                <a:cs typeface="Verdana"/>
              </a:rPr>
              <a:t>list</a:t>
            </a:r>
            <a:r>
              <a:rPr dirty="0" sz="1600" spc="-10">
                <a:solidFill>
                  <a:srgbClr val="001F5F"/>
                </a:solidFill>
                <a:latin typeface="Verdana"/>
                <a:cs typeface="Verdana"/>
              </a:rPr>
              <a:t> object.</a:t>
            </a:r>
            <a:endParaRPr sz="1600">
              <a:latin typeface="Verdana"/>
              <a:cs typeface="Verdana"/>
            </a:endParaRPr>
          </a:p>
          <a:p>
            <a:pPr marL="12700">
              <a:lnSpc>
                <a:spcPts val="2850"/>
              </a:lnSpc>
            </a:pPr>
            <a:r>
              <a:rPr dirty="0" sz="2400" spc="-10">
                <a:latin typeface="Trebuchet MS"/>
                <a:cs typeface="Trebuchet MS"/>
              </a:rPr>
              <a:t>Index:</a:t>
            </a:r>
            <a:endParaRPr sz="2400">
              <a:latin typeface="Trebuchet MS"/>
              <a:cs typeface="Trebuchet MS"/>
            </a:endParaRPr>
          </a:p>
          <a:p>
            <a:pPr marL="12700" marR="5080">
              <a:lnSpc>
                <a:spcPct val="100000"/>
              </a:lnSpc>
              <a:spcBef>
                <a:spcPts val="60"/>
              </a:spcBef>
            </a:pPr>
            <a:r>
              <a:rPr dirty="0" sz="1600">
                <a:solidFill>
                  <a:srgbClr val="001F5F"/>
                </a:solidFill>
                <a:latin typeface="Verdana"/>
                <a:cs typeface="Verdana"/>
              </a:rPr>
              <a:t>Each</a:t>
            </a:r>
            <a:r>
              <a:rPr dirty="0" sz="1600" spc="-35">
                <a:solidFill>
                  <a:srgbClr val="001F5F"/>
                </a:solidFill>
                <a:latin typeface="Verdana"/>
                <a:cs typeface="Verdana"/>
              </a:rPr>
              <a:t> </a:t>
            </a:r>
            <a:r>
              <a:rPr dirty="0" sz="1600">
                <a:solidFill>
                  <a:srgbClr val="001F5F"/>
                </a:solidFill>
                <a:latin typeface="Verdana"/>
                <a:cs typeface="Verdana"/>
              </a:rPr>
              <a:t>element</a:t>
            </a:r>
            <a:r>
              <a:rPr dirty="0" sz="1600" spc="-45">
                <a:solidFill>
                  <a:srgbClr val="001F5F"/>
                </a:solidFill>
                <a:latin typeface="Verdana"/>
                <a:cs typeface="Verdana"/>
              </a:rPr>
              <a:t> </a:t>
            </a:r>
            <a:r>
              <a:rPr dirty="0" sz="1600">
                <a:solidFill>
                  <a:srgbClr val="001F5F"/>
                </a:solidFill>
                <a:latin typeface="Verdana"/>
                <a:cs typeface="Verdana"/>
              </a:rPr>
              <a:t>has</a:t>
            </a:r>
            <a:r>
              <a:rPr dirty="0" sz="1600" spc="-35">
                <a:solidFill>
                  <a:srgbClr val="001F5F"/>
                </a:solidFill>
                <a:latin typeface="Verdana"/>
                <a:cs typeface="Verdana"/>
              </a:rPr>
              <a:t> </a:t>
            </a:r>
            <a:r>
              <a:rPr dirty="0" sz="1600">
                <a:solidFill>
                  <a:srgbClr val="001F5F"/>
                </a:solidFill>
                <a:latin typeface="Verdana"/>
                <a:cs typeface="Verdana"/>
              </a:rPr>
              <a:t>its</a:t>
            </a:r>
            <a:r>
              <a:rPr dirty="0" sz="1600" spc="-10">
                <a:solidFill>
                  <a:srgbClr val="001F5F"/>
                </a:solidFill>
                <a:latin typeface="Verdana"/>
                <a:cs typeface="Verdana"/>
              </a:rPr>
              <a:t> </a:t>
            </a:r>
            <a:r>
              <a:rPr dirty="0" sz="1600">
                <a:solidFill>
                  <a:srgbClr val="001F5F"/>
                </a:solidFill>
                <a:latin typeface="Verdana"/>
                <a:cs typeface="Verdana"/>
              </a:rPr>
              <a:t>index</a:t>
            </a:r>
            <a:r>
              <a:rPr dirty="0" sz="1600" spc="-55">
                <a:solidFill>
                  <a:srgbClr val="001F5F"/>
                </a:solidFill>
                <a:latin typeface="Verdana"/>
                <a:cs typeface="Verdana"/>
              </a:rPr>
              <a:t> </a:t>
            </a:r>
            <a:r>
              <a:rPr dirty="0" sz="1600">
                <a:solidFill>
                  <a:srgbClr val="001F5F"/>
                </a:solidFill>
                <a:latin typeface="Verdana"/>
                <a:cs typeface="Verdana"/>
              </a:rPr>
              <a:t>number</a:t>
            </a:r>
            <a:r>
              <a:rPr dirty="0" sz="1600" spc="-20">
                <a:solidFill>
                  <a:srgbClr val="001F5F"/>
                </a:solidFill>
                <a:latin typeface="Verdana"/>
                <a:cs typeface="Verdana"/>
              </a:rPr>
              <a:t> </a:t>
            </a:r>
            <a:r>
              <a:rPr dirty="0" sz="1600">
                <a:solidFill>
                  <a:srgbClr val="001F5F"/>
                </a:solidFill>
                <a:latin typeface="Verdana"/>
                <a:cs typeface="Verdana"/>
              </a:rPr>
              <a:t>that</a:t>
            </a:r>
            <a:r>
              <a:rPr dirty="0" sz="1600" spc="-25">
                <a:solidFill>
                  <a:srgbClr val="001F5F"/>
                </a:solidFill>
                <a:latin typeface="Verdana"/>
                <a:cs typeface="Verdana"/>
              </a:rPr>
              <a:t> </a:t>
            </a:r>
            <a:r>
              <a:rPr dirty="0" sz="1600">
                <a:solidFill>
                  <a:srgbClr val="001F5F"/>
                </a:solidFill>
                <a:latin typeface="Verdana"/>
                <a:cs typeface="Verdana"/>
              </a:rPr>
              <a:t>tells</a:t>
            </a:r>
            <a:r>
              <a:rPr dirty="0" sz="1600" spc="-10">
                <a:solidFill>
                  <a:srgbClr val="001F5F"/>
                </a:solidFill>
                <a:latin typeface="Verdana"/>
                <a:cs typeface="Verdana"/>
              </a:rPr>
              <a:t> </a:t>
            </a:r>
            <a:r>
              <a:rPr dirty="0" sz="1600">
                <a:solidFill>
                  <a:srgbClr val="001F5F"/>
                </a:solidFill>
                <a:latin typeface="Verdana"/>
                <a:cs typeface="Verdana"/>
              </a:rPr>
              <a:t>the</a:t>
            </a:r>
            <a:r>
              <a:rPr dirty="0" sz="1600" spc="-30">
                <a:solidFill>
                  <a:srgbClr val="001F5F"/>
                </a:solidFill>
                <a:latin typeface="Verdana"/>
                <a:cs typeface="Verdana"/>
              </a:rPr>
              <a:t> </a:t>
            </a:r>
            <a:r>
              <a:rPr dirty="0" sz="1600">
                <a:solidFill>
                  <a:srgbClr val="001F5F"/>
                </a:solidFill>
                <a:latin typeface="Verdana"/>
                <a:cs typeface="Verdana"/>
              </a:rPr>
              <a:t>element</a:t>
            </a:r>
            <a:r>
              <a:rPr dirty="0" sz="1600" spc="-50">
                <a:solidFill>
                  <a:srgbClr val="001F5F"/>
                </a:solidFill>
                <a:latin typeface="Verdana"/>
                <a:cs typeface="Verdana"/>
              </a:rPr>
              <a:t> </a:t>
            </a:r>
            <a:r>
              <a:rPr dirty="0" sz="1600">
                <a:solidFill>
                  <a:srgbClr val="001F5F"/>
                </a:solidFill>
                <a:latin typeface="Verdana"/>
                <a:cs typeface="Verdana"/>
              </a:rPr>
              <a:t>position</a:t>
            </a:r>
            <a:r>
              <a:rPr dirty="0" sz="1600" spc="-65">
                <a:solidFill>
                  <a:srgbClr val="001F5F"/>
                </a:solidFill>
                <a:latin typeface="Verdana"/>
                <a:cs typeface="Verdana"/>
              </a:rPr>
              <a:t> </a:t>
            </a:r>
            <a:r>
              <a:rPr dirty="0" sz="1600">
                <a:solidFill>
                  <a:srgbClr val="001F5F"/>
                </a:solidFill>
                <a:latin typeface="Verdana"/>
                <a:cs typeface="Verdana"/>
              </a:rPr>
              <a:t>in</a:t>
            </a:r>
            <a:r>
              <a:rPr dirty="0" sz="1600" spc="-20">
                <a:solidFill>
                  <a:srgbClr val="001F5F"/>
                </a:solidFill>
                <a:latin typeface="Verdana"/>
                <a:cs typeface="Verdana"/>
              </a:rPr>
              <a:t> </a:t>
            </a:r>
            <a:r>
              <a:rPr dirty="0" sz="1600">
                <a:solidFill>
                  <a:srgbClr val="001F5F"/>
                </a:solidFill>
                <a:latin typeface="Verdana"/>
                <a:cs typeface="Verdana"/>
              </a:rPr>
              <a:t>the</a:t>
            </a:r>
            <a:r>
              <a:rPr dirty="0" sz="1600" spc="-15">
                <a:solidFill>
                  <a:srgbClr val="001F5F"/>
                </a:solidFill>
                <a:latin typeface="Verdana"/>
                <a:cs typeface="Verdana"/>
              </a:rPr>
              <a:t> </a:t>
            </a:r>
            <a:r>
              <a:rPr dirty="0" sz="1600">
                <a:solidFill>
                  <a:srgbClr val="001F5F"/>
                </a:solidFill>
                <a:latin typeface="Verdana"/>
                <a:cs typeface="Verdana"/>
              </a:rPr>
              <a:t>list.</a:t>
            </a:r>
            <a:r>
              <a:rPr dirty="0" sz="1600" spc="-20">
                <a:solidFill>
                  <a:srgbClr val="001F5F"/>
                </a:solidFill>
                <a:latin typeface="Verdana"/>
                <a:cs typeface="Verdana"/>
              </a:rPr>
              <a:t> </a:t>
            </a:r>
            <a:r>
              <a:rPr dirty="0" sz="1600" spc="-25">
                <a:solidFill>
                  <a:srgbClr val="001F5F"/>
                </a:solidFill>
                <a:latin typeface="Verdana"/>
                <a:cs typeface="Verdana"/>
              </a:rPr>
              <a:t>The </a:t>
            </a:r>
            <a:r>
              <a:rPr dirty="0" sz="1600">
                <a:solidFill>
                  <a:srgbClr val="001F5F"/>
                </a:solidFill>
                <a:latin typeface="Verdana"/>
                <a:cs typeface="Verdana"/>
              </a:rPr>
              <a:t>index</a:t>
            </a:r>
            <a:r>
              <a:rPr dirty="0" sz="1600" spc="-35">
                <a:solidFill>
                  <a:srgbClr val="001F5F"/>
                </a:solidFill>
                <a:latin typeface="Verdana"/>
                <a:cs typeface="Verdana"/>
              </a:rPr>
              <a:t> </a:t>
            </a:r>
            <a:r>
              <a:rPr dirty="0" sz="1600">
                <a:solidFill>
                  <a:srgbClr val="001F5F"/>
                </a:solidFill>
                <a:latin typeface="Verdana"/>
                <a:cs typeface="Verdana"/>
              </a:rPr>
              <a:t>number</a:t>
            </a:r>
            <a:r>
              <a:rPr dirty="0" sz="1600" spc="-15">
                <a:solidFill>
                  <a:srgbClr val="001F5F"/>
                </a:solidFill>
                <a:latin typeface="Verdana"/>
                <a:cs typeface="Verdana"/>
              </a:rPr>
              <a:t> </a:t>
            </a:r>
            <a:r>
              <a:rPr dirty="0" sz="1600">
                <a:solidFill>
                  <a:srgbClr val="001F5F"/>
                </a:solidFill>
                <a:latin typeface="Verdana"/>
                <a:cs typeface="Verdana"/>
              </a:rPr>
              <a:t>is</a:t>
            </a:r>
            <a:r>
              <a:rPr dirty="0" sz="1600" spc="-30">
                <a:solidFill>
                  <a:srgbClr val="001F5F"/>
                </a:solidFill>
                <a:latin typeface="Verdana"/>
                <a:cs typeface="Verdana"/>
              </a:rPr>
              <a:t> </a:t>
            </a:r>
            <a:r>
              <a:rPr dirty="0" sz="1600">
                <a:solidFill>
                  <a:srgbClr val="001F5F"/>
                </a:solidFill>
                <a:latin typeface="Verdana"/>
                <a:cs typeface="Verdana"/>
              </a:rPr>
              <a:t>used</a:t>
            </a:r>
            <a:r>
              <a:rPr dirty="0" sz="1600" spc="-20">
                <a:solidFill>
                  <a:srgbClr val="001F5F"/>
                </a:solidFill>
                <a:latin typeface="Verdana"/>
                <a:cs typeface="Verdana"/>
              </a:rPr>
              <a:t> </a:t>
            </a:r>
            <a:r>
              <a:rPr dirty="0" sz="1600">
                <a:solidFill>
                  <a:srgbClr val="001F5F"/>
                </a:solidFill>
                <a:latin typeface="Verdana"/>
                <a:cs typeface="Verdana"/>
              </a:rPr>
              <a:t>to</a:t>
            </a:r>
            <a:r>
              <a:rPr dirty="0" sz="1600" spc="-20">
                <a:solidFill>
                  <a:srgbClr val="001F5F"/>
                </a:solidFill>
                <a:latin typeface="Verdana"/>
                <a:cs typeface="Verdana"/>
              </a:rPr>
              <a:t> </a:t>
            </a:r>
            <a:r>
              <a:rPr dirty="0" sz="1600">
                <a:solidFill>
                  <a:srgbClr val="001F5F"/>
                </a:solidFill>
                <a:latin typeface="Verdana"/>
                <a:cs typeface="Verdana"/>
              </a:rPr>
              <a:t>access</a:t>
            </a:r>
            <a:r>
              <a:rPr dirty="0" sz="1600" spc="-30">
                <a:solidFill>
                  <a:srgbClr val="001F5F"/>
                </a:solidFill>
                <a:latin typeface="Verdana"/>
                <a:cs typeface="Verdana"/>
              </a:rPr>
              <a:t> </a:t>
            </a:r>
            <a:r>
              <a:rPr dirty="0" sz="1600">
                <a:solidFill>
                  <a:srgbClr val="001F5F"/>
                </a:solidFill>
                <a:latin typeface="Verdana"/>
                <a:cs typeface="Verdana"/>
              </a:rPr>
              <a:t>the</a:t>
            </a:r>
            <a:r>
              <a:rPr dirty="0" sz="1600" spc="-25">
                <a:solidFill>
                  <a:srgbClr val="001F5F"/>
                </a:solidFill>
                <a:latin typeface="Verdana"/>
                <a:cs typeface="Verdana"/>
              </a:rPr>
              <a:t> </a:t>
            </a:r>
            <a:r>
              <a:rPr dirty="0" sz="1600">
                <a:solidFill>
                  <a:srgbClr val="001F5F"/>
                </a:solidFill>
                <a:latin typeface="Verdana"/>
                <a:cs typeface="Verdana"/>
              </a:rPr>
              <a:t>particular</a:t>
            </a:r>
            <a:r>
              <a:rPr dirty="0" sz="1600" spc="-20">
                <a:solidFill>
                  <a:srgbClr val="001F5F"/>
                </a:solidFill>
                <a:latin typeface="Verdana"/>
                <a:cs typeface="Verdana"/>
              </a:rPr>
              <a:t> </a:t>
            </a:r>
            <a:r>
              <a:rPr dirty="0" sz="1600">
                <a:solidFill>
                  <a:srgbClr val="001F5F"/>
                </a:solidFill>
                <a:latin typeface="Verdana"/>
                <a:cs typeface="Verdana"/>
              </a:rPr>
              <a:t>element</a:t>
            </a:r>
            <a:r>
              <a:rPr dirty="0" sz="1600" spc="-45">
                <a:solidFill>
                  <a:srgbClr val="001F5F"/>
                </a:solidFill>
                <a:latin typeface="Verdana"/>
                <a:cs typeface="Verdana"/>
              </a:rPr>
              <a:t> </a:t>
            </a:r>
            <a:r>
              <a:rPr dirty="0" sz="1600">
                <a:solidFill>
                  <a:srgbClr val="001F5F"/>
                </a:solidFill>
                <a:latin typeface="Verdana"/>
                <a:cs typeface="Verdana"/>
              </a:rPr>
              <a:t>from</a:t>
            </a:r>
            <a:r>
              <a:rPr dirty="0" sz="1600" spc="-55">
                <a:solidFill>
                  <a:srgbClr val="001F5F"/>
                </a:solidFill>
                <a:latin typeface="Verdana"/>
                <a:cs typeface="Verdana"/>
              </a:rPr>
              <a:t> </a:t>
            </a:r>
            <a:r>
              <a:rPr dirty="0" sz="1600">
                <a:solidFill>
                  <a:srgbClr val="001F5F"/>
                </a:solidFill>
                <a:latin typeface="Verdana"/>
                <a:cs typeface="Verdana"/>
              </a:rPr>
              <a:t>the</a:t>
            </a:r>
            <a:r>
              <a:rPr dirty="0" sz="1600" spc="-25">
                <a:solidFill>
                  <a:srgbClr val="001F5F"/>
                </a:solidFill>
                <a:latin typeface="Verdana"/>
                <a:cs typeface="Verdana"/>
              </a:rPr>
              <a:t> </a:t>
            </a:r>
            <a:r>
              <a:rPr dirty="0" sz="1600">
                <a:solidFill>
                  <a:srgbClr val="001F5F"/>
                </a:solidFill>
                <a:latin typeface="Verdana"/>
                <a:cs typeface="Verdana"/>
              </a:rPr>
              <a:t>list,</a:t>
            </a:r>
            <a:r>
              <a:rPr dirty="0" sz="1600" spc="5">
                <a:solidFill>
                  <a:srgbClr val="001F5F"/>
                </a:solidFill>
                <a:latin typeface="Verdana"/>
                <a:cs typeface="Verdana"/>
              </a:rPr>
              <a:t> </a:t>
            </a:r>
            <a:r>
              <a:rPr dirty="0" sz="1600">
                <a:solidFill>
                  <a:srgbClr val="001F5F"/>
                </a:solidFill>
                <a:latin typeface="Verdana"/>
                <a:cs typeface="Verdana"/>
              </a:rPr>
              <a:t>such</a:t>
            </a:r>
            <a:r>
              <a:rPr dirty="0" sz="1600" spc="-35">
                <a:solidFill>
                  <a:srgbClr val="001F5F"/>
                </a:solidFill>
                <a:latin typeface="Verdana"/>
                <a:cs typeface="Verdana"/>
              </a:rPr>
              <a:t> </a:t>
            </a:r>
            <a:r>
              <a:rPr dirty="0" sz="1600">
                <a:solidFill>
                  <a:srgbClr val="001F5F"/>
                </a:solidFill>
                <a:latin typeface="Verdana"/>
                <a:cs typeface="Verdana"/>
              </a:rPr>
              <a:t>as</a:t>
            </a:r>
            <a:r>
              <a:rPr dirty="0" sz="1600" spc="-5">
                <a:solidFill>
                  <a:srgbClr val="001F5F"/>
                </a:solidFill>
                <a:latin typeface="Verdana"/>
                <a:cs typeface="Verdana"/>
              </a:rPr>
              <a:t> </a:t>
            </a:r>
            <a:r>
              <a:rPr dirty="0" sz="1600" spc="-20">
                <a:solidFill>
                  <a:srgbClr val="001F5F"/>
                </a:solidFill>
                <a:latin typeface="Verdana"/>
                <a:cs typeface="Verdana"/>
              </a:rPr>
              <a:t>list </a:t>
            </a:r>
            <a:r>
              <a:rPr dirty="0" sz="1600">
                <a:solidFill>
                  <a:srgbClr val="001F5F"/>
                </a:solidFill>
                <a:latin typeface="Verdana"/>
                <a:cs typeface="Verdana"/>
              </a:rPr>
              <a:t>name[index].</a:t>
            </a:r>
            <a:r>
              <a:rPr dirty="0" sz="1600" spc="-25">
                <a:solidFill>
                  <a:srgbClr val="001F5F"/>
                </a:solidFill>
                <a:latin typeface="Verdana"/>
                <a:cs typeface="Verdana"/>
              </a:rPr>
              <a:t> </a:t>
            </a:r>
            <a:r>
              <a:rPr dirty="0" sz="1600">
                <a:solidFill>
                  <a:srgbClr val="001F5F"/>
                </a:solidFill>
                <a:latin typeface="Verdana"/>
                <a:cs typeface="Verdana"/>
              </a:rPr>
              <a:t>The</a:t>
            </a:r>
            <a:r>
              <a:rPr dirty="0" sz="1600" spc="-30">
                <a:solidFill>
                  <a:srgbClr val="001F5F"/>
                </a:solidFill>
                <a:latin typeface="Verdana"/>
                <a:cs typeface="Verdana"/>
              </a:rPr>
              <a:t> </a:t>
            </a:r>
            <a:r>
              <a:rPr dirty="0" sz="1600">
                <a:solidFill>
                  <a:srgbClr val="001F5F"/>
                </a:solidFill>
                <a:latin typeface="Verdana"/>
                <a:cs typeface="Verdana"/>
              </a:rPr>
              <a:t>list</a:t>
            </a:r>
            <a:r>
              <a:rPr dirty="0" sz="1600" spc="-20">
                <a:solidFill>
                  <a:srgbClr val="001F5F"/>
                </a:solidFill>
                <a:latin typeface="Verdana"/>
                <a:cs typeface="Verdana"/>
              </a:rPr>
              <a:t> </a:t>
            </a:r>
            <a:r>
              <a:rPr dirty="0" sz="1600">
                <a:solidFill>
                  <a:srgbClr val="001F5F"/>
                </a:solidFill>
                <a:latin typeface="Verdana"/>
                <a:cs typeface="Verdana"/>
              </a:rPr>
              <a:t>indexing</a:t>
            </a:r>
            <a:r>
              <a:rPr dirty="0" sz="1600" spc="-35">
                <a:solidFill>
                  <a:srgbClr val="001F5F"/>
                </a:solidFill>
                <a:latin typeface="Verdana"/>
                <a:cs typeface="Verdana"/>
              </a:rPr>
              <a:t> </a:t>
            </a:r>
            <a:r>
              <a:rPr dirty="0" sz="1600">
                <a:solidFill>
                  <a:srgbClr val="001F5F"/>
                </a:solidFill>
                <a:latin typeface="Verdana"/>
                <a:cs typeface="Verdana"/>
              </a:rPr>
              <a:t>starts</a:t>
            </a:r>
            <a:r>
              <a:rPr dirty="0" sz="1600" spc="-35">
                <a:solidFill>
                  <a:srgbClr val="001F5F"/>
                </a:solidFill>
                <a:latin typeface="Verdana"/>
                <a:cs typeface="Verdana"/>
              </a:rPr>
              <a:t> </a:t>
            </a:r>
            <a:r>
              <a:rPr dirty="0" sz="1600">
                <a:solidFill>
                  <a:srgbClr val="001F5F"/>
                </a:solidFill>
                <a:latin typeface="Verdana"/>
                <a:cs typeface="Verdana"/>
              </a:rPr>
              <a:t>from</a:t>
            </a:r>
            <a:r>
              <a:rPr dirty="0" sz="1600" spc="-40">
                <a:solidFill>
                  <a:srgbClr val="001F5F"/>
                </a:solidFill>
                <a:latin typeface="Verdana"/>
                <a:cs typeface="Verdana"/>
              </a:rPr>
              <a:t> </a:t>
            </a:r>
            <a:r>
              <a:rPr dirty="0" sz="1600">
                <a:solidFill>
                  <a:srgbClr val="001F5F"/>
                </a:solidFill>
                <a:latin typeface="Verdana"/>
                <a:cs typeface="Verdana"/>
              </a:rPr>
              <a:t>0</a:t>
            </a:r>
            <a:r>
              <a:rPr dirty="0" sz="1600" spc="-45">
                <a:solidFill>
                  <a:srgbClr val="001F5F"/>
                </a:solidFill>
                <a:latin typeface="Verdana"/>
                <a:cs typeface="Verdana"/>
              </a:rPr>
              <a:t> </a:t>
            </a:r>
            <a:r>
              <a:rPr dirty="0" sz="1600">
                <a:solidFill>
                  <a:srgbClr val="001F5F"/>
                </a:solidFill>
                <a:latin typeface="Verdana"/>
                <a:cs typeface="Verdana"/>
              </a:rPr>
              <a:t>to</a:t>
            </a:r>
            <a:r>
              <a:rPr dirty="0" sz="1600" spc="-5">
                <a:solidFill>
                  <a:srgbClr val="001F5F"/>
                </a:solidFill>
                <a:latin typeface="Verdana"/>
                <a:cs typeface="Verdana"/>
              </a:rPr>
              <a:t> </a:t>
            </a:r>
            <a:r>
              <a:rPr dirty="0" sz="1600" spc="-20">
                <a:solidFill>
                  <a:srgbClr val="001F5F"/>
                </a:solidFill>
                <a:latin typeface="Verdana"/>
                <a:cs typeface="Verdana"/>
              </a:rPr>
              <a:t>length-</a:t>
            </a:r>
            <a:r>
              <a:rPr dirty="0" sz="1600">
                <a:solidFill>
                  <a:srgbClr val="001F5F"/>
                </a:solidFill>
                <a:latin typeface="Verdana"/>
                <a:cs typeface="Verdana"/>
              </a:rPr>
              <a:t>1</a:t>
            </a:r>
            <a:r>
              <a:rPr dirty="0" sz="1600" spc="-45">
                <a:solidFill>
                  <a:srgbClr val="001F5F"/>
                </a:solidFill>
                <a:latin typeface="Verdana"/>
                <a:cs typeface="Verdana"/>
              </a:rPr>
              <a:t> </a:t>
            </a:r>
            <a:r>
              <a:rPr dirty="0" sz="1600">
                <a:solidFill>
                  <a:srgbClr val="001F5F"/>
                </a:solidFill>
                <a:latin typeface="Verdana"/>
                <a:cs typeface="Verdana"/>
              </a:rPr>
              <a:t>where</a:t>
            </a:r>
            <a:r>
              <a:rPr dirty="0" sz="1600" spc="-55">
                <a:solidFill>
                  <a:srgbClr val="001F5F"/>
                </a:solidFill>
                <a:latin typeface="Verdana"/>
                <a:cs typeface="Verdana"/>
              </a:rPr>
              <a:t> </a:t>
            </a:r>
            <a:r>
              <a:rPr dirty="0" sz="1600">
                <a:solidFill>
                  <a:srgbClr val="001F5F"/>
                </a:solidFill>
                <a:latin typeface="Verdana"/>
                <a:cs typeface="Verdana"/>
              </a:rPr>
              <a:t>length</a:t>
            </a:r>
            <a:r>
              <a:rPr dirty="0" sz="1600" spc="-20">
                <a:solidFill>
                  <a:srgbClr val="001F5F"/>
                </a:solidFill>
                <a:latin typeface="Verdana"/>
                <a:cs typeface="Verdana"/>
              </a:rPr>
              <a:t> </a:t>
            </a:r>
            <a:r>
              <a:rPr dirty="0" sz="1600" spc="-10">
                <a:solidFill>
                  <a:srgbClr val="001F5F"/>
                </a:solidFill>
                <a:latin typeface="Verdana"/>
                <a:cs typeface="Verdana"/>
              </a:rPr>
              <a:t>denotes </a:t>
            </a:r>
            <a:r>
              <a:rPr dirty="0" sz="1600">
                <a:solidFill>
                  <a:srgbClr val="001F5F"/>
                </a:solidFill>
                <a:latin typeface="Verdana"/>
                <a:cs typeface="Verdana"/>
              </a:rPr>
              <a:t>the</a:t>
            </a:r>
            <a:r>
              <a:rPr dirty="0" sz="1600" spc="-35">
                <a:solidFill>
                  <a:srgbClr val="001F5F"/>
                </a:solidFill>
                <a:latin typeface="Verdana"/>
                <a:cs typeface="Verdana"/>
              </a:rPr>
              <a:t> </a:t>
            </a:r>
            <a:r>
              <a:rPr dirty="0" sz="1600">
                <a:solidFill>
                  <a:srgbClr val="001F5F"/>
                </a:solidFill>
                <a:latin typeface="Verdana"/>
                <a:cs typeface="Verdana"/>
              </a:rPr>
              <a:t>numbers</a:t>
            </a:r>
            <a:r>
              <a:rPr dirty="0" sz="1600" spc="-25">
                <a:solidFill>
                  <a:srgbClr val="001F5F"/>
                </a:solidFill>
                <a:latin typeface="Verdana"/>
                <a:cs typeface="Verdana"/>
              </a:rPr>
              <a:t> </a:t>
            </a:r>
            <a:r>
              <a:rPr dirty="0" sz="1600">
                <a:solidFill>
                  <a:srgbClr val="001F5F"/>
                </a:solidFill>
                <a:latin typeface="Verdana"/>
                <a:cs typeface="Verdana"/>
              </a:rPr>
              <a:t>of</a:t>
            </a:r>
            <a:r>
              <a:rPr dirty="0" sz="1600" spc="-40">
                <a:solidFill>
                  <a:srgbClr val="001F5F"/>
                </a:solidFill>
                <a:latin typeface="Verdana"/>
                <a:cs typeface="Verdana"/>
              </a:rPr>
              <a:t> </a:t>
            </a:r>
            <a:r>
              <a:rPr dirty="0" sz="1600">
                <a:solidFill>
                  <a:srgbClr val="001F5F"/>
                </a:solidFill>
                <a:latin typeface="Verdana"/>
                <a:cs typeface="Verdana"/>
              </a:rPr>
              <a:t>the</a:t>
            </a:r>
            <a:r>
              <a:rPr dirty="0" sz="1600" spc="-5">
                <a:solidFill>
                  <a:srgbClr val="001F5F"/>
                </a:solidFill>
                <a:latin typeface="Verdana"/>
                <a:cs typeface="Verdana"/>
              </a:rPr>
              <a:t> </a:t>
            </a:r>
            <a:r>
              <a:rPr dirty="0" sz="1600">
                <a:solidFill>
                  <a:srgbClr val="001F5F"/>
                </a:solidFill>
                <a:latin typeface="Verdana"/>
                <a:cs typeface="Verdana"/>
              </a:rPr>
              <a:t>element</a:t>
            </a:r>
            <a:r>
              <a:rPr dirty="0" sz="1600" spc="-60">
                <a:solidFill>
                  <a:srgbClr val="001F5F"/>
                </a:solidFill>
                <a:latin typeface="Verdana"/>
                <a:cs typeface="Verdana"/>
              </a:rPr>
              <a:t> </a:t>
            </a:r>
            <a:r>
              <a:rPr dirty="0" sz="1600">
                <a:solidFill>
                  <a:srgbClr val="001F5F"/>
                </a:solidFill>
                <a:latin typeface="Verdana"/>
                <a:cs typeface="Verdana"/>
              </a:rPr>
              <a:t>present</a:t>
            </a:r>
            <a:r>
              <a:rPr dirty="0" sz="1600" spc="-35">
                <a:solidFill>
                  <a:srgbClr val="001F5F"/>
                </a:solidFill>
                <a:latin typeface="Verdana"/>
                <a:cs typeface="Verdana"/>
              </a:rPr>
              <a:t> </a:t>
            </a:r>
            <a:r>
              <a:rPr dirty="0" sz="1600">
                <a:solidFill>
                  <a:srgbClr val="001F5F"/>
                </a:solidFill>
                <a:latin typeface="Verdana"/>
                <a:cs typeface="Verdana"/>
              </a:rPr>
              <a:t>in</a:t>
            </a:r>
            <a:r>
              <a:rPr dirty="0" sz="1600" spc="-40">
                <a:solidFill>
                  <a:srgbClr val="001F5F"/>
                </a:solidFill>
                <a:latin typeface="Verdana"/>
                <a:cs typeface="Verdana"/>
              </a:rPr>
              <a:t> </a:t>
            </a:r>
            <a:r>
              <a:rPr dirty="0" sz="1600">
                <a:solidFill>
                  <a:srgbClr val="001F5F"/>
                </a:solidFill>
                <a:latin typeface="Verdana"/>
                <a:cs typeface="Verdana"/>
              </a:rPr>
              <a:t>the </a:t>
            </a:r>
            <a:r>
              <a:rPr dirty="0" sz="1600" spc="-10">
                <a:solidFill>
                  <a:srgbClr val="001F5F"/>
                </a:solidFill>
                <a:latin typeface="Verdana"/>
                <a:cs typeface="Verdana"/>
              </a:rPr>
              <a:t>list.</a:t>
            </a:r>
            <a:endParaRPr sz="1600">
              <a:latin typeface="Verdana"/>
              <a:cs typeface="Verdana"/>
            </a:endParaRPr>
          </a:p>
          <a:p>
            <a:pPr marL="12700">
              <a:lnSpc>
                <a:spcPts val="2825"/>
              </a:lnSpc>
            </a:pPr>
            <a:r>
              <a:rPr dirty="0" sz="2400">
                <a:latin typeface="Trebuchet MS"/>
                <a:cs typeface="Trebuchet MS"/>
              </a:rPr>
              <a:t>For</a:t>
            </a:r>
            <a:r>
              <a:rPr dirty="0" sz="2400" spc="10">
                <a:latin typeface="Trebuchet MS"/>
                <a:cs typeface="Trebuchet MS"/>
              </a:rPr>
              <a:t> </a:t>
            </a:r>
            <a:r>
              <a:rPr dirty="0" sz="2400" spc="-10">
                <a:latin typeface="Trebuchet MS"/>
                <a:cs typeface="Trebuchet MS"/>
              </a:rPr>
              <a:t>example:</a:t>
            </a:r>
            <a:endParaRPr sz="2400">
              <a:latin typeface="Trebuchet MS"/>
              <a:cs typeface="Trebuchet MS"/>
            </a:endParaRPr>
          </a:p>
          <a:p>
            <a:pPr marL="12700">
              <a:lnSpc>
                <a:spcPts val="1889"/>
              </a:lnSpc>
              <a:spcBef>
                <a:spcPts val="55"/>
              </a:spcBef>
            </a:pPr>
            <a:r>
              <a:rPr dirty="0" sz="1600">
                <a:solidFill>
                  <a:srgbClr val="001F5F"/>
                </a:solidFill>
                <a:latin typeface="Verdana"/>
                <a:cs typeface="Verdana"/>
              </a:rPr>
              <a:t>The</a:t>
            </a:r>
            <a:r>
              <a:rPr dirty="0" sz="1600" spc="-30">
                <a:solidFill>
                  <a:srgbClr val="001F5F"/>
                </a:solidFill>
                <a:latin typeface="Verdana"/>
                <a:cs typeface="Verdana"/>
              </a:rPr>
              <a:t> </a:t>
            </a:r>
            <a:r>
              <a:rPr dirty="0" sz="1600">
                <a:solidFill>
                  <a:srgbClr val="001F5F"/>
                </a:solidFill>
                <a:latin typeface="Verdana"/>
                <a:cs typeface="Verdana"/>
              </a:rPr>
              <a:t>length</a:t>
            </a:r>
            <a:r>
              <a:rPr dirty="0" sz="1600" spc="-15">
                <a:solidFill>
                  <a:srgbClr val="001F5F"/>
                </a:solidFill>
                <a:latin typeface="Verdana"/>
                <a:cs typeface="Verdana"/>
              </a:rPr>
              <a:t> </a:t>
            </a:r>
            <a:r>
              <a:rPr dirty="0" sz="1600">
                <a:solidFill>
                  <a:srgbClr val="001F5F"/>
                </a:solidFill>
                <a:latin typeface="Verdana"/>
                <a:cs typeface="Verdana"/>
              </a:rPr>
              <a:t>of</a:t>
            </a:r>
            <a:r>
              <a:rPr dirty="0" sz="1600" spc="-50">
                <a:solidFill>
                  <a:srgbClr val="001F5F"/>
                </a:solidFill>
                <a:latin typeface="Verdana"/>
                <a:cs typeface="Verdana"/>
              </a:rPr>
              <a:t> </a:t>
            </a:r>
            <a:r>
              <a:rPr dirty="0" sz="1600">
                <a:solidFill>
                  <a:srgbClr val="001F5F"/>
                </a:solidFill>
                <a:latin typeface="Verdana"/>
                <a:cs typeface="Verdana"/>
              </a:rPr>
              <a:t>the</a:t>
            </a:r>
            <a:r>
              <a:rPr dirty="0" sz="1600" spc="-25">
                <a:solidFill>
                  <a:srgbClr val="001F5F"/>
                </a:solidFill>
                <a:latin typeface="Verdana"/>
                <a:cs typeface="Verdana"/>
              </a:rPr>
              <a:t> </a:t>
            </a:r>
            <a:r>
              <a:rPr dirty="0" sz="1600">
                <a:solidFill>
                  <a:srgbClr val="001F5F"/>
                </a:solidFill>
                <a:latin typeface="Verdana"/>
                <a:cs typeface="Verdana"/>
              </a:rPr>
              <a:t>above</a:t>
            </a:r>
            <a:r>
              <a:rPr dirty="0" sz="1600" spc="-50">
                <a:solidFill>
                  <a:srgbClr val="001F5F"/>
                </a:solidFill>
                <a:latin typeface="Verdana"/>
                <a:cs typeface="Verdana"/>
              </a:rPr>
              <a:t> </a:t>
            </a:r>
            <a:r>
              <a:rPr dirty="0" sz="1600">
                <a:solidFill>
                  <a:srgbClr val="001F5F"/>
                </a:solidFill>
                <a:latin typeface="Verdana"/>
                <a:cs typeface="Verdana"/>
              </a:rPr>
              <a:t>list</a:t>
            </a:r>
            <a:r>
              <a:rPr dirty="0" sz="1600" spc="-20">
                <a:solidFill>
                  <a:srgbClr val="001F5F"/>
                </a:solidFill>
                <a:latin typeface="Verdana"/>
                <a:cs typeface="Verdana"/>
              </a:rPr>
              <a:t> </a:t>
            </a:r>
            <a:r>
              <a:rPr dirty="0" sz="1600">
                <a:solidFill>
                  <a:srgbClr val="001F5F"/>
                </a:solidFill>
                <a:latin typeface="Verdana"/>
                <a:cs typeface="Verdana"/>
              </a:rPr>
              <a:t>is</a:t>
            </a:r>
            <a:r>
              <a:rPr dirty="0" sz="1600" spc="-5">
                <a:solidFill>
                  <a:srgbClr val="001F5F"/>
                </a:solidFill>
                <a:latin typeface="Verdana"/>
                <a:cs typeface="Verdana"/>
              </a:rPr>
              <a:t> </a:t>
            </a:r>
            <a:r>
              <a:rPr dirty="0" sz="1600" spc="-35">
                <a:solidFill>
                  <a:srgbClr val="001F5F"/>
                </a:solidFill>
                <a:latin typeface="Verdana"/>
                <a:cs typeface="Verdana"/>
              </a:rPr>
              <a:t>5.</a:t>
            </a:r>
            <a:endParaRPr sz="1600">
              <a:latin typeface="Verdana"/>
              <a:cs typeface="Verdana"/>
            </a:endParaRPr>
          </a:p>
          <a:p>
            <a:pPr marL="12700">
              <a:lnSpc>
                <a:spcPts val="2850"/>
              </a:lnSpc>
            </a:pPr>
            <a:r>
              <a:rPr dirty="0" sz="2400" spc="-10">
                <a:latin typeface="Trebuchet MS"/>
                <a:cs typeface="Trebuchet MS"/>
              </a:rPr>
              <a:t>Elements:</a:t>
            </a:r>
            <a:endParaRPr sz="2400">
              <a:latin typeface="Trebuchet MS"/>
              <a:cs typeface="Trebuchet MS"/>
            </a:endParaRPr>
          </a:p>
          <a:p>
            <a:pPr marL="12700">
              <a:lnSpc>
                <a:spcPct val="100000"/>
              </a:lnSpc>
              <a:spcBef>
                <a:spcPts val="60"/>
              </a:spcBef>
            </a:pPr>
            <a:r>
              <a:rPr dirty="0" sz="1600">
                <a:solidFill>
                  <a:srgbClr val="001F5F"/>
                </a:solidFill>
                <a:latin typeface="Verdana"/>
                <a:cs typeface="Verdana"/>
              </a:rPr>
              <a:t>The</a:t>
            </a:r>
            <a:r>
              <a:rPr dirty="0" sz="1600" spc="-40">
                <a:solidFill>
                  <a:srgbClr val="001F5F"/>
                </a:solidFill>
                <a:latin typeface="Verdana"/>
                <a:cs typeface="Verdana"/>
              </a:rPr>
              <a:t> </a:t>
            </a:r>
            <a:r>
              <a:rPr dirty="0" sz="1600">
                <a:solidFill>
                  <a:srgbClr val="001F5F"/>
                </a:solidFill>
                <a:latin typeface="Verdana"/>
                <a:cs typeface="Verdana"/>
              </a:rPr>
              <a:t>List</a:t>
            </a:r>
            <a:r>
              <a:rPr dirty="0" sz="1600" spc="-20">
                <a:solidFill>
                  <a:srgbClr val="001F5F"/>
                </a:solidFill>
                <a:latin typeface="Verdana"/>
                <a:cs typeface="Verdana"/>
              </a:rPr>
              <a:t> </a:t>
            </a:r>
            <a:r>
              <a:rPr dirty="0" sz="1600">
                <a:solidFill>
                  <a:srgbClr val="001F5F"/>
                </a:solidFill>
                <a:latin typeface="Verdana"/>
                <a:cs typeface="Verdana"/>
              </a:rPr>
              <a:t>elements</a:t>
            </a:r>
            <a:r>
              <a:rPr dirty="0" sz="1600" spc="-30">
                <a:solidFill>
                  <a:srgbClr val="001F5F"/>
                </a:solidFill>
                <a:latin typeface="Verdana"/>
                <a:cs typeface="Verdana"/>
              </a:rPr>
              <a:t> </a:t>
            </a:r>
            <a:r>
              <a:rPr dirty="0" sz="1600">
                <a:solidFill>
                  <a:srgbClr val="001F5F"/>
                </a:solidFill>
                <a:latin typeface="Verdana"/>
                <a:cs typeface="Verdana"/>
              </a:rPr>
              <a:t>refers</a:t>
            </a:r>
            <a:r>
              <a:rPr dirty="0" sz="1600" spc="-80">
                <a:solidFill>
                  <a:srgbClr val="001F5F"/>
                </a:solidFill>
                <a:latin typeface="Verdana"/>
                <a:cs typeface="Verdana"/>
              </a:rPr>
              <a:t> </a:t>
            </a:r>
            <a:r>
              <a:rPr dirty="0" sz="1600">
                <a:solidFill>
                  <a:srgbClr val="001F5F"/>
                </a:solidFill>
                <a:latin typeface="Verdana"/>
                <a:cs typeface="Verdana"/>
              </a:rPr>
              <a:t>to</a:t>
            </a:r>
            <a:r>
              <a:rPr dirty="0" sz="1600" spc="-25">
                <a:solidFill>
                  <a:srgbClr val="001F5F"/>
                </a:solidFill>
                <a:latin typeface="Verdana"/>
                <a:cs typeface="Verdana"/>
              </a:rPr>
              <a:t> </a:t>
            </a:r>
            <a:r>
              <a:rPr dirty="0" sz="1600">
                <a:solidFill>
                  <a:srgbClr val="001F5F"/>
                </a:solidFill>
                <a:latin typeface="Verdana"/>
                <a:cs typeface="Verdana"/>
              </a:rPr>
              <a:t>the</a:t>
            </a:r>
            <a:r>
              <a:rPr dirty="0" sz="1600" spc="-25">
                <a:solidFill>
                  <a:srgbClr val="001F5F"/>
                </a:solidFill>
                <a:latin typeface="Verdana"/>
                <a:cs typeface="Verdana"/>
              </a:rPr>
              <a:t> </a:t>
            </a:r>
            <a:r>
              <a:rPr dirty="0" sz="1600">
                <a:solidFill>
                  <a:srgbClr val="001F5F"/>
                </a:solidFill>
                <a:latin typeface="Verdana"/>
                <a:cs typeface="Verdana"/>
              </a:rPr>
              <a:t>actual</a:t>
            </a:r>
            <a:r>
              <a:rPr dirty="0" sz="1600" spc="-20">
                <a:solidFill>
                  <a:srgbClr val="001F5F"/>
                </a:solidFill>
                <a:latin typeface="Verdana"/>
                <a:cs typeface="Verdana"/>
              </a:rPr>
              <a:t> </a:t>
            </a:r>
            <a:r>
              <a:rPr dirty="0" sz="1600">
                <a:solidFill>
                  <a:srgbClr val="001F5F"/>
                </a:solidFill>
                <a:latin typeface="Verdana"/>
                <a:cs typeface="Verdana"/>
              </a:rPr>
              <a:t>value</a:t>
            </a:r>
            <a:r>
              <a:rPr dirty="0" sz="1600" spc="-30">
                <a:solidFill>
                  <a:srgbClr val="001F5F"/>
                </a:solidFill>
                <a:latin typeface="Verdana"/>
                <a:cs typeface="Verdana"/>
              </a:rPr>
              <a:t> </a:t>
            </a:r>
            <a:r>
              <a:rPr dirty="0" sz="1600">
                <a:solidFill>
                  <a:srgbClr val="001F5F"/>
                </a:solidFill>
                <a:latin typeface="Verdana"/>
                <a:cs typeface="Verdana"/>
              </a:rPr>
              <a:t>stored</a:t>
            </a:r>
            <a:r>
              <a:rPr dirty="0" sz="1600" spc="-50">
                <a:solidFill>
                  <a:srgbClr val="001F5F"/>
                </a:solidFill>
                <a:latin typeface="Verdana"/>
                <a:cs typeface="Verdana"/>
              </a:rPr>
              <a:t> </a:t>
            </a:r>
            <a:r>
              <a:rPr dirty="0" sz="1600">
                <a:solidFill>
                  <a:srgbClr val="001F5F"/>
                </a:solidFill>
                <a:latin typeface="Verdana"/>
                <a:cs typeface="Verdana"/>
              </a:rPr>
              <a:t>in</a:t>
            </a:r>
            <a:r>
              <a:rPr dirty="0" sz="1600" spc="-20">
                <a:solidFill>
                  <a:srgbClr val="001F5F"/>
                </a:solidFill>
                <a:latin typeface="Verdana"/>
                <a:cs typeface="Verdana"/>
              </a:rPr>
              <a:t> </a:t>
            </a:r>
            <a:r>
              <a:rPr dirty="0" sz="1600">
                <a:solidFill>
                  <a:srgbClr val="001F5F"/>
                </a:solidFill>
                <a:latin typeface="Verdana"/>
                <a:cs typeface="Verdana"/>
              </a:rPr>
              <a:t>the</a:t>
            </a:r>
            <a:r>
              <a:rPr dirty="0" sz="1600" spc="-30">
                <a:solidFill>
                  <a:srgbClr val="001F5F"/>
                </a:solidFill>
                <a:latin typeface="Verdana"/>
                <a:cs typeface="Verdana"/>
              </a:rPr>
              <a:t> </a:t>
            </a:r>
            <a:r>
              <a:rPr dirty="0" sz="1600">
                <a:solidFill>
                  <a:srgbClr val="001F5F"/>
                </a:solidFill>
                <a:latin typeface="Verdana"/>
                <a:cs typeface="Verdana"/>
              </a:rPr>
              <a:t>given</a:t>
            </a:r>
            <a:r>
              <a:rPr dirty="0" sz="1600" spc="-35">
                <a:solidFill>
                  <a:srgbClr val="001F5F"/>
                </a:solidFill>
                <a:latin typeface="Verdana"/>
                <a:cs typeface="Verdana"/>
              </a:rPr>
              <a:t> </a:t>
            </a:r>
            <a:r>
              <a:rPr dirty="0" sz="1600" spc="-10">
                <a:solidFill>
                  <a:srgbClr val="001F5F"/>
                </a:solidFill>
                <a:latin typeface="Verdana"/>
                <a:cs typeface="Verdana"/>
              </a:rPr>
              <a:t>list.</a:t>
            </a:r>
            <a:endParaRPr sz="1600">
              <a:latin typeface="Verdana"/>
              <a:cs typeface="Verdana"/>
            </a:endParaRPr>
          </a:p>
        </p:txBody>
      </p:sp>
      <p:pic>
        <p:nvPicPr>
          <p:cNvPr id="5" name="object 5" descr=""/>
          <p:cNvPicPr/>
          <p:nvPr/>
        </p:nvPicPr>
        <p:blipFill>
          <a:blip r:embed="rId3" cstate="print"/>
          <a:stretch>
            <a:fillRect/>
          </a:stretch>
        </p:blipFill>
        <p:spPr>
          <a:xfrm>
            <a:off x="7336535" y="6166102"/>
            <a:ext cx="1700783" cy="5669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a:latin typeface="Arial"/>
                <a:cs typeface="Arial"/>
              </a:rPr>
              <a:t>RULES</a:t>
            </a:r>
            <a:r>
              <a:rPr dirty="0" spc="-20">
                <a:latin typeface="Arial"/>
                <a:cs typeface="Arial"/>
              </a:rPr>
              <a:t> </a:t>
            </a:r>
            <a:r>
              <a:rPr dirty="0">
                <a:latin typeface="Arial"/>
                <a:cs typeface="Arial"/>
              </a:rPr>
              <a:t>FOR</a:t>
            </a:r>
            <a:r>
              <a:rPr dirty="0" spc="-60">
                <a:latin typeface="Arial"/>
                <a:cs typeface="Arial"/>
              </a:rPr>
              <a:t> </a:t>
            </a:r>
            <a:r>
              <a:rPr dirty="0">
                <a:latin typeface="Arial"/>
                <a:cs typeface="Arial"/>
              </a:rPr>
              <a:t>NAMING</a:t>
            </a:r>
            <a:r>
              <a:rPr dirty="0" spc="-245">
                <a:latin typeface="Arial"/>
                <a:cs typeface="Arial"/>
              </a:rPr>
              <a:t> </a:t>
            </a:r>
            <a:r>
              <a:rPr dirty="0">
                <a:latin typeface="Arial"/>
                <a:cs typeface="Arial"/>
              </a:rPr>
              <a:t>A</a:t>
            </a:r>
            <a:r>
              <a:rPr dirty="0" spc="-225">
                <a:latin typeface="Arial"/>
                <a:cs typeface="Arial"/>
              </a:rPr>
              <a:t> </a:t>
            </a:r>
            <a:r>
              <a:rPr dirty="0" spc="-20">
                <a:latin typeface="Arial"/>
                <a:cs typeface="Arial"/>
              </a:rPr>
              <a:t>VARIABLE:</a:t>
            </a:r>
          </a:p>
        </p:txBody>
      </p:sp>
      <p:sp>
        <p:nvSpPr>
          <p:cNvPr id="3" name="object 3" descr=""/>
          <p:cNvSpPr txBox="1"/>
          <p:nvPr/>
        </p:nvSpPr>
        <p:spPr>
          <a:xfrm>
            <a:off x="567029" y="1777365"/>
            <a:ext cx="8128634" cy="3730625"/>
          </a:xfrm>
          <a:prstGeom prst="rect">
            <a:avLst/>
          </a:prstGeom>
        </p:spPr>
        <p:txBody>
          <a:bodyPr wrap="square" lIns="0" tIns="12700" rIns="0" bIns="0" rtlCol="0" vert="horz">
            <a:spAutoFit/>
          </a:bodyPr>
          <a:lstStyle/>
          <a:p>
            <a:pPr marL="280035" indent="-267970">
              <a:lnSpc>
                <a:spcPct val="100000"/>
              </a:lnSpc>
              <a:spcBef>
                <a:spcPts val="100"/>
              </a:spcBef>
              <a:buAutoNum type="arabicParenR"/>
              <a:tabLst>
                <a:tab pos="280670" algn="l"/>
              </a:tabLst>
            </a:pPr>
            <a:r>
              <a:rPr dirty="0" sz="1800" spc="-20">
                <a:solidFill>
                  <a:srgbClr val="001F5F"/>
                </a:solidFill>
                <a:latin typeface="Arial"/>
                <a:cs typeface="Arial"/>
              </a:rPr>
              <a:t>Variable</a:t>
            </a:r>
            <a:r>
              <a:rPr dirty="0" sz="1800" spc="-65">
                <a:solidFill>
                  <a:srgbClr val="001F5F"/>
                </a:solidFill>
                <a:latin typeface="Arial"/>
                <a:cs typeface="Arial"/>
              </a:rPr>
              <a:t> </a:t>
            </a:r>
            <a:r>
              <a:rPr dirty="0" sz="1800">
                <a:solidFill>
                  <a:srgbClr val="001F5F"/>
                </a:solidFill>
                <a:latin typeface="Arial"/>
                <a:cs typeface="Arial"/>
              </a:rPr>
              <a:t>name</a:t>
            </a:r>
            <a:r>
              <a:rPr dirty="0" sz="1800" spc="-65">
                <a:solidFill>
                  <a:srgbClr val="001F5F"/>
                </a:solidFill>
                <a:latin typeface="Arial"/>
                <a:cs typeface="Arial"/>
              </a:rPr>
              <a:t> </a:t>
            </a:r>
            <a:r>
              <a:rPr dirty="0" sz="1800">
                <a:solidFill>
                  <a:srgbClr val="001F5F"/>
                </a:solidFill>
                <a:latin typeface="Arial"/>
                <a:cs typeface="Arial"/>
              </a:rPr>
              <a:t>can</a:t>
            </a:r>
            <a:r>
              <a:rPr dirty="0" sz="1800" spc="-35">
                <a:solidFill>
                  <a:srgbClr val="001F5F"/>
                </a:solidFill>
                <a:latin typeface="Arial"/>
                <a:cs typeface="Arial"/>
              </a:rPr>
              <a:t> </a:t>
            </a:r>
            <a:r>
              <a:rPr dirty="0" sz="1800">
                <a:solidFill>
                  <a:srgbClr val="001F5F"/>
                </a:solidFill>
                <a:latin typeface="Arial"/>
                <a:cs typeface="Arial"/>
              </a:rPr>
              <a:t>consist</a:t>
            </a:r>
            <a:r>
              <a:rPr dirty="0" sz="1800" spc="-90">
                <a:solidFill>
                  <a:srgbClr val="001F5F"/>
                </a:solidFill>
                <a:latin typeface="Arial"/>
                <a:cs typeface="Arial"/>
              </a:rPr>
              <a:t> </a:t>
            </a:r>
            <a:r>
              <a:rPr dirty="0" sz="1800">
                <a:solidFill>
                  <a:srgbClr val="001F5F"/>
                </a:solidFill>
                <a:latin typeface="Arial"/>
                <a:cs typeface="Arial"/>
              </a:rPr>
              <a:t>of</a:t>
            </a:r>
            <a:r>
              <a:rPr dirty="0" sz="1800" spc="-40">
                <a:solidFill>
                  <a:srgbClr val="001F5F"/>
                </a:solidFill>
                <a:latin typeface="Arial"/>
                <a:cs typeface="Arial"/>
              </a:rPr>
              <a:t> </a:t>
            </a:r>
            <a:r>
              <a:rPr dirty="0" sz="1800">
                <a:solidFill>
                  <a:srgbClr val="001F5F"/>
                </a:solidFill>
                <a:latin typeface="Arial"/>
                <a:cs typeface="Arial"/>
              </a:rPr>
              <a:t>letter</a:t>
            </a:r>
            <a:r>
              <a:rPr dirty="0" sz="1800" spc="-45">
                <a:solidFill>
                  <a:srgbClr val="001F5F"/>
                </a:solidFill>
                <a:latin typeface="Arial"/>
                <a:cs typeface="Arial"/>
              </a:rPr>
              <a:t> </a:t>
            </a:r>
            <a:r>
              <a:rPr dirty="0" sz="1800">
                <a:solidFill>
                  <a:srgbClr val="001F5F"/>
                </a:solidFill>
                <a:latin typeface="Arial"/>
                <a:cs typeface="Arial"/>
              </a:rPr>
              <a:t>and</a:t>
            </a:r>
            <a:r>
              <a:rPr dirty="0" sz="1800" spc="-40">
                <a:solidFill>
                  <a:srgbClr val="001F5F"/>
                </a:solidFill>
                <a:latin typeface="Arial"/>
                <a:cs typeface="Arial"/>
              </a:rPr>
              <a:t> </a:t>
            </a:r>
            <a:r>
              <a:rPr dirty="0" sz="1800" spc="-10">
                <a:solidFill>
                  <a:srgbClr val="001F5F"/>
                </a:solidFill>
                <a:latin typeface="Arial"/>
                <a:cs typeface="Arial"/>
              </a:rPr>
              <a:t>alphabets.</a:t>
            </a:r>
            <a:endParaRPr sz="1800">
              <a:latin typeface="Arial"/>
              <a:cs typeface="Arial"/>
            </a:endParaRPr>
          </a:p>
          <a:p>
            <a:pPr>
              <a:lnSpc>
                <a:spcPct val="100000"/>
              </a:lnSpc>
              <a:spcBef>
                <a:spcPts val="20"/>
              </a:spcBef>
              <a:buClr>
                <a:srgbClr val="001F5F"/>
              </a:buClr>
              <a:buFont typeface="Arial"/>
              <a:buAutoNum type="arabicParenR"/>
            </a:pPr>
            <a:endParaRPr sz="2800">
              <a:latin typeface="Arial"/>
              <a:cs typeface="Arial"/>
            </a:endParaRPr>
          </a:p>
          <a:p>
            <a:pPr marL="280035" indent="-267970">
              <a:lnSpc>
                <a:spcPct val="100000"/>
              </a:lnSpc>
              <a:buAutoNum type="arabicParenR"/>
              <a:tabLst>
                <a:tab pos="280670" algn="l"/>
              </a:tabLst>
            </a:pPr>
            <a:r>
              <a:rPr dirty="0" sz="1800">
                <a:solidFill>
                  <a:srgbClr val="001F5F"/>
                </a:solidFill>
                <a:latin typeface="Arial"/>
                <a:cs typeface="Arial"/>
              </a:rPr>
              <a:t>Keywords</a:t>
            </a:r>
            <a:r>
              <a:rPr dirty="0" sz="1800" spc="-35">
                <a:solidFill>
                  <a:srgbClr val="001F5F"/>
                </a:solidFill>
                <a:latin typeface="Arial"/>
                <a:cs typeface="Arial"/>
              </a:rPr>
              <a:t> </a:t>
            </a:r>
            <a:r>
              <a:rPr dirty="0" sz="1800">
                <a:solidFill>
                  <a:srgbClr val="001F5F"/>
                </a:solidFill>
                <a:latin typeface="Arial"/>
                <a:cs typeface="Arial"/>
              </a:rPr>
              <a:t>are</a:t>
            </a:r>
            <a:r>
              <a:rPr dirty="0" sz="1800" spc="-55">
                <a:solidFill>
                  <a:srgbClr val="001F5F"/>
                </a:solidFill>
                <a:latin typeface="Arial"/>
                <a:cs typeface="Arial"/>
              </a:rPr>
              <a:t> </a:t>
            </a:r>
            <a:r>
              <a:rPr dirty="0" sz="1800">
                <a:solidFill>
                  <a:srgbClr val="001F5F"/>
                </a:solidFill>
                <a:latin typeface="Arial"/>
                <a:cs typeface="Arial"/>
              </a:rPr>
              <a:t>not</a:t>
            </a:r>
            <a:r>
              <a:rPr dirty="0" sz="1800" spc="-60">
                <a:solidFill>
                  <a:srgbClr val="001F5F"/>
                </a:solidFill>
                <a:latin typeface="Arial"/>
                <a:cs typeface="Arial"/>
              </a:rPr>
              <a:t> </a:t>
            </a:r>
            <a:r>
              <a:rPr dirty="0" sz="1800">
                <a:solidFill>
                  <a:srgbClr val="001F5F"/>
                </a:solidFill>
                <a:latin typeface="Arial"/>
                <a:cs typeface="Arial"/>
              </a:rPr>
              <a:t>allowed</a:t>
            </a:r>
            <a:r>
              <a:rPr dirty="0" sz="1800" spc="-55">
                <a:solidFill>
                  <a:srgbClr val="001F5F"/>
                </a:solidFill>
                <a:latin typeface="Arial"/>
                <a:cs typeface="Arial"/>
              </a:rPr>
              <a:t> </a:t>
            </a:r>
            <a:r>
              <a:rPr dirty="0" sz="1800">
                <a:solidFill>
                  <a:srgbClr val="001F5F"/>
                </a:solidFill>
                <a:latin typeface="Arial"/>
                <a:cs typeface="Arial"/>
              </a:rPr>
              <a:t>to</a:t>
            </a:r>
            <a:r>
              <a:rPr dirty="0" sz="1800" spc="-55">
                <a:solidFill>
                  <a:srgbClr val="001F5F"/>
                </a:solidFill>
                <a:latin typeface="Arial"/>
                <a:cs typeface="Arial"/>
              </a:rPr>
              <a:t> </a:t>
            </a:r>
            <a:r>
              <a:rPr dirty="0" sz="1800">
                <a:solidFill>
                  <a:srgbClr val="001F5F"/>
                </a:solidFill>
                <a:latin typeface="Arial"/>
                <a:cs typeface="Arial"/>
              </a:rPr>
              <a:t>use</a:t>
            </a:r>
            <a:r>
              <a:rPr dirty="0" sz="1800" spc="-55">
                <a:solidFill>
                  <a:srgbClr val="001F5F"/>
                </a:solidFill>
                <a:latin typeface="Arial"/>
                <a:cs typeface="Arial"/>
              </a:rPr>
              <a:t> </a:t>
            </a:r>
            <a:r>
              <a:rPr dirty="0" sz="1800">
                <a:solidFill>
                  <a:srgbClr val="001F5F"/>
                </a:solidFill>
                <a:latin typeface="Arial"/>
                <a:cs typeface="Arial"/>
              </a:rPr>
              <a:t>as</a:t>
            </a:r>
            <a:r>
              <a:rPr dirty="0" sz="1800" spc="-50">
                <a:solidFill>
                  <a:srgbClr val="001F5F"/>
                </a:solidFill>
                <a:latin typeface="Arial"/>
                <a:cs typeface="Arial"/>
              </a:rPr>
              <a:t> </a:t>
            </a:r>
            <a:r>
              <a:rPr dirty="0" sz="1800">
                <a:solidFill>
                  <a:srgbClr val="001F5F"/>
                </a:solidFill>
                <a:latin typeface="Arial"/>
                <a:cs typeface="Arial"/>
              </a:rPr>
              <a:t>a</a:t>
            </a:r>
            <a:r>
              <a:rPr dirty="0" sz="1800" spc="-55">
                <a:solidFill>
                  <a:srgbClr val="001F5F"/>
                </a:solidFill>
                <a:latin typeface="Arial"/>
                <a:cs typeface="Arial"/>
              </a:rPr>
              <a:t> </a:t>
            </a:r>
            <a:r>
              <a:rPr dirty="0" sz="1800">
                <a:solidFill>
                  <a:srgbClr val="001F5F"/>
                </a:solidFill>
                <a:latin typeface="Arial"/>
                <a:cs typeface="Arial"/>
              </a:rPr>
              <a:t>variable</a:t>
            </a:r>
            <a:r>
              <a:rPr dirty="0" sz="1800" spc="-55">
                <a:solidFill>
                  <a:srgbClr val="001F5F"/>
                </a:solidFill>
                <a:latin typeface="Arial"/>
                <a:cs typeface="Arial"/>
              </a:rPr>
              <a:t> </a:t>
            </a:r>
            <a:r>
              <a:rPr dirty="0" sz="1800" spc="-10">
                <a:solidFill>
                  <a:srgbClr val="001F5F"/>
                </a:solidFill>
                <a:latin typeface="Arial"/>
                <a:cs typeface="Arial"/>
              </a:rPr>
              <a:t>name.</a:t>
            </a:r>
            <a:endParaRPr sz="1800">
              <a:latin typeface="Arial"/>
              <a:cs typeface="Arial"/>
            </a:endParaRPr>
          </a:p>
          <a:p>
            <a:pPr>
              <a:lnSpc>
                <a:spcPct val="100000"/>
              </a:lnSpc>
              <a:spcBef>
                <a:spcPts val="25"/>
              </a:spcBef>
              <a:buClr>
                <a:srgbClr val="001F5F"/>
              </a:buClr>
              <a:buFont typeface="Arial"/>
              <a:buAutoNum type="arabicParenR"/>
            </a:pPr>
            <a:endParaRPr sz="2800">
              <a:latin typeface="Arial"/>
              <a:cs typeface="Arial"/>
            </a:endParaRPr>
          </a:p>
          <a:p>
            <a:pPr marL="280035" indent="-267970">
              <a:lnSpc>
                <a:spcPct val="100000"/>
              </a:lnSpc>
              <a:buAutoNum type="arabicParenR"/>
              <a:tabLst>
                <a:tab pos="280670" algn="l"/>
              </a:tabLst>
            </a:pPr>
            <a:r>
              <a:rPr dirty="0" sz="1800">
                <a:solidFill>
                  <a:srgbClr val="001F5F"/>
                </a:solidFill>
                <a:latin typeface="Arial"/>
                <a:cs typeface="Arial"/>
              </a:rPr>
              <a:t>Blank</a:t>
            </a:r>
            <a:r>
              <a:rPr dirty="0" sz="1800" spc="-70">
                <a:solidFill>
                  <a:srgbClr val="001F5F"/>
                </a:solidFill>
                <a:latin typeface="Arial"/>
                <a:cs typeface="Arial"/>
              </a:rPr>
              <a:t> </a:t>
            </a:r>
            <a:r>
              <a:rPr dirty="0" sz="1800">
                <a:solidFill>
                  <a:srgbClr val="001F5F"/>
                </a:solidFill>
                <a:latin typeface="Arial"/>
                <a:cs typeface="Arial"/>
              </a:rPr>
              <a:t>spaces</a:t>
            </a:r>
            <a:r>
              <a:rPr dirty="0" sz="1800" spc="-95">
                <a:solidFill>
                  <a:srgbClr val="001F5F"/>
                </a:solidFill>
                <a:latin typeface="Arial"/>
                <a:cs typeface="Arial"/>
              </a:rPr>
              <a:t> </a:t>
            </a:r>
            <a:r>
              <a:rPr dirty="0" sz="1800">
                <a:solidFill>
                  <a:srgbClr val="001F5F"/>
                </a:solidFill>
                <a:latin typeface="Arial"/>
                <a:cs typeface="Arial"/>
              </a:rPr>
              <a:t>are</a:t>
            </a:r>
            <a:r>
              <a:rPr dirty="0" sz="1800" spc="-50">
                <a:solidFill>
                  <a:srgbClr val="001F5F"/>
                </a:solidFill>
                <a:latin typeface="Arial"/>
                <a:cs typeface="Arial"/>
              </a:rPr>
              <a:t> </a:t>
            </a:r>
            <a:r>
              <a:rPr dirty="0" sz="1800">
                <a:solidFill>
                  <a:srgbClr val="001F5F"/>
                </a:solidFill>
                <a:latin typeface="Arial"/>
                <a:cs typeface="Arial"/>
              </a:rPr>
              <a:t>not</a:t>
            </a:r>
            <a:r>
              <a:rPr dirty="0" sz="1800" spc="-55">
                <a:solidFill>
                  <a:srgbClr val="001F5F"/>
                </a:solidFill>
                <a:latin typeface="Arial"/>
                <a:cs typeface="Arial"/>
              </a:rPr>
              <a:t> </a:t>
            </a:r>
            <a:r>
              <a:rPr dirty="0" sz="1800">
                <a:solidFill>
                  <a:srgbClr val="001F5F"/>
                </a:solidFill>
                <a:latin typeface="Arial"/>
                <a:cs typeface="Arial"/>
              </a:rPr>
              <a:t>allowed</a:t>
            </a:r>
            <a:r>
              <a:rPr dirty="0" sz="1800" spc="-50">
                <a:solidFill>
                  <a:srgbClr val="001F5F"/>
                </a:solidFill>
                <a:latin typeface="Arial"/>
                <a:cs typeface="Arial"/>
              </a:rPr>
              <a:t> </a:t>
            </a:r>
            <a:r>
              <a:rPr dirty="0" sz="1800">
                <a:solidFill>
                  <a:srgbClr val="001F5F"/>
                </a:solidFill>
                <a:latin typeface="Arial"/>
                <a:cs typeface="Arial"/>
              </a:rPr>
              <a:t>in</a:t>
            </a:r>
            <a:r>
              <a:rPr dirty="0" sz="1800" spc="-30">
                <a:solidFill>
                  <a:srgbClr val="001F5F"/>
                </a:solidFill>
                <a:latin typeface="Arial"/>
                <a:cs typeface="Arial"/>
              </a:rPr>
              <a:t> </a:t>
            </a:r>
            <a:r>
              <a:rPr dirty="0" sz="1800">
                <a:solidFill>
                  <a:srgbClr val="001F5F"/>
                </a:solidFill>
                <a:latin typeface="Arial"/>
                <a:cs typeface="Arial"/>
              </a:rPr>
              <a:t>variable</a:t>
            </a:r>
            <a:r>
              <a:rPr dirty="0" sz="1800" spc="-75">
                <a:solidFill>
                  <a:srgbClr val="001F5F"/>
                </a:solidFill>
                <a:latin typeface="Arial"/>
                <a:cs typeface="Arial"/>
              </a:rPr>
              <a:t> </a:t>
            </a:r>
            <a:r>
              <a:rPr dirty="0" sz="1800" spc="-10">
                <a:solidFill>
                  <a:srgbClr val="001F5F"/>
                </a:solidFill>
                <a:latin typeface="Arial"/>
                <a:cs typeface="Arial"/>
              </a:rPr>
              <a:t>name.</a:t>
            </a:r>
            <a:endParaRPr sz="1800">
              <a:latin typeface="Arial"/>
              <a:cs typeface="Arial"/>
            </a:endParaRPr>
          </a:p>
          <a:p>
            <a:pPr>
              <a:lnSpc>
                <a:spcPct val="100000"/>
              </a:lnSpc>
              <a:spcBef>
                <a:spcPts val="20"/>
              </a:spcBef>
              <a:buClr>
                <a:srgbClr val="001F5F"/>
              </a:buClr>
              <a:buFont typeface="Arial"/>
              <a:buAutoNum type="arabicParenR"/>
            </a:pPr>
            <a:endParaRPr sz="2800">
              <a:latin typeface="Arial"/>
              <a:cs typeface="Arial"/>
            </a:endParaRPr>
          </a:p>
          <a:p>
            <a:pPr marL="280035" indent="-267970">
              <a:lnSpc>
                <a:spcPct val="100000"/>
              </a:lnSpc>
              <a:buAutoNum type="arabicParenR"/>
              <a:tabLst>
                <a:tab pos="280670" algn="l"/>
              </a:tabLst>
            </a:pPr>
            <a:r>
              <a:rPr dirty="0" sz="1800">
                <a:solidFill>
                  <a:srgbClr val="001F5F"/>
                </a:solidFill>
                <a:latin typeface="Arial"/>
                <a:cs typeface="Arial"/>
              </a:rPr>
              <a:t>First</a:t>
            </a:r>
            <a:r>
              <a:rPr dirty="0" sz="1800" spc="-35">
                <a:solidFill>
                  <a:srgbClr val="001F5F"/>
                </a:solidFill>
                <a:latin typeface="Arial"/>
                <a:cs typeface="Arial"/>
              </a:rPr>
              <a:t> </a:t>
            </a:r>
            <a:r>
              <a:rPr dirty="0" sz="1800">
                <a:solidFill>
                  <a:srgbClr val="001F5F"/>
                </a:solidFill>
                <a:latin typeface="Arial"/>
                <a:cs typeface="Arial"/>
              </a:rPr>
              <a:t>character</a:t>
            </a:r>
            <a:r>
              <a:rPr dirty="0" sz="1800" spc="-30">
                <a:solidFill>
                  <a:srgbClr val="001F5F"/>
                </a:solidFill>
                <a:latin typeface="Arial"/>
                <a:cs typeface="Arial"/>
              </a:rPr>
              <a:t> </a:t>
            </a:r>
            <a:r>
              <a:rPr dirty="0" sz="1800">
                <a:solidFill>
                  <a:srgbClr val="001F5F"/>
                </a:solidFill>
                <a:latin typeface="Arial"/>
                <a:cs typeface="Arial"/>
              </a:rPr>
              <a:t>of</a:t>
            </a:r>
            <a:r>
              <a:rPr dirty="0" sz="1800" spc="-5">
                <a:solidFill>
                  <a:srgbClr val="001F5F"/>
                </a:solidFill>
                <a:latin typeface="Arial"/>
                <a:cs typeface="Arial"/>
              </a:rPr>
              <a:t> </a:t>
            </a:r>
            <a:r>
              <a:rPr dirty="0" sz="1800">
                <a:solidFill>
                  <a:srgbClr val="001F5F"/>
                </a:solidFill>
                <a:latin typeface="Arial"/>
                <a:cs typeface="Arial"/>
              </a:rPr>
              <a:t>variable</a:t>
            </a:r>
            <a:r>
              <a:rPr dirty="0" sz="1800" spc="-25">
                <a:solidFill>
                  <a:srgbClr val="001F5F"/>
                </a:solidFill>
                <a:latin typeface="Arial"/>
                <a:cs typeface="Arial"/>
              </a:rPr>
              <a:t> </a:t>
            </a:r>
            <a:r>
              <a:rPr dirty="0" sz="1800">
                <a:solidFill>
                  <a:srgbClr val="001F5F"/>
                </a:solidFill>
                <a:latin typeface="Arial"/>
                <a:cs typeface="Arial"/>
              </a:rPr>
              <a:t>should</a:t>
            </a:r>
            <a:r>
              <a:rPr dirty="0" sz="1800" spc="-25">
                <a:solidFill>
                  <a:srgbClr val="001F5F"/>
                </a:solidFill>
                <a:latin typeface="Arial"/>
                <a:cs typeface="Arial"/>
              </a:rPr>
              <a:t> </a:t>
            </a:r>
            <a:r>
              <a:rPr dirty="0" sz="1800">
                <a:solidFill>
                  <a:srgbClr val="001F5F"/>
                </a:solidFill>
                <a:latin typeface="Arial"/>
                <a:cs typeface="Arial"/>
              </a:rPr>
              <a:t>always</a:t>
            </a:r>
            <a:r>
              <a:rPr dirty="0" sz="1800" spc="25">
                <a:solidFill>
                  <a:srgbClr val="001F5F"/>
                </a:solidFill>
                <a:latin typeface="Arial"/>
                <a:cs typeface="Arial"/>
              </a:rPr>
              <a:t> </a:t>
            </a:r>
            <a:r>
              <a:rPr dirty="0" sz="1800">
                <a:solidFill>
                  <a:srgbClr val="001F5F"/>
                </a:solidFill>
                <a:latin typeface="Arial"/>
                <a:cs typeface="Arial"/>
              </a:rPr>
              <a:t>be alphabet</a:t>
            </a:r>
            <a:r>
              <a:rPr dirty="0" sz="1800" spc="-50">
                <a:solidFill>
                  <a:srgbClr val="001F5F"/>
                </a:solidFill>
                <a:latin typeface="Arial"/>
                <a:cs typeface="Arial"/>
              </a:rPr>
              <a:t> </a:t>
            </a:r>
            <a:r>
              <a:rPr dirty="0" sz="1800">
                <a:solidFill>
                  <a:srgbClr val="001F5F"/>
                </a:solidFill>
                <a:latin typeface="Arial"/>
                <a:cs typeface="Arial"/>
              </a:rPr>
              <a:t>and cannot</a:t>
            </a:r>
            <a:r>
              <a:rPr dirty="0" sz="1800" spc="-30">
                <a:solidFill>
                  <a:srgbClr val="001F5F"/>
                </a:solidFill>
                <a:latin typeface="Arial"/>
                <a:cs typeface="Arial"/>
              </a:rPr>
              <a:t> </a:t>
            </a:r>
            <a:r>
              <a:rPr dirty="0" sz="1800">
                <a:solidFill>
                  <a:srgbClr val="001F5F"/>
                </a:solidFill>
                <a:latin typeface="Arial"/>
                <a:cs typeface="Arial"/>
              </a:rPr>
              <a:t>be </a:t>
            </a:r>
            <a:r>
              <a:rPr dirty="0" sz="1800" spc="-10">
                <a:solidFill>
                  <a:srgbClr val="001F5F"/>
                </a:solidFill>
                <a:latin typeface="Arial"/>
                <a:cs typeface="Arial"/>
              </a:rPr>
              <a:t>digit.</a:t>
            </a:r>
            <a:endParaRPr sz="1800">
              <a:latin typeface="Arial"/>
              <a:cs typeface="Arial"/>
            </a:endParaRPr>
          </a:p>
          <a:p>
            <a:pPr marL="12700" marR="5080" indent="268605">
              <a:lnSpc>
                <a:spcPct val="250100"/>
              </a:lnSpc>
              <a:buAutoNum type="arabicParenR"/>
              <a:tabLst>
                <a:tab pos="281305" algn="l"/>
              </a:tabLst>
            </a:pPr>
            <a:r>
              <a:rPr dirty="0" sz="1800">
                <a:solidFill>
                  <a:srgbClr val="001F5F"/>
                </a:solidFill>
                <a:latin typeface="Arial"/>
                <a:cs typeface="Arial"/>
              </a:rPr>
              <a:t>Special</a:t>
            </a:r>
            <a:r>
              <a:rPr dirty="0" sz="1800" spc="-80">
                <a:solidFill>
                  <a:srgbClr val="001F5F"/>
                </a:solidFill>
                <a:latin typeface="Arial"/>
                <a:cs typeface="Arial"/>
              </a:rPr>
              <a:t> </a:t>
            </a:r>
            <a:r>
              <a:rPr dirty="0" sz="1800">
                <a:solidFill>
                  <a:srgbClr val="001F5F"/>
                </a:solidFill>
                <a:latin typeface="Arial"/>
                <a:cs typeface="Arial"/>
              </a:rPr>
              <a:t>characters</a:t>
            </a:r>
            <a:r>
              <a:rPr dirty="0" sz="1800" spc="-70">
                <a:solidFill>
                  <a:srgbClr val="001F5F"/>
                </a:solidFill>
                <a:latin typeface="Arial"/>
                <a:cs typeface="Arial"/>
              </a:rPr>
              <a:t> </a:t>
            </a:r>
            <a:r>
              <a:rPr dirty="0" sz="1800">
                <a:solidFill>
                  <a:srgbClr val="001F5F"/>
                </a:solidFill>
                <a:latin typeface="Arial"/>
                <a:cs typeface="Arial"/>
              </a:rPr>
              <a:t>like</a:t>
            </a:r>
            <a:r>
              <a:rPr dirty="0" sz="1800" spc="-50">
                <a:solidFill>
                  <a:srgbClr val="001F5F"/>
                </a:solidFill>
                <a:latin typeface="Arial"/>
                <a:cs typeface="Arial"/>
              </a:rPr>
              <a:t> </a:t>
            </a:r>
            <a:r>
              <a:rPr dirty="0" sz="1800">
                <a:solidFill>
                  <a:srgbClr val="001F5F"/>
                </a:solidFill>
                <a:latin typeface="Arial"/>
                <a:cs typeface="Arial"/>
              </a:rPr>
              <a:t>#, $</a:t>
            </a:r>
            <a:r>
              <a:rPr dirty="0" sz="1800" spc="-20">
                <a:solidFill>
                  <a:srgbClr val="001F5F"/>
                </a:solidFill>
                <a:latin typeface="Arial"/>
                <a:cs typeface="Arial"/>
              </a:rPr>
              <a:t> </a:t>
            </a:r>
            <a:r>
              <a:rPr dirty="0" sz="1800">
                <a:solidFill>
                  <a:srgbClr val="001F5F"/>
                </a:solidFill>
                <a:latin typeface="Arial"/>
                <a:cs typeface="Arial"/>
              </a:rPr>
              <a:t>are</a:t>
            </a:r>
            <a:r>
              <a:rPr dirty="0" sz="1800" spc="-25">
                <a:solidFill>
                  <a:srgbClr val="001F5F"/>
                </a:solidFill>
                <a:latin typeface="Arial"/>
                <a:cs typeface="Arial"/>
              </a:rPr>
              <a:t> </a:t>
            </a:r>
            <a:r>
              <a:rPr dirty="0" sz="1800">
                <a:solidFill>
                  <a:srgbClr val="001F5F"/>
                </a:solidFill>
                <a:latin typeface="Arial"/>
                <a:cs typeface="Arial"/>
              </a:rPr>
              <a:t>not</a:t>
            </a:r>
            <a:r>
              <a:rPr dirty="0" sz="1800" spc="-25">
                <a:solidFill>
                  <a:srgbClr val="001F5F"/>
                </a:solidFill>
                <a:latin typeface="Arial"/>
                <a:cs typeface="Arial"/>
              </a:rPr>
              <a:t> </a:t>
            </a:r>
            <a:r>
              <a:rPr dirty="0" sz="1800">
                <a:solidFill>
                  <a:srgbClr val="001F5F"/>
                </a:solidFill>
                <a:latin typeface="Arial"/>
                <a:cs typeface="Arial"/>
              </a:rPr>
              <a:t>allowed</a:t>
            </a:r>
            <a:r>
              <a:rPr dirty="0" sz="1800" spc="-20">
                <a:solidFill>
                  <a:srgbClr val="001F5F"/>
                </a:solidFill>
                <a:latin typeface="Arial"/>
                <a:cs typeface="Arial"/>
              </a:rPr>
              <a:t> </a:t>
            </a:r>
            <a:r>
              <a:rPr dirty="0" sz="1800">
                <a:solidFill>
                  <a:srgbClr val="001F5F"/>
                </a:solidFill>
                <a:latin typeface="Arial"/>
                <a:cs typeface="Arial"/>
              </a:rPr>
              <a:t>except the</a:t>
            </a:r>
            <a:r>
              <a:rPr dirty="0" sz="1800" spc="-20">
                <a:solidFill>
                  <a:srgbClr val="001F5F"/>
                </a:solidFill>
                <a:latin typeface="Arial"/>
                <a:cs typeface="Arial"/>
              </a:rPr>
              <a:t> </a:t>
            </a:r>
            <a:r>
              <a:rPr dirty="0" sz="1800">
                <a:solidFill>
                  <a:srgbClr val="001F5F"/>
                </a:solidFill>
                <a:latin typeface="Arial"/>
                <a:cs typeface="Arial"/>
              </a:rPr>
              <a:t>underscore</a:t>
            </a:r>
            <a:r>
              <a:rPr dirty="0" sz="1800" spc="-70">
                <a:solidFill>
                  <a:srgbClr val="001F5F"/>
                </a:solidFill>
                <a:latin typeface="Arial"/>
                <a:cs typeface="Arial"/>
              </a:rPr>
              <a:t> </a:t>
            </a:r>
            <a:r>
              <a:rPr dirty="0" sz="1800">
                <a:solidFill>
                  <a:srgbClr val="001F5F"/>
                </a:solidFill>
                <a:latin typeface="Arial"/>
                <a:cs typeface="Arial"/>
              </a:rPr>
              <a:t>(_)</a:t>
            </a:r>
            <a:r>
              <a:rPr dirty="0" sz="1800" spc="-30">
                <a:solidFill>
                  <a:srgbClr val="001F5F"/>
                </a:solidFill>
                <a:latin typeface="Arial"/>
                <a:cs typeface="Arial"/>
              </a:rPr>
              <a:t> </a:t>
            </a:r>
            <a:r>
              <a:rPr dirty="0" sz="1800">
                <a:solidFill>
                  <a:srgbClr val="001F5F"/>
                </a:solidFill>
                <a:latin typeface="Arial"/>
                <a:cs typeface="Arial"/>
              </a:rPr>
              <a:t>and</a:t>
            </a:r>
            <a:r>
              <a:rPr dirty="0" sz="1800" spc="-25">
                <a:solidFill>
                  <a:srgbClr val="001F5F"/>
                </a:solidFill>
                <a:latin typeface="Arial"/>
                <a:cs typeface="Arial"/>
              </a:rPr>
              <a:t> the </a:t>
            </a:r>
            <a:r>
              <a:rPr dirty="0" sz="1800">
                <a:solidFill>
                  <a:srgbClr val="001F5F"/>
                </a:solidFill>
                <a:latin typeface="Arial"/>
                <a:cs typeface="Arial"/>
              </a:rPr>
              <a:t>dollar</a:t>
            </a:r>
            <a:r>
              <a:rPr dirty="0" sz="1800" spc="-70">
                <a:solidFill>
                  <a:srgbClr val="001F5F"/>
                </a:solidFill>
                <a:latin typeface="Arial"/>
                <a:cs typeface="Arial"/>
              </a:rPr>
              <a:t> </a:t>
            </a:r>
            <a:r>
              <a:rPr dirty="0" sz="1800">
                <a:solidFill>
                  <a:srgbClr val="001F5F"/>
                </a:solidFill>
                <a:latin typeface="Arial"/>
                <a:cs typeface="Arial"/>
              </a:rPr>
              <a:t>($)</a:t>
            </a:r>
            <a:r>
              <a:rPr dirty="0" sz="1800" spc="-25">
                <a:solidFill>
                  <a:srgbClr val="001F5F"/>
                </a:solidFill>
                <a:latin typeface="Arial"/>
                <a:cs typeface="Arial"/>
              </a:rPr>
              <a:t> </a:t>
            </a:r>
            <a:r>
              <a:rPr dirty="0" sz="1800" spc="-20">
                <a:solidFill>
                  <a:srgbClr val="001F5F"/>
                </a:solidFill>
                <a:latin typeface="Arial"/>
                <a:cs typeface="Arial"/>
              </a:rPr>
              <a:t>sign.</a:t>
            </a:r>
            <a:endParaRPr sz="1800">
              <a:latin typeface="Arial"/>
              <a:cs typeface="Arial"/>
            </a:endParaRPr>
          </a:p>
        </p:txBody>
      </p:sp>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000125">
              <a:lnSpc>
                <a:spcPct val="100000"/>
              </a:lnSpc>
              <a:spcBef>
                <a:spcPts val="100"/>
              </a:spcBef>
            </a:pPr>
            <a:r>
              <a:rPr dirty="0"/>
              <a:t>INTRODUCTION</a:t>
            </a:r>
            <a:r>
              <a:rPr dirty="0" spc="-200"/>
              <a:t> </a:t>
            </a:r>
            <a:r>
              <a:rPr dirty="0"/>
              <a:t>TO</a:t>
            </a:r>
            <a:r>
              <a:rPr dirty="0" spc="-70"/>
              <a:t> </a:t>
            </a:r>
            <a:r>
              <a:rPr dirty="0" spc="-195"/>
              <a:t>DATA</a:t>
            </a:r>
            <a:r>
              <a:rPr dirty="0" spc="-210"/>
              <a:t> </a:t>
            </a:r>
            <a:r>
              <a:rPr dirty="0" spc="-10"/>
              <a:t>TYPES:</a:t>
            </a:r>
          </a:p>
        </p:txBody>
      </p:sp>
      <p:grpSp>
        <p:nvGrpSpPr>
          <p:cNvPr id="3" name="object 3" descr=""/>
          <p:cNvGrpSpPr/>
          <p:nvPr/>
        </p:nvGrpSpPr>
        <p:grpSpPr>
          <a:xfrm>
            <a:off x="1630679" y="1667255"/>
            <a:ext cx="7751445" cy="4989830"/>
            <a:chOff x="1630679" y="1667255"/>
            <a:chExt cx="7751445" cy="4989830"/>
          </a:xfrm>
        </p:grpSpPr>
        <p:pic>
          <p:nvPicPr>
            <p:cNvPr id="4" name="object 4" descr=""/>
            <p:cNvPicPr/>
            <p:nvPr/>
          </p:nvPicPr>
          <p:blipFill>
            <a:blip r:embed="rId2" cstate="print"/>
            <a:stretch>
              <a:fillRect/>
            </a:stretch>
          </p:blipFill>
          <p:spPr>
            <a:xfrm>
              <a:off x="1630679" y="1667255"/>
              <a:ext cx="7751064" cy="4492752"/>
            </a:xfrm>
            <a:prstGeom prst="rect">
              <a:avLst/>
            </a:prstGeom>
          </p:spPr>
        </p:pic>
        <p:pic>
          <p:nvPicPr>
            <p:cNvPr id="5" name="object 5" descr=""/>
            <p:cNvPicPr/>
            <p:nvPr/>
          </p:nvPicPr>
          <p:blipFill>
            <a:blip r:embed="rId3" cstate="print"/>
            <a:stretch>
              <a:fillRect/>
            </a:stretch>
          </p:blipFill>
          <p:spPr>
            <a:xfrm>
              <a:off x="7336535" y="6089903"/>
              <a:ext cx="1700783" cy="566928"/>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1216533"/>
            <a:ext cx="5943600" cy="574040"/>
          </a:xfrm>
          <a:prstGeom prst="rect"/>
        </p:spPr>
        <p:txBody>
          <a:bodyPr wrap="square" lIns="0" tIns="12700" rIns="0" bIns="0" rtlCol="0" vert="horz">
            <a:spAutoFit/>
          </a:bodyPr>
          <a:lstStyle/>
          <a:p>
            <a:pPr marL="12700">
              <a:lnSpc>
                <a:spcPct val="100000"/>
              </a:lnSpc>
              <a:spcBef>
                <a:spcPts val="100"/>
              </a:spcBef>
            </a:pPr>
            <a:r>
              <a:rPr dirty="0" spc="-30">
                <a:latin typeface="Arial"/>
                <a:cs typeface="Arial"/>
              </a:rPr>
              <a:t>NUMBERS</a:t>
            </a:r>
            <a:r>
              <a:rPr dirty="0" spc="-235">
                <a:latin typeface="Arial"/>
                <a:cs typeface="Arial"/>
              </a:rPr>
              <a:t> </a:t>
            </a:r>
            <a:r>
              <a:rPr dirty="0" sz="2800" spc="-45">
                <a:latin typeface="Arial"/>
                <a:cs typeface="Arial"/>
              </a:rPr>
              <a:t>(INT,</a:t>
            </a:r>
            <a:r>
              <a:rPr dirty="0" sz="2800" spc="-90">
                <a:latin typeface="Arial"/>
                <a:cs typeface="Arial"/>
              </a:rPr>
              <a:t> </a:t>
            </a:r>
            <a:r>
              <a:rPr dirty="0" sz="2800">
                <a:latin typeface="Arial"/>
                <a:cs typeface="Arial"/>
              </a:rPr>
              <a:t>DOUBLE,</a:t>
            </a:r>
            <a:r>
              <a:rPr dirty="0" sz="2800" spc="-70">
                <a:latin typeface="Arial"/>
                <a:cs typeface="Arial"/>
              </a:rPr>
              <a:t> </a:t>
            </a:r>
            <a:r>
              <a:rPr dirty="0" sz="2800" spc="-10">
                <a:latin typeface="Arial"/>
                <a:cs typeface="Arial"/>
              </a:rPr>
              <a:t>NUM):</a:t>
            </a:r>
            <a:endParaRPr sz="2800">
              <a:latin typeface="Arial"/>
              <a:cs typeface="Arial"/>
            </a:endParaRPr>
          </a:p>
        </p:txBody>
      </p:sp>
      <p:sp>
        <p:nvSpPr>
          <p:cNvPr id="3" name="object 3" descr=""/>
          <p:cNvSpPr txBox="1"/>
          <p:nvPr/>
        </p:nvSpPr>
        <p:spPr>
          <a:xfrm>
            <a:off x="756310" y="2411425"/>
            <a:ext cx="3843654" cy="3266440"/>
          </a:xfrm>
          <a:prstGeom prst="rect">
            <a:avLst/>
          </a:prstGeom>
        </p:spPr>
        <p:txBody>
          <a:bodyPr wrap="square" lIns="0" tIns="12065" rIns="0" bIns="0" rtlCol="0" vert="horz">
            <a:spAutoFit/>
          </a:bodyPr>
          <a:lstStyle/>
          <a:p>
            <a:pPr marL="12700">
              <a:lnSpc>
                <a:spcPct val="100000"/>
              </a:lnSpc>
              <a:spcBef>
                <a:spcPts val="95"/>
              </a:spcBef>
            </a:pPr>
            <a:r>
              <a:rPr dirty="0" sz="2500">
                <a:solidFill>
                  <a:srgbClr val="001F5F"/>
                </a:solidFill>
                <a:latin typeface="Arial"/>
                <a:cs typeface="Arial"/>
              </a:rPr>
              <a:t>int</a:t>
            </a:r>
            <a:r>
              <a:rPr dirty="0" sz="2500" spc="-40">
                <a:solidFill>
                  <a:srgbClr val="001F5F"/>
                </a:solidFill>
                <a:latin typeface="Arial"/>
                <a:cs typeface="Arial"/>
              </a:rPr>
              <a:t> </a:t>
            </a:r>
            <a:r>
              <a:rPr dirty="0" sz="2500">
                <a:solidFill>
                  <a:srgbClr val="001F5F"/>
                </a:solidFill>
                <a:latin typeface="Arial"/>
                <a:cs typeface="Arial"/>
              </a:rPr>
              <a:t>age</a:t>
            </a:r>
            <a:r>
              <a:rPr dirty="0" sz="2500" spc="-35">
                <a:solidFill>
                  <a:srgbClr val="001F5F"/>
                </a:solidFill>
                <a:latin typeface="Arial"/>
                <a:cs typeface="Arial"/>
              </a:rPr>
              <a:t> </a:t>
            </a:r>
            <a:r>
              <a:rPr dirty="0" sz="2500">
                <a:solidFill>
                  <a:srgbClr val="001F5F"/>
                </a:solidFill>
                <a:latin typeface="Arial"/>
                <a:cs typeface="Arial"/>
              </a:rPr>
              <a:t>=</a:t>
            </a:r>
            <a:r>
              <a:rPr dirty="0" sz="2500" spc="-25">
                <a:solidFill>
                  <a:srgbClr val="001F5F"/>
                </a:solidFill>
                <a:latin typeface="Arial"/>
                <a:cs typeface="Arial"/>
              </a:rPr>
              <a:t> 18;</a:t>
            </a:r>
            <a:endParaRPr sz="2500">
              <a:latin typeface="Arial"/>
              <a:cs typeface="Arial"/>
            </a:endParaRPr>
          </a:p>
          <a:p>
            <a:pPr marL="12700" marR="5080">
              <a:lnSpc>
                <a:spcPct val="249700"/>
              </a:lnSpc>
              <a:spcBef>
                <a:spcPts val="25"/>
              </a:spcBef>
            </a:pPr>
            <a:r>
              <a:rPr dirty="0" sz="2500">
                <a:solidFill>
                  <a:srgbClr val="001F5F"/>
                </a:solidFill>
                <a:latin typeface="Arial"/>
                <a:cs typeface="Arial"/>
              </a:rPr>
              <a:t>double</a:t>
            </a:r>
            <a:r>
              <a:rPr dirty="0" sz="2500" spc="-105">
                <a:solidFill>
                  <a:srgbClr val="001F5F"/>
                </a:solidFill>
                <a:latin typeface="Arial"/>
                <a:cs typeface="Arial"/>
              </a:rPr>
              <a:t> </a:t>
            </a:r>
            <a:r>
              <a:rPr dirty="0" sz="2500">
                <a:solidFill>
                  <a:srgbClr val="001F5F"/>
                </a:solidFill>
                <a:latin typeface="Arial"/>
                <a:cs typeface="Arial"/>
              </a:rPr>
              <a:t>temperature</a:t>
            </a:r>
            <a:r>
              <a:rPr dirty="0" sz="2500" spc="-95">
                <a:solidFill>
                  <a:srgbClr val="001F5F"/>
                </a:solidFill>
                <a:latin typeface="Arial"/>
                <a:cs typeface="Arial"/>
              </a:rPr>
              <a:t> </a:t>
            </a:r>
            <a:r>
              <a:rPr dirty="0" sz="2500">
                <a:solidFill>
                  <a:srgbClr val="001F5F"/>
                </a:solidFill>
                <a:latin typeface="Arial"/>
                <a:cs typeface="Arial"/>
              </a:rPr>
              <a:t>=</a:t>
            </a:r>
            <a:r>
              <a:rPr dirty="0" sz="2500" spc="-75">
                <a:solidFill>
                  <a:srgbClr val="001F5F"/>
                </a:solidFill>
                <a:latin typeface="Arial"/>
                <a:cs typeface="Arial"/>
              </a:rPr>
              <a:t> </a:t>
            </a:r>
            <a:r>
              <a:rPr dirty="0" sz="2500" spc="-10">
                <a:solidFill>
                  <a:srgbClr val="001F5F"/>
                </a:solidFill>
                <a:latin typeface="Arial"/>
                <a:cs typeface="Arial"/>
              </a:rPr>
              <a:t>16.5; </a:t>
            </a:r>
            <a:r>
              <a:rPr dirty="0" sz="2500">
                <a:solidFill>
                  <a:srgbClr val="001F5F"/>
                </a:solidFill>
                <a:latin typeface="Arial"/>
                <a:cs typeface="Arial"/>
              </a:rPr>
              <a:t>num</a:t>
            </a:r>
            <a:r>
              <a:rPr dirty="0" sz="2500" spc="-40">
                <a:solidFill>
                  <a:srgbClr val="001F5F"/>
                </a:solidFill>
                <a:latin typeface="Arial"/>
                <a:cs typeface="Arial"/>
              </a:rPr>
              <a:t> </a:t>
            </a:r>
            <a:r>
              <a:rPr dirty="0" sz="2500">
                <a:solidFill>
                  <a:srgbClr val="001F5F"/>
                </a:solidFill>
                <a:latin typeface="Arial"/>
                <a:cs typeface="Arial"/>
              </a:rPr>
              <a:t>age</a:t>
            </a:r>
            <a:r>
              <a:rPr dirty="0" sz="2500" spc="-60">
                <a:solidFill>
                  <a:srgbClr val="001F5F"/>
                </a:solidFill>
                <a:latin typeface="Arial"/>
                <a:cs typeface="Arial"/>
              </a:rPr>
              <a:t> </a:t>
            </a:r>
            <a:r>
              <a:rPr dirty="0" sz="2500">
                <a:solidFill>
                  <a:srgbClr val="001F5F"/>
                </a:solidFill>
                <a:latin typeface="Arial"/>
                <a:cs typeface="Arial"/>
              </a:rPr>
              <a:t>=</a:t>
            </a:r>
            <a:r>
              <a:rPr dirty="0" sz="2500" spc="-40">
                <a:solidFill>
                  <a:srgbClr val="001F5F"/>
                </a:solidFill>
                <a:latin typeface="Arial"/>
                <a:cs typeface="Arial"/>
              </a:rPr>
              <a:t> </a:t>
            </a:r>
            <a:r>
              <a:rPr dirty="0" sz="2500" spc="-25">
                <a:solidFill>
                  <a:srgbClr val="001F5F"/>
                </a:solidFill>
                <a:latin typeface="Arial"/>
                <a:cs typeface="Arial"/>
              </a:rPr>
              <a:t>19;</a:t>
            </a:r>
            <a:endParaRPr sz="2500">
              <a:latin typeface="Arial"/>
              <a:cs typeface="Arial"/>
            </a:endParaRPr>
          </a:p>
          <a:p>
            <a:pPr>
              <a:lnSpc>
                <a:spcPct val="100000"/>
              </a:lnSpc>
              <a:spcBef>
                <a:spcPts val="30"/>
              </a:spcBef>
            </a:pPr>
            <a:endParaRPr sz="3900">
              <a:latin typeface="Arial"/>
              <a:cs typeface="Arial"/>
            </a:endParaRPr>
          </a:p>
          <a:p>
            <a:pPr marL="12700">
              <a:lnSpc>
                <a:spcPct val="100000"/>
              </a:lnSpc>
            </a:pPr>
            <a:r>
              <a:rPr dirty="0" sz="2500">
                <a:solidFill>
                  <a:srgbClr val="001F5F"/>
                </a:solidFill>
                <a:latin typeface="Arial"/>
                <a:cs typeface="Arial"/>
              </a:rPr>
              <a:t>num</a:t>
            </a:r>
            <a:r>
              <a:rPr dirty="0" sz="2500" spc="-65">
                <a:solidFill>
                  <a:srgbClr val="001F5F"/>
                </a:solidFill>
                <a:latin typeface="Arial"/>
                <a:cs typeface="Arial"/>
              </a:rPr>
              <a:t> </a:t>
            </a:r>
            <a:r>
              <a:rPr dirty="0" sz="2500">
                <a:solidFill>
                  <a:srgbClr val="001F5F"/>
                </a:solidFill>
                <a:latin typeface="Arial"/>
                <a:cs typeface="Arial"/>
              </a:rPr>
              <a:t>temperature</a:t>
            </a:r>
            <a:r>
              <a:rPr dirty="0" sz="2500" spc="-90">
                <a:solidFill>
                  <a:srgbClr val="001F5F"/>
                </a:solidFill>
                <a:latin typeface="Arial"/>
                <a:cs typeface="Arial"/>
              </a:rPr>
              <a:t> </a:t>
            </a:r>
            <a:r>
              <a:rPr dirty="0" sz="2500">
                <a:solidFill>
                  <a:srgbClr val="001F5F"/>
                </a:solidFill>
                <a:latin typeface="Arial"/>
                <a:cs typeface="Arial"/>
              </a:rPr>
              <a:t>=</a:t>
            </a:r>
            <a:r>
              <a:rPr dirty="0" sz="2500" spc="-70">
                <a:solidFill>
                  <a:srgbClr val="001F5F"/>
                </a:solidFill>
                <a:latin typeface="Arial"/>
                <a:cs typeface="Arial"/>
              </a:rPr>
              <a:t> </a:t>
            </a:r>
            <a:r>
              <a:rPr dirty="0" sz="2500" spc="-10">
                <a:solidFill>
                  <a:srgbClr val="001F5F"/>
                </a:solidFill>
                <a:latin typeface="Arial"/>
                <a:cs typeface="Arial"/>
              </a:rPr>
              <a:t>18.5;</a:t>
            </a:r>
            <a:endParaRPr sz="2500">
              <a:latin typeface="Arial"/>
              <a:cs typeface="Arial"/>
            </a:endParaRPr>
          </a:p>
        </p:txBody>
      </p:sp>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700" rIns="0" bIns="0" rtlCol="0" vert="horz">
            <a:spAutoFit/>
          </a:bodyPr>
          <a:lstStyle/>
          <a:p>
            <a:pPr marL="12700">
              <a:lnSpc>
                <a:spcPct val="100000"/>
              </a:lnSpc>
              <a:spcBef>
                <a:spcPts val="100"/>
              </a:spcBef>
            </a:pPr>
            <a:r>
              <a:rPr dirty="0">
                <a:latin typeface="Arial"/>
                <a:cs typeface="Arial"/>
              </a:rPr>
              <a:t>Strings</a:t>
            </a:r>
            <a:r>
              <a:rPr dirty="0" spc="-185">
                <a:latin typeface="Arial"/>
                <a:cs typeface="Arial"/>
              </a:rPr>
              <a:t> </a:t>
            </a:r>
            <a:r>
              <a:rPr dirty="0" sz="3100">
                <a:latin typeface="Arial"/>
                <a:cs typeface="Arial"/>
              </a:rPr>
              <a:t>(Represents</a:t>
            </a:r>
            <a:r>
              <a:rPr dirty="0" sz="3100" spc="-80">
                <a:latin typeface="Arial"/>
                <a:cs typeface="Arial"/>
              </a:rPr>
              <a:t> </a:t>
            </a:r>
            <a:r>
              <a:rPr dirty="0" sz="3100">
                <a:latin typeface="Arial"/>
                <a:cs typeface="Arial"/>
              </a:rPr>
              <a:t>a</a:t>
            </a:r>
            <a:r>
              <a:rPr dirty="0" sz="3100" spc="-65">
                <a:latin typeface="Arial"/>
                <a:cs typeface="Arial"/>
              </a:rPr>
              <a:t> </a:t>
            </a:r>
            <a:r>
              <a:rPr dirty="0" sz="3100">
                <a:latin typeface="Arial"/>
                <a:cs typeface="Arial"/>
              </a:rPr>
              <a:t>sequence</a:t>
            </a:r>
            <a:r>
              <a:rPr dirty="0" sz="3100" spc="-105">
                <a:latin typeface="Arial"/>
                <a:cs typeface="Arial"/>
              </a:rPr>
              <a:t> </a:t>
            </a:r>
            <a:r>
              <a:rPr dirty="0" sz="3100">
                <a:latin typeface="Arial"/>
                <a:cs typeface="Arial"/>
              </a:rPr>
              <a:t>of</a:t>
            </a:r>
            <a:r>
              <a:rPr dirty="0" sz="3100" spc="-65">
                <a:latin typeface="Arial"/>
                <a:cs typeface="Arial"/>
              </a:rPr>
              <a:t> </a:t>
            </a:r>
            <a:r>
              <a:rPr dirty="0" sz="3100" spc="-10">
                <a:latin typeface="Arial"/>
                <a:cs typeface="Arial"/>
              </a:rPr>
              <a:t>character):</a:t>
            </a:r>
            <a:endParaRPr sz="3100">
              <a:latin typeface="Arial"/>
              <a:cs typeface="Arial"/>
            </a:endParaRPr>
          </a:p>
        </p:txBody>
      </p:sp>
      <p:sp>
        <p:nvSpPr>
          <p:cNvPr id="3" name="object 3" descr=""/>
          <p:cNvSpPr txBox="1"/>
          <p:nvPr/>
        </p:nvSpPr>
        <p:spPr>
          <a:xfrm>
            <a:off x="756310" y="2036826"/>
            <a:ext cx="6487795" cy="2586990"/>
          </a:xfrm>
          <a:prstGeom prst="rect">
            <a:avLst/>
          </a:prstGeom>
        </p:spPr>
        <p:txBody>
          <a:bodyPr wrap="square" lIns="0" tIns="12700" rIns="0" bIns="0" rtlCol="0" vert="horz">
            <a:spAutoFit/>
          </a:bodyPr>
          <a:lstStyle/>
          <a:p>
            <a:pPr marL="12700">
              <a:lnSpc>
                <a:spcPct val="100000"/>
              </a:lnSpc>
              <a:spcBef>
                <a:spcPts val="100"/>
              </a:spcBef>
            </a:pPr>
            <a:r>
              <a:rPr dirty="0" sz="2400">
                <a:solidFill>
                  <a:srgbClr val="001F5F"/>
                </a:solidFill>
                <a:latin typeface="Arial"/>
                <a:cs typeface="Arial"/>
              </a:rPr>
              <a:t>String</a:t>
            </a:r>
            <a:r>
              <a:rPr dirty="0" sz="2400" spc="-10">
                <a:solidFill>
                  <a:srgbClr val="001F5F"/>
                </a:solidFill>
                <a:latin typeface="Arial"/>
                <a:cs typeface="Arial"/>
              </a:rPr>
              <a:t> </a:t>
            </a:r>
            <a:r>
              <a:rPr dirty="0" sz="2400">
                <a:solidFill>
                  <a:srgbClr val="001F5F"/>
                </a:solidFill>
                <a:latin typeface="Arial"/>
                <a:cs typeface="Arial"/>
              </a:rPr>
              <a:t>name</a:t>
            </a:r>
            <a:r>
              <a:rPr dirty="0" sz="2400" spc="-35">
                <a:solidFill>
                  <a:srgbClr val="001F5F"/>
                </a:solidFill>
                <a:latin typeface="Arial"/>
                <a:cs typeface="Arial"/>
              </a:rPr>
              <a:t> </a:t>
            </a:r>
            <a:r>
              <a:rPr dirty="0" sz="2400">
                <a:solidFill>
                  <a:srgbClr val="001F5F"/>
                </a:solidFill>
                <a:latin typeface="Arial"/>
                <a:cs typeface="Arial"/>
              </a:rPr>
              <a:t>= </a:t>
            </a:r>
            <a:r>
              <a:rPr dirty="0" sz="2400" spc="-10">
                <a:solidFill>
                  <a:srgbClr val="001F5F"/>
                </a:solidFill>
                <a:latin typeface="Arial"/>
                <a:cs typeface="Arial"/>
              </a:rPr>
              <a:t>“ALI”;</a:t>
            </a:r>
            <a:endParaRPr sz="2400">
              <a:latin typeface="Arial"/>
              <a:cs typeface="Arial"/>
            </a:endParaRPr>
          </a:p>
          <a:p>
            <a:pPr marL="12700" marR="577850">
              <a:lnSpc>
                <a:spcPct val="200100"/>
              </a:lnSpc>
            </a:pPr>
            <a:r>
              <a:rPr dirty="0" sz="2400">
                <a:solidFill>
                  <a:srgbClr val="001F5F"/>
                </a:solidFill>
                <a:latin typeface="Arial"/>
                <a:cs typeface="Arial"/>
              </a:rPr>
              <a:t>String</a:t>
            </a:r>
            <a:r>
              <a:rPr dirty="0" sz="2400" spc="-10">
                <a:solidFill>
                  <a:srgbClr val="001F5F"/>
                </a:solidFill>
                <a:latin typeface="Arial"/>
                <a:cs typeface="Arial"/>
              </a:rPr>
              <a:t> </a:t>
            </a:r>
            <a:r>
              <a:rPr dirty="0" sz="2400">
                <a:solidFill>
                  <a:srgbClr val="001F5F"/>
                </a:solidFill>
                <a:latin typeface="Arial"/>
                <a:cs typeface="Arial"/>
              </a:rPr>
              <a:t>name</a:t>
            </a:r>
            <a:r>
              <a:rPr dirty="0" sz="2400" spc="-35">
                <a:solidFill>
                  <a:srgbClr val="001F5F"/>
                </a:solidFill>
                <a:latin typeface="Arial"/>
                <a:cs typeface="Arial"/>
              </a:rPr>
              <a:t> </a:t>
            </a:r>
            <a:r>
              <a:rPr dirty="0" sz="2400">
                <a:solidFill>
                  <a:srgbClr val="001F5F"/>
                </a:solidFill>
                <a:latin typeface="Arial"/>
                <a:cs typeface="Arial"/>
              </a:rPr>
              <a:t>= “Street</a:t>
            </a:r>
            <a:r>
              <a:rPr dirty="0" sz="2400" spc="-10">
                <a:solidFill>
                  <a:srgbClr val="001F5F"/>
                </a:solidFill>
                <a:latin typeface="Arial"/>
                <a:cs typeface="Arial"/>
              </a:rPr>
              <a:t> </a:t>
            </a:r>
            <a:r>
              <a:rPr dirty="0" sz="2400">
                <a:solidFill>
                  <a:srgbClr val="001F5F"/>
                </a:solidFill>
                <a:latin typeface="Arial"/>
                <a:cs typeface="Arial"/>
              </a:rPr>
              <a:t>No</a:t>
            </a:r>
            <a:r>
              <a:rPr dirty="0" sz="2400" spc="-10">
                <a:solidFill>
                  <a:srgbClr val="001F5F"/>
                </a:solidFill>
                <a:latin typeface="Arial"/>
                <a:cs typeface="Arial"/>
              </a:rPr>
              <a:t> </a:t>
            </a:r>
            <a:r>
              <a:rPr dirty="0" sz="2400">
                <a:solidFill>
                  <a:srgbClr val="001F5F"/>
                </a:solidFill>
                <a:latin typeface="Arial"/>
                <a:cs typeface="Arial"/>
              </a:rPr>
              <a:t>123</a:t>
            </a:r>
            <a:r>
              <a:rPr dirty="0" sz="2400" spc="30">
                <a:solidFill>
                  <a:srgbClr val="001F5F"/>
                </a:solidFill>
                <a:latin typeface="Arial"/>
                <a:cs typeface="Arial"/>
              </a:rPr>
              <a:t> </a:t>
            </a:r>
            <a:r>
              <a:rPr dirty="0" sz="2400">
                <a:solidFill>
                  <a:srgbClr val="001F5F"/>
                </a:solidFill>
                <a:latin typeface="Arial"/>
                <a:cs typeface="Arial"/>
              </a:rPr>
              <a:t>abc</a:t>
            </a:r>
            <a:r>
              <a:rPr dirty="0" sz="2400" spc="-15">
                <a:solidFill>
                  <a:srgbClr val="001F5F"/>
                </a:solidFill>
                <a:latin typeface="Arial"/>
                <a:cs typeface="Arial"/>
              </a:rPr>
              <a:t> </a:t>
            </a:r>
            <a:r>
              <a:rPr dirty="0" sz="2400">
                <a:solidFill>
                  <a:srgbClr val="001F5F"/>
                </a:solidFill>
                <a:latin typeface="Arial"/>
                <a:cs typeface="Arial"/>
              </a:rPr>
              <a:t>karachi</a:t>
            </a:r>
            <a:r>
              <a:rPr dirty="0" sz="2400" spc="10">
                <a:solidFill>
                  <a:srgbClr val="001F5F"/>
                </a:solidFill>
                <a:latin typeface="Arial"/>
                <a:cs typeface="Arial"/>
              </a:rPr>
              <a:t> </a:t>
            </a:r>
            <a:r>
              <a:rPr dirty="0" sz="2400" spc="-25">
                <a:solidFill>
                  <a:srgbClr val="001F5F"/>
                </a:solidFill>
                <a:latin typeface="Arial"/>
                <a:cs typeface="Arial"/>
              </a:rPr>
              <a:t>”; </a:t>
            </a:r>
            <a:r>
              <a:rPr dirty="0" sz="2400">
                <a:solidFill>
                  <a:srgbClr val="001F5F"/>
                </a:solidFill>
                <a:latin typeface="Arial"/>
                <a:cs typeface="Arial"/>
              </a:rPr>
              <a:t>String</a:t>
            </a:r>
            <a:r>
              <a:rPr dirty="0" sz="2400" spc="5">
                <a:solidFill>
                  <a:srgbClr val="001F5F"/>
                </a:solidFill>
                <a:latin typeface="Arial"/>
                <a:cs typeface="Arial"/>
              </a:rPr>
              <a:t> </a:t>
            </a:r>
            <a:r>
              <a:rPr dirty="0" sz="2400">
                <a:solidFill>
                  <a:srgbClr val="001F5F"/>
                </a:solidFill>
                <a:latin typeface="Arial"/>
                <a:cs typeface="Arial"/>
              </a:rPr>
              <a:t>date</a:t>
            </a:r>
            <a:r>
              <a:rPr dirty="0" sz="2400" spc="-10">
                <a:solidFill>
                  <a:srgbClr val="001F5F"/>
                </a:solidFill>
                <a:latin typeface="Arial"/>
                <a:cs typeface="Arial"/>
              </a:rPr>
              <a:t> </a:t>
            </a:r>
            <a:r>
              <a:rPr dirty="0" sz="2400">
                <a:solidFill>
                  <a:srgbClr val="001F5F"/>
                </a:solidFill>
                <a:latin typeface="Arial"/>
                <a:cs typeface="Arial"/>
              </a:rPr>
              <a:t>=</a:t>
            </a:r>
            <a:r>
              <a:rPr dirty="0" sz="2400" spc="15">
                <a:solidFill>
                  <a:srgbClr val="001F5F"/>
                </a:solidFill>
                <a:latin typeface="Arial"/>
                <a:cs typeface="Arial"/>
              </a:rPr>
              <a:t> </a:t>
            </a:r>
            <a:r>
              <a:rPr dirty="0" sz="2400">
                <a:solidFill>
                  <a:srgbClr val="001F5F"/>
                </a:solidFill>
                <a:latin typeface="Arial"/>
                <a:cs typeface="Arial"/>
              </a:rPr>
              <a:t>“28-</a:t>
            </a:r>
            <a:r>
              <a:rPr dirty="0" sz="2400" spc="-10">
                <a:solidFill>
                  <a:srgbClr val="001F5F"/>
                </a:solidFill>
                <a:latin typeface="Arial"/>
                <a:cs typeface="Arial"/>
              </a:rPr>
              <a:t>March-2021”;</a:t>
            </a:r>
            <a:endParaRPr sz="2400">
              <a:latin typeface="Arial"/>
              <a:cs typeface="Arial"/>
            </a:endParaRPr>
          </a:p>
          <a:p>
            <a:pPr>
              <a:lnSpc>
                <a:spcPct val="100000"/>
              </a:lnSpc>
              <a:spcBef>
                <a:spcPts val="5"/>
              </a:spcBef>
            </a:pPr>
            <a:endParaRPr sz="2500">
              <a:latin typeface="Arial"/>
              <a:cs typeface="Arial"/>
            </a:endParaRPr>
          </a:p>
          <a:p>
            <a:pPr marL="12700">
              <a:lnSpc>
                <a:spcPct val="100000"/>
              </a:lnSpc>
            </a:pPr>
            <a:r>
              <a:rPr dirty="0" sz="2400">
                <a:solidFill>
                  <a:srgbClr val="001F5F"/>
                </a:solidFill>
                <a:latin typeface="Arial"/>
                <a:cs typeface="Arial"/>
              </a:rPr>
              <a:t>String</a:t>
            </a:r>
            <a:r>
              <a:rPr dirty="0" sz="2400" spc="-10">
                <a:solidFill>
                  <a:srgbClr val="001F5F"/>
                </a:solidFill>
                <a:latin typeface="Arial"/>
                <a:cs typeface="Arial"/>
              </a:rPr>
              <a:t> </a:t>
            </a:r>
            <a:r>
              <a:rPr dirty="0" sz="2400">
                <a:solidFill>
                  <a:srgbClr val="001F5F"/>
                </a:solidFill>
                <a:latin typeface="Arial"/>
                <a:cs typeface="Arial"/>
              </a:rPr>
              <a:t>email</a:t>
            </a:r>
            <a:r>
              <a:rPr dirty="0" sz="2400" spc="-30">
                <a:solidFill>
                  <a:srgbClr val="001F5F"/>
                </a:solidFill>
                <a:latin typeface="Arial"/>
                <a:cs typeface="Arial"/>
              </a:rPr>
              <a:t> </a:t>
            </a:r>
            <a:r>
              <a:rPr dirty="0" sz="2400">
                <a:solidFill>
                  <a:srgbClr val="001F5F"/>
                </a:solidFill>
                <a:latin typeface="Arial"/>
                <a:cs typeface="Arial"/>
              </a:rPr>
              <a:t>= </a:t>
            </a:r>
            <a:r>
              <a:rPr dirty="0" sz="2400" spc="-10">
                <a:solidFill>
                  <a:srgbClr val="001F5F"/>
                </a:solidFill>
                <a:latin typeface="Arial"/>
                <a:cs typeface="Arial"/>
                <a:hlinkClick r:id="rId2"/>
              </a:rPr>
              <a:t>“bil</a:t>
            </a:r>
            <a:r>
              <a:rPr dirty="0" sz="2400" spc="-10">
                <a:solidFill>
                  <a:srgbClr val="001F5F"/>
                </a:solidFill>
                <a:latin typeface="Arial"/>
                <a:cs typeface="Arial"/>
              </a:rPr>
              <a:t>a</a:t>
            </a:r>
            <a:r>
              <a:rPr dirty="0" sz="2400" spc="-10">
                <a:solidFill>
                  <a:srgbClr val="001F5F"/>
                </a:solidFill>
                <a:latin typeface="Arial"/>
                <a:cs typeface="Arial"/>
                <a:hlinkClick r:id="rId2"/>
              </a:rPr>
              <a:t>lrehman080808@gmail.com</a:t>
            </a:r>
            <a:r>
              <a:rPr dirty="0" sz="2400" spc="-10">
                <a:solidFill>
                  <a:srgbClr val="001F5F"/>
                </a:solidFill>
                <a:latin typeface="Arial"/>
                <a:cs typeface="Arial"/>
              </a:rPr>
              <a:t>”</a:t>
            </a:r>
            <a:endParaRPr sz="2400">
              <a:latin typeface="Arial"/>
              <a:cs typeface="Arial"/>
            </a:endParaRPr>
          </a:p>
        </p:txBody>
      </p:sp>
      <p:pic>
        <p:nvPicPr>
          <p:cNvPr id="4" name="object 4" descr=""/>
          <p:cNvPicPr/>
          <p:nvPr/>
        </p:nvPicPr>
        <p:blipFill>
          <a:blip r:embed="rId3" cstate="print"/>
          <a:stretch>
            <a:fillRect/>
          </a:stretch>
        </p:blipFill>
        <p:spPr>
          <a:xfrm>
            <a:off x="7336535" y="6089903"/>
            <a:ext cx="1700783" cy="5669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6310" y="786511"/>
            <a:ext cx="3883660" cy="512445"/>
          </a:xfrm>
          <a:prstGeom prst="rect"/>
        </p:spPr>
        <p:txBody>
          <a:bodyPr wrap="square" lIns="0" tIns="11430" rIns="0" bIns="0" rtlCol="0" vert="horz">
            <a:spAutoFit/>
          </a:bodyPr>
          <a:lstStyle/>
          <a:p>
            <a:pPr marL="12700">
              <a:lnSpc>
                <a:spcPct val="100000"/>
              </a:lnSpc>
              <a:spcBef>
                <a:spcPts val="90"/>
              </a:spcBef>
            </a:pPr>
            <a:r>
              <a:rPr dirty="0" sz="3200">
                <a:latin typeface="Arial"/>
                <a:cs typeface="Arial"/>
              </a:rPr>
              <a:t>Booleans</a:t>
            </a:r>
            <a:r>
              <a:rPr dirty="0" sz="3200" spc="-130">
                <a:latin typeface="Arial"/>
                <a:cs typeface="Arial"/>
              </a:rPr>
              <a:t> </a:t>
            </a:r>
            <a:r>
              <a:rPr dirty="0" sz="3200">
                <a:latin typeface="Arial"/>
                <a:cs typeface="Arial"/>
              </a:rPr>
              <a:t>(true,</a:t>
            </a:r>
            <a:r>
              <a:rPr dirty="0" sz="3200" spc="-100">
                <a:latin typeface="Arial"/>
                <a:cs typeface="Arial"/>
              </a:rPr>
              <a:t> </a:t>
            </a:r>
            <a:r>
              <a:rPr dirty="0" sz="3200" spc="-10">
                <a:latin typeface="Arial"/>
                <a:cs typeface="Arial"/>
              </a:rPr>
              <a:t>false)</a:t>
            </a:r>
            <a:endParaRPr sz="3200">
              <a:latin typeface="Arial"/>
              <a:cs typeface="Arial"/>
            </a:endParaRPr>
          </a:p>
        </p:txBody>
      </p:sp>
      <p:sp>
        <p:nvSpPr>
          <p:cNvPr id="3" name="object 3" descr=""/>
          <p:cNvSpPr txBox="1"/>
          <p:nvPr/>
        </p:nvSpPr>
        <p:spPr>
          <a:xfrm>
            <a:off x="756310" y="1297838"/>
            <a:ext cx="4302125" cy="3453129"/>
          </a:xfrm>
          <a:prstGeom prst="rect">
            <a:avLst/>
          </a:prstGeom>
        </p:spPr>
        <p:txBody>
          <a:bodyPr wrap="square" lIns="0" tIns="201930" rIns="0" bIns="0" rtlCol="0" vert="horz">
            <a:spAutoFit/>
          </a:bodyPr>
          <a:lstStyle/>
          <a:p>
            <a:pPr marL="12700">
              <a:lnSpc>
                <a:spcPct val="100000"/>
              </a:lnSpc>
              <a:spcBef>
                <a:spcPts val="1590"/>
              </a:spcBef>
            </a:pPr>
            <a:r>
              <a:rPr dirty="0" sz="2500">
                <a:solidFill>
                  <a:srgbClr val="001F5F"/>
                </a:solidFill>
                <a:latin typeface="Arial"/>
                <a:cs typeface="Arial"/>
              </a:rPr>
              <a:t>bool</a:t>
            </a:r>
            <a:r>
              <a:rPr dirty="0" sz="2500" spc="-50">
                <a:solidFill>
                  <a:srgbClr val="001F5F"/>
                </a:solidFill>
                <a:latin typeface="Arial"/>
                <a:cs typeface="Arial"/>
              </a:rPr>
              <a:t> </a:t>
            </a:r>
            <a:r>
              <a:rPr dirty="0" sz="2500">
                <a:solidFill>
                  <a:srgbClr val="001F5F"/>
                </a:solidFill>
                <a:latin typeface="Arial"/>
                <a:cs typeface="Arial"/>
              </a:rPr>
              <a:t>status</a:t>
            </a:r>
            <a:r>
              <a:rPr dirty="0" sz="2500" spc="-40">
                <a:solidFill>
                  <a:srgbClr val="001F5F"/>
                </a:solidFill>
                <a:latin typeface="Arial"/>
                <a:cs typeface="Arial"/>
              </a:rPr>
              <a:t> </a:t>
            </a:r>
            <a:r>
              <a:rPr dirty="0" sz="2500">
                <a:solidFill>
                  <a:srgbClr val="001F5F"/>
                </a:solidFill>
                <a:latin typeface="Arial"/>
                <a:cs typeface="Arial"/>
              </a:rPr>
              <a:t>=</a:t>
            </a:r>
            <a:r>
              <a:rPr dirty="0" sz="2500" spc="-45">
                <a:solidFill>
                  <a:srgbClr val="001F5F"/>
                </a:solidFill>
                <a:latin typeface="Arial"/>
                <a:cs typeface="Arial"/>
              </a:rPr>
              <a:t> </a:t>
            </a:r>
            <a:r>
              <a:rPr dirty="0" sz="2500" spc="-20">
                <a:solidFill>
                  <a:srgbClr val="001F5F"/>
                </a:solidFill>
                <a:latin typeface="Arial"/>
                <a:cs typeface="Arial"/>
              </a:rPr>
              <a:t>true;</a:t>
            </a:r>
            <a:endParaRPr sz="2500">
              <a:latin typeface="Arial"/>
              <a:cs typeface="Arial"/>
            </a:endParaRPr>
          </a:p>
          <a:p>
            <a:pPr marL="927100">
              <a:lnSpc>
                <a:spcPct val="100000"/>
              </a:lnSpc>
              <a:spcBef>
                <a:spcPts val="1490"/>
              </a:spcBef>
            </a:pPr>
            <a:r>
              <a:rPr dirty="0" sz="2500" spc="-25">
                <a:solidFill>
                  <a:srgbClr val="001F5F"/>
                </a:solidFill>
                <a:latin typeface="Arial"/>
                <a:cs typeface="Arial"/>
              </a:rPr>
              <a:t>OR</a:t>
            </a:r>
            <a:endParaRPr sz="2500">
              <a:latin typeface="Arial"/>
              <a:cs typeface="Arial"/>
            </a:endParaRPr>
          </a:p>
          <a:p>
            <a:pPr marL="12700">
              <a:lnSpc>
                <a:spcPct val="100000"/>
              </a:lnSpc>
              <a:spcBef>
                <a:spcPts val="1515"/>
              </a:spcBef>
            </a:pPr>
            <a:r>
              <a:rPr dirty="0" sz="2500">
                <a:solidFill>
                  <a:srgbClr val="001F5F"/>
                </a:solidFill>
                <a:latin typeface="Arial"/>
                <a:cs typeface="Arial"/>
              </a:rPr>
              <a:t>bool</a:t>
            </a:r>
            <a:r>
              <a:rPr dirty="0" sz="2500" spc="-55">
                <a:solidFill>
                  <a:srgbClr val="001F5F"/>
                </a:solidFill>
                <a:latin typeface="Arial"/>
                <a:cs typeface="Arial"/>
              </a:rPr>
              <a:t> </a:t>
            </a:r>
            <a:r>
              <a:rPr dirty="0" sz="2500">
                <a:solidFill>
                  <a:srgbClr val="001F5F"/>
                </a:solidFill>
                <a:latin typeface="Arial"/>
                <a:cs typeface="Arial"/>
              </a:rPr>
              <a:t>status</a:t>
            </a:r>
            <a:r>
              <a:rPr dirty="0" sz="2500" spc="-45">
                <a:solidFill>
                  <a:srgbClr val="001F5F"/>
                </a:solidFill>
                <a:latin typeface="Arial"/>
                <a:cs typeface="Arial"/>
              </a:rPr>
              <a:t> </a:t>
            </a:r>
            <a:r>
              <a:rPr dirty="0" sz="2500">
                <a:solidFill>
                  <a:srgbClr val="001F5F"/>
                </a:solidFill>
                <a:latin typeface="Arial"/>
                <a:cs typeface="Arial"/>
              </a:rPr>
              <a:t>=</a:t>
            </a:r>
            <a:r>
              <a:rPr dirty="0" sz="2500" spc="-35">
                <a:solidFill>
                  <a:srgbClr val="001F5F"/>
                </a:solidFill>
                <a:latin typeface="Arial"/>
                <a:cs typeface="Arial"/>
              </a:rPr>
              <a:t> </a:t>
            </a:r>
            <a:r>
              <a:rPr dirty="0" sz="2500" spc="-10">
                <a:solidFill>
                  <a:srgbClr val="001F5F"/>
                </a:solidFill>
                <a:latin typeface="Arial"/>
                <a:cs typeface="Arial"/>
              </a:rPr>
              <a:t>false;</a:t>
            </a:r>
            <a:endParaRPr sz="2500">
              <a:latin typeface="Arial"/>
              <a:cs typeface="Arial"/>
            </a:endParaRPr>
          </a:p>
          <a:p>
            <a:pPr marL="12700">
              <a:lnSpc>
                <a:spcPct val="100000"/>
              </a:lnSpc>
              <a:spcBef>
                <a:spcPts val="1490"/>
              </a:spcBef>
            </a:pPr>
            <a:r>
              <a:rPr dirty="0" sz="2500" spc="-10">
                <a:solidFill>
                  <a:srgbClr val="001F5F"/>
                </a:solidFill>
                <a:latin typeface="Arial"/>
                <a:cs typeface="Arial"/>
              </a:rPr>
              <a:t>=======================</a:t>
            </a:r>
            <a:endParaRPr sz="2500">
              <a:latin typeface="Arial"/>
              <a:cs typeface="Arial"/>
            </a:endParaRPr>
          </a:p>
          <a:p>
            <a:pPr marL="12700" marR="929005">
              <a:lnSpc>
                <a:spcPct val="149700"/>
              </a:lnSpc>
              <a:spcBef>
                <a:spcPts val="20"/>
              </a:spcBef>
            </a:pPr>
            <a:r>
              <a:rPr dirty="0" sz="2500">
                <a:solidFill>
                  <a:srgbClr val="001F5F"/>
                </a:solidFill>
                <a:latin typeface="Arial"/>
                <a:cs typeface="Arial"/>
              </a:rPr>
              <a:t>bool</a:t>
            </a:r>
            <a:r>
              <a:rPr dirty="0" sz="2500" spc="-70">
                <a:solidFill>
                  <a:srgbClr val="001F5F"/>
                </a:solidFill>
                <a:latin typeface="Arial"/>
                <a:cs typeface="Arial"/>
              </a:rPr>
              <a:t> </a:t>
            </a:r>
            <a:r>
              <a:rPr dirty="0" sz="2500">
                <a:solidFill>
                  <a:srgbClr val="001F5F"/>
                </a:solidFill>
                <a:latin typeface="Arial"/>
                <a:cs typeface="Arial"/>
              </a:rPr>
              <a:t>calculation</a:t>
            </a:r>
            <a:r>
              <a:rPr dirty="0" sz="2500" spc="-80">
                <a:solidFill>
                  <a:srgbClr val="001F5F"/>
                </a:solidFill>
                <a:latin typeface="Arial"/>
                <a:cs typeface="Arial"/>
              </a:rPr>
              <a:t> </a:t>
            </a:r>
            <a:r>
              <a:rPr dirty="0" sz="2500">
                <a:solidFill>
                  <a:srgbClr val="001F5F"/>
                </a:solidFill>
                <a:latin typeface="Arial"/>
                <a:cs typeface="Arial"/>
              </a:rPr>
              <a:t>=</a:t>
            </a:r>
            <a:r>
              <a:rPr dirty="0" sz="2500" spc="-60">
                <a:solidFill>
                  <a:srgbClr val="001F5F"/>
                </a:solidFill>
                <a:latin typeface="Arial"/>
                <a:cs typeface="Arial"/>
              </a:rPr>
              <a:t> </a:t>
            </a:r>
            <a:r>
              <a:rPr dirty="0" sz="2500" spc="-10">
                <a:solidFill>
                  <a:srgbClr val="001F5F"/>
                </a:solidFill>
                <a:latin typeface="Arial"/>
                <a:cs typeface="Arial"/>
              </a:rPr>
              <a:t>12&gt;5; print(calculation);</a:t>
            </a:r>
            <a:endParaRPr sz="2500">
              <a:latin typeface="Arial"/>
              <a:cs typeface="Arial"/>
            </a:endParaRPr>
          </a:p>
        </p:txBody>
      </p:sp>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70230" rIns="0" bIns="0" rtlCol="0" vert="horz">
            <a:spAutoFit/>
          </a:bodyPr>
          <a:lstStyle/>
          <a:p>
            <a:pPr marL="12700">
              <a:lnSpc>
                <a:spcPct val="100000"/>
              </a:lnSpc>
              <a:spcBef>
                <a:spcPts val="90"/>
              </a:spcBef>
            </a:pPr>
            <a:r>
              <a:rPr dirty="0" sz="3200" spc="-35">
                <a:latin typeface="Arial"/>
                <a:cs typeface="Arial"/>
              </a:rPr>
              <a:t>OPERATORS</a:t>
            </a:r>
            <a:r>
              <a:rPr dirty="0" sz="3100" spc="-35">
                <a:latin typeface="Arial"/>
                <a:cs typeface="Arial"/>
              </a:rPr>
              <a:t>:</a:t>
            </a:r>
            <a:endParaRPr sz="3100">
              <a:latin typeface="Arial"/>
              <a:cs typeface="Arial"/>
            </a:endParaRPr>
          </a:p>
        </p:txBody>
      </p:sp>
      <p:sp>
        <p:nvSpPr>
          <p:cNvPr id="3" name="object 3" descr=""/>
          <p:cNvSpPr txBox="1"/>
          <p:nvPr/>
        </p:nvSpPr>
        <p:spPr>
          <a:xfrm>
            <a:off x="756310" y="1987804"/>
            <a:ext cx="4945380" cy="1715135"/>
          </a:xfrm>
          <a:prstGeom prst="rect">
            <a:avLst/>
          </a:prstGeom>
        </p:spPr>
        <p:txBody>
          <a:bodyPr wrap="square" lIns="0" tIns="166370" rIns="0" bIns="0" rtlCol="0" vert="horz">
            <a:spAutoFit/>
          </a:bodyPr>
          <a:lstStyle/>
          <a:p>
            <a:pPr marL="426720" indent="-414655">
              <a:lnSpc>
                <a:spcPct val="100000"/>
              </a:lnSpc>
              <a:spcBef>
                <a:spcPts val="1310"/>
              </a:spcBef>
              <a:buSzPct val="116666"/>
              <a:buAutoNum type="arabicParenR"/>
              <a:tabLst>
                <a:tab pos="427355" algn="l"/>
              </a:tabLst>
            </a:pPr>
            <a:r>
              <a:rPr dirty="0" sz="2400">
                <a:solidFill>
                  <a:srgbClr val="001F5F"/>
                </a:solidFill>
                <a:latin typeface="Arial"/>
                <a:cs typeface="Arial"/>
              </a:rPr>
              <a:t>Arithmetic</a:t>
            </a:r>
            <a:r>
              <a:rPr dirty="0" sz="2400" spc="-10">
                <a:solidFill>
                  <a:srgbClr val="001F5F"/>
                </a:solidFill>
                <a:latin typeface="Arial"/>
                <a:cs typeface="Arial"/>
              </a:rPr>
              <a:t> Operators</a:t>
            </a:r>
            <a:endParaRPr sz="2400">
              <a:latin typeface="Arial"/>
              <a:cs typeface="Arial"/>
            </a:endParaRPr>
          </a:p>
          <a:p>
            <a:pPr marL="368935" indent="-356870">
              <a:lnSpc>
                <a:spcPct val="100000"/>
              </a:lnSpc>
              <a:spcBef>
                <a:spcPts val="1530"/>
              </a:spcBef>
              <a:buAutoNum type="arabicParenR"/>
              <a:tabLst>
                <a:tab pos="369570" algn="l"/>
              </a:tabLst>
            </a:pPr>
            <a:r>
              <a:rPr dirty="0" sz="2400">
                <a:solidFill>
                  <a:srgbClr val="001F5F"/>
                </a:solidFill>
                <a:latin typeface="Arial"/>
                <a:cs typeface="Arial"/>
              </a:rPr>
              <a:t>Equality</a:t>
            </a:r>
            <a:r>
              <a:rPr dirty="0" sz="2400" spc="-80">
                <a:solidFill>
                  <a:srgbClr val="001F5F"/>
                </a:solidFill>
                <a:latin typeface="Arial"/>
                <a:cs typeface="Arial"/>
              </a:rPr>
              <a:t> </a:t>
            </a:r>
            <a:r>
              <a:rPr dirty="0" sz="2400">
                <a:solidFill>
                  <a:srgbClr val="001F5F"/>
                </a:solidFill>
                <a:latin typeface="Arial"/>
                <a:cs typeface="Arial"/>
              </a:rPr>
              <a:t>and</a:t>
            </a:r>
            <a:r>
              <a:rPr dirty="0" sz="2400" spc="-114">
                <a:solidFill>
                  <a:srgbClr val="001F5F"/>
                </a:solidFill>
                <a:latin typeface="Arial"/>
                <a:cs typeface="Arial"/>
              </a:rPr>
              <a:t> </a:t>
            </a:r>
            <a:r>
              <a:rPr dirty="0" sz="2400">
                <a:solidFill>
                  <a:srgbClr val="001F5F"/>
                </a:solidFill>
                <a:latin typeface="Arial"/>
                <a:cs typeface="Arial"/>
              </a:rPr>
              <a:t>Relational</a:t>
            </a:r>
            <a:r>
              <a:rPr dirty="0" sz="2400" spc="-85">
                <a:solidFill>
                  <a:srgbClr val="001F5F"/>
                </a:solidFill>
                <a:latin typeface="Arial"/>
                <a:cs typeface="Arial"/>
              </a:rPr>
              <a:t> </a:t>
            </a:r>
            <a:r>
              <a:rPr dirty="0" sz="2400" spc="-10">
                <a:solidFill>
                  <a:srgbClr val="001F5F"/>
                </a:solidFill>
                <a:latin typeface="Arial"/>
                <a:cs typeface="Arial"/>
              </a:rPr>
              <a:t>Operators</a:t>
            </a:r>
            <a:endParaRPr sz="2400">
              <a:latin typeface="Arial"/>
              <a:cs typeface="Arial"/>
            </a:endParaRPr>
          </a:p>
          <a:p>
            <a:pPr marL="368300" indent="-356235">
              <a:lnSpc>
                <a:spcPct val="100000"/>
              </a:lnSpc>
              <a:spcBef>
                <a:spcPts val="1440"/>
              </a:spcBef>
              <a:buAutoNum type="arabicParenR"/>
              <a:tabLst>
                <a:tab pos="368935" algn="l"/>
              </a:tabLst>
            </a:pPr>
            <a:r>
              <a:rPr dirty="0" sz="2400">
                <a:solidFill>
                  <a:srgbClr val="001F5F"/>
                </a:solidFill>
                <a:latin typeface="Arial"/>
                <a:cs typeface="Arial"/>
              </a:rPr>
              <a:t>Logical</a:t>
            </a:r>
            <a:r>
              <a:rPr dirty="0" sz="2400" spc="-30">
                <a:solidFill>
                  <a:srgbClr val="001F5F"/>
                </a:solidFill>
                <a:latin typeface="Arial"/>
                <a:cs typeface="Arial"/>
              </a:rPr>
              <a:t> </a:t>
            </a:r>
            <a:r>
              <a:rPr dirty="0" sz="2400" spc="-10">
                <a:solidFill>
                  <a:srgbClr val="001F5F"/>
                </a:solidFill>
                <a:latin typeface="Arial"/>
                <a:cs typeface="Arial"/>
              </a:rPr>
              <a:t>Operators</a:t>
            </a:r>
            <a:endParaRPr sz="2400">
              <a:latin typeface="Arial"/>
              <a:cs typeface="Arial"/>
            </a:endParaRPr>
          </a:p>
        </p:txBody>
      </p:sp>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1430" rIns="0" bIns="0" rtlCol="0" vert="horz">
            <a:spAutoFit/>
          </a:bodyPr>
          <a:lstStyle/>
          <a:p>
            <a:pPr marL="1609725">
              <a:lnSpc>
                <a:spcPct val="100000"/>
              </a:lnSpc>
              <a:spcBef>
                <a:spcPts val="90"/>
              </a:spcBef>
            </a:pPr>
            <a:r>
              <a:rPr dirty="0" sz="3200">
                <a:latin typeface="Arial"/>
                <a:cs typeface="Arial"/>
              </a:rPr>
              <a:t>ARITHMETIC</a:t>
            </a:r>
            <a:r>
              <a:rPr dirty="0" sz="3200" spc="-145">
                <a:latin typeface="Arial"/>
                <a:cs typeface="Arial"/>
              </a:rPr>
              <a:t> </a:t>
            </a:r>
            <a:r>
              <a:rPr dirty="0" sz="3200" spc="-20">
                <a:latin typeface="Arial"/>
                <a:cs typeface="Arial"/>
              </a:rPr>
              <a:t>OPERATORS:</a:t>
            </a:r>
            <a:endParaRPr sz="3200">
              <a:latin typeface="Arial"/>
              <a:cs typeface="Arial"/>
            </a:endParaRPr>
          </a:p>
        </p:txBody>
      </p:sp>
      <p:graphicFrame>
        <p:nvGraphicFramePr>
          <p:cNvPr id="3" name="object 3" descr=""/>
          <p:cNvGraphicFramePr>
            <a:graphicFrameLocks noGrp="1"/>
          </p:cNvGraphicFramePr>
          <p:nvPr/>
        </p:nvGraphicFramePr>
        <p:xfrm>
          <a:off x="1717992" y="1621726"/>
          <a:ext cx="7324725" cy="4322445"/>
        </p:xfrm>
        <a:graphic>
          <a:graphicData uri="http://schemas.openxmlformats.org/drawingml/2006/table">
            <a:tbl>
              <a:tblPr firstRow="1" bandRow="1">
                <a:tableStyleId>{2D5ABB26-0587-4C30-8999-92F81FD0307C}</a:tableStyleId>
              </a:tblPr>
              <a:tblGrid>
                <a:gridCol w="1302385"/>
                <a:gridCol w="6013449"/>
              </a:tblGrid>
              <a:tr h="656590">
                <a:tc>
                  <a:txBody>
                    <a:bodyPr/>
                    <a:lstStyle/>
                    <a:p>
                      <a:pPr algn="ctr">
                        <a:lnSpc>
                          <a:spcPct val="100000"/>
                        </a:lnSpc>
                        <a:spcBef>
                          <a:spcPts val="360"/>
                        </a:spcBef>
                      </a:pPr>
                      <a:r>
                        <a:rPr dirty="0" sz="2000" spc="-10">
                          <a:solidFill>
                            <a:srgbClr val="001F5F"/>
                          </a:solidFill>
                          <a:latin typeface="Trebuchet MS"/>
                          <a:cs typeface="Trebuchet MS"/>
                        </a:rPr>
                        <a:t>Sr.No</a:t>
                      </a:r>
                      <a:endParaRPr sz="2000">
                        <a:latin typeface="Trebuchet MS"/>
                        <a:cs typeface="Trebuchet MS"/>
                      </a:endParaRPr>
                    </a:p>
                  </a:txBody>
                  <a:tcPr marL="0" marR="0" marB="0" marT="4572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algn="ctr">
                        <a:lnSpc>
                          <a:spcPct val="100000"/>
                        </a:lnSpc>
                        <a:spcBef>
                          <a:spcPts val="360"/>
                        </a:spcBef>
                      </a:pPr>
                      <a:r>
                        <a:rPr dirty="0" sz="2000">
                          <a:solidFill>
                            <a:srgbClr val="001F5F"/>
                          </a:solidFill>
                          <a:latin typeface="Trebuchet MS"/>
                          <a:cs typeface="Trebuchet MS"/>
                        </a:rPr>
                        <a:t>Operators</a:t>
                      </a:r>
                      <a:r>
                        <a:rPr dirty="0" sz="2000" spc="-40">
                          <a:solidFill>
                            <a:srgbClr val="001F5F"/>
                          </a:solidFill>
                          <a:latin typeface="Trebuchet MS"/>
                          <a:cs typeface="Trebuchet MS"/>
                        </a:rPr>
                        <a:t> </a:t>
                      </a:r>
                      <a:r>
                        <a:rPr dirty="0" sz="2000">
                          <a:solidFill>
                            <a:srgbClr val="001F5F"/>
                          </a:solidFill>
                          <a:latin typeface="Trebuchet MS"/>
                          <a:cs typeface="Trebuchet MS"/>
                        </a:rPr>
                        <a:t>&amp;</a:t>
                      </a:r>
                      <a:r>
                        <a:rPr dirty="0" sz="2000" spc="-60">
                          <a:solidFill>
                            <a:srgbClr val="001F5F"/>
                          </a:solidFill>
                          <a:latin typeface="Trebuchet MS"/>
                          <a:cs typeface="Trebuchet MS"/>
                        </a:rPr>
                        <a:t> </a:t>
                      </a:r>
                      <a:r>
                        <a:rPr dirty="0" sz="2000" spc="-10">
                          <a:solidFill>
                            <a:srgbClr val="001F5F"/>
                          </a:solidFill>
                          <a:latin typeface="Trebuchet MS"/>
                          <a:cs typeface="Trebuchet MS"/>
                        </a:rPr>
                        <a:t>Meaning</a:t>
                      </a:r>
                      <a:endParaRPr sz="2000">
                        <a:latin typeface="Trebuchet MS"/>
                        <a:cs typeface="Trebuchet MS"/>
                      </a:endParaRPr>
                    </a:p>
                  </a:txBody>
                  <a:tcPr marL="0" marR="0" marB="0" marT="4572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r>
              <a:tr h="427355">
                <a:tc>
                  <a:txBody>
                    <a:bodyPr/>
                    <a:lstStyle/>
                    <a:p>
                      <a:pPr algn="ctr">
                        <a:lnSpc>
                          <a:spcPct val="100000"/>
                        </a:lnSpc>
                        <a:spcBef>
                          <a:spcPts val="365"/>
                        </a:spcBef>
                      </a:pPr>
                      <a:r>
                        <a:rPr dirty="0" sz="2000">
                          <a:solidFill>
                            <a:srgbClr val="001F5F"/>
                          </a:solidFill>
                          <a:latin typeface="Trebuchet MS"/>
                          <a:cs typeface="Trebuchet MS"/>
                        </a:rPr>
                        <a:t>1</a:t>
                      </a:r>
                      <a:endParaRPr sz="2000">
                        <a:latin typeface="Trebuchet MS"/>
                        <a:cs typeface="Trebuchet MS"/>
                      </a:endParaRPr>
                    </a:p>
                  </a:txBody>
                  <a:tcPr marL="0" marR="0" marB="0" marT="4635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2540">
                        <a:lnSpc>
                          <a:spcPct val="100000"/>
                        </a:lnSpc>
                        <a:spcBef>
                          <a:spcPts val="365"/>
                        </a:spcBef>
                      </a:pPr>
                      <a:r>
                        <a:rPr dirty="0" sz="2000" spc="-20" b="1">
                          <a:solidFill>
                            <a:srgbClr val="001F5F"/>
                          </a:solidFill>
                          <a:latin typeface="Trebuchet MS"/>
                          <a:cs typeface="Trebuchet MS"/>
                        </a:rPr>
                        <a:t>+</a:t>
                      </a:r>
                      <a:r>
                        <a:rPr dirty="0" sz="2000" spc="-20">
                          <a:solidFill>
                            <a:srgbClr val="001F5F"/>
                          </a:solidFill>
                          <a:latin typeface="Trebuchet MS"/>
                          <a:cs typeface="Trebuchet MS"/>
                        </a:rPr>
                        <a:t>Add</a:t>
                      </a:r>
                      <a:endParaRPr sz="2000">
                        <a:latin typeface="Trebuchet MS"/>
                        <a:cs typeface="Trebuchet MS"/>
                      </a:endParaRPr>
                    </a:p>
                  </a:txBody>
                  <a:tcPr marL="0" marR="0" marB="0" marT="4635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27355">
                <a:tc>
                  <a:txBody>
                    <a:bodyPr/>
                    <a:lstStyle/>
                    <a:p>
                      <a:pPr algn="ctr">
                        <a:lnSpc>
                          <a:spcPct val="100000"/>
                        </a:lnSpc>
                        <a:spcBef>
                          <a:spcPts val="365"/>
                        </a:spcBef>
                      </a:pPr>
                      <a:r>
                        <a:rPr dirty="0" sz="2000">
                          <a:solidFill>
                            <a:srgbClr val="001F5F"/>
                          </a:solidFill>
                          <a:latin typeface="Trebuchet MS"/>
                          <a:cs typeface="Trebuchet MS"/>
                        </a:rPr>
                        <a:t>2</a:t>
                      </a:r>
                      <a:endParaRPr sz="2000">
                        <a:latin typeface="Trebuchet MS"/>
                        <a:cs typeface="Trebuchet MS"/>
                      </a:endParaRPr>
                    </a:p>
                  </a:txBody>
                  <a:tcPr marL="0" marR="0" marB="0" marT="4635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365"/>
                        </a:spcBef>
                      </a:pPr>
                      <a:r>
                        <a:rPr dirty="0" sz="2000" spc="-10" b="1">
                          <a:solidFill>
                            <a:srgbClr val="001F5F"/>
                          </a:solidFill>
                          <a:latin typeface="Trebuchet MS"/>
                          <a:cs typeface="Trebuchet MS"/>
                        </a:rPr>
                        <a:t>−</a:t>
                      </a:r>
                      <a:r>
                        <a:rPr dirty="0" sz="2000" spc="-10">
                          <a:solidFill>
                            <a:srgbClr val="001F5F"/>
                          </a:solidFill>
                          <a:latin typeface="Trebuchet MS"/>
                          <a:cs typeface="Trebuchet MS"/>
                        </a:rPr>
                        <a:t>Subtract</a:t>
                      </a:r>
                      <a:endParaRPr sz="2000">
                        <a:latin typeface="Trebuchet MS"/>
                        <a:cs typeface="Trebuchet MS"/>
                      </a:endParaRPr>
                    </a:p>
                  </a:txBody>
                  <a:tcPr marL="0" marR="0" marB="0" marT="4635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27355">
                <a:tc>
                  <a:txBody>
                    <a:bodyPr/>
                    <a:lstStyle/>
                    <a:p>
                      <a:pPr algn="ctr">
                        <a:lnSpc>
                          <a:spcPct val="100000"/>
                        </a:lnSpc>
                        <a:spcBef>
                          <a:spcPts val="365"/>
                        </a:spcBef>
                      </a:pPr>
                      <a:r>
                        <a:rPr dirty="0" sz="2000">
                          <a:solidFill>
                            <a:srgbClr val="001F5F"/>
                          </a:solidFill>
                          <a:latin typeface="Trebuchet MS"/>
                          <a:cs typeface="Trebuchet MS"/>
                        </a:rPr>
                        <a:t>3</a:t>
                      </a:r>
                      <a:endParaRPr sz="2000">
                        <a:latin typeface="Trebuchet MS"/>
                        <a:cs typeface="Trebuchet MS"/>
                      </a:endParaRPr>
                    </a:p>
                  </a:txBody>
                  <a:tcPr marL="0" marR="0" marB="0" marT="4635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635">
                        <a:lnSpc>
                          <a:spcPct val="100000"/>
                        </a:lnSpc>
                        <a:spcBef>
                          <a:spcPts val="365"/>
                        </a:spcBef>
                      </a:pPr>
                      <a:r>
                        <a:rPr dirty="0" sz="2000" spc="-10" b="1">
                          <a:solidFill>
                            <a:srgbClr val="001F5F"/>
                          </a:solidFill>
                          <a:latin typeface="Trebuchet MS"/>
                          <a:cs typeface="Trebuchet MS"/>
                        </a:rPr>
                        <a:t>*</a:t>
                      </a:r>
                      <a:r>
                        <a:rPr dirty="0" sz="2000" spc="-10">
                          <a:solidFill>
                            <a:srgbClr val="001F5F"/>
                          </a:solidFill>
                          <a:latin typeface="Trebuchet MS"/>
                          <a:cs typeface="Trebuchet MS"/>
                        </a:rPr>
                        <a:t>Multiply</a:t>
                      </a:r>
                      <a:endParaRPr sz="2000">
                        <a:latin typeface="Trebuchet MS"/>
                        <a:cs typeface="Trebuchet MS"/>
                      </a:endParaRPr>
                    </a:p>
                  </a:txBody>
                  <a:tcPr marL="0" marR="0" marB="0" marT="4635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27355">
                <a:tc>
                  <a:txBody>
                    <a:bodyPr/>
                    <a:lstStyle/>
                    <a:p>
                      <a:pPr algn="ctr">
                        <a:lnSpc>
                          <a:spcPct val="100000"/>
                        </a:lnSpc>
                        <a:spcBef>
                          <a:spcPts val="370"/>
                        </a:spcBef>
                      </a:pPr>
                      <a:r>
                        <a:rPr dirty="0" sz="2000">
                          <a:solidFill>
                            <a:srgbClr val="001F5F"/>
                          </a:solidFill>
                          <a:latin typeface="Trebuchet MS"/>
                          <a:cs typeface="Trebuchet MS"/>
                        </a:rPr>
                        <a:t>4</a:t>
                      </a:r>
                      <a:endParaRPr sz="2000">
                        <a:latin typeface="Trebuchet MS"/>
                        <a:cs typeface="Trebuchet MS"/>
                      </a:endParaRPr>
                    </a:p>
                  </a:txBody>
                  <a:tcPr marL="0" marR="0" marB="0" marT="4699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370"/>
                        </a:spcBef>
                      </a:pPr>
                      <a:r>
                        <a:rPr dirty="0" sz="2000" spc="-10" b="1">
                          <a:solidFill>
                            <a:srgbClr val="001F5F"/>
                          </a:solidFill>
                          <a:latin typeface="Trebuchet MS"/>
                          <a:cs typeface="Trebuchet MS"/>
                        </a:rPr>
                        <a:t>/</a:t>
                      </a:r>
                      <a:r>
                        <a:rPr dirty="0" sz="2000" spc="-10">
                          <a:solidFill>
                            <a:srgbClr val="001F5F"/>
                          </a:solidFill>
                          <a:latin typeface="Trebuchet MS"/>
                          <a:cs typeface="Trebuchet MS"/>
                        </a:rPr>
                        <a:t>Divide</a:t>
                      </a:r>
                      <a:endParaRPr sz="2000">
                        <a:latin typeface="Trebuchet MS"/>
                        <a:cs typeface="Trebuchet MS"/>
                      </a:endParaRPr>
                    </a:p>
                  </a:txBody>
                  <a:tcPr marL="0" marR="0" marB="0" marT="4699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27355">
                <a:tc>
                  <a:txBody>
                    <a:bodyPr/>
                    <a:lstStyle/>
                    <a:p>
                      <a:pPr algn="ctr">
                        <a:lnSpc>
                          <a:spcPct val="100000"/>
                        </a:lnSpc>
                        <a:spcBef>
                          <a:spcPts val="370"/>
                        </a:spcBef>
                      </a:pPr>
                      <a:r>
                        <a:rPr dirty="0" sz="2000">
                          <a:solidFill>
                            <a:srgbClr val="001F5F"/>
                          </a:solidFill>
                          <a:latin typeface="Trebuchet MS"/>
                          <a:cs typeface="Trebuchet MS"/>
                        </a:rPr>
                        <a:t>5</a:t>
                      </a:r>
                      <a:endParaRPr sz="2000">
                        <a:latin typeface="Trebuchet MS"/>
                        <a:cs typeface="Trebuchet MS"/>
                      </a:endParaRPr>
                    </a:p>
                  </a:txBody>
                  <a:tcPr marL="0" marR="0" marB="0" marT="4699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370"/>
                        </a:spcBef>
                      </a:pPr>
                      <a:r>
                        <a:rPr dirty="0" sz="2000" b="1">
                          <a:solidFill>
                            <a:srgbClr val="001F5F"/>
                          </a:solidFill>
                          <a:latin typeface="Trebuchet MS"/>
                          <a:cs typeface="Trebuchet MS"/>
                        </a:rPr>
                        <a:t>~/</a:t>
                      </a:r>
                      <a:r>
                        <a:rPr dirty="0" sz="2000">
                          <a:solidFill>
                            <a:srgbClr val="001F5F"/>
                          </a:solidFill>
                          <a:latin typeface="Trebuchet MS"/>
                          <a:cs typeface="Trebuchet MS"/>
                        </a:rPr>
                        <a:t>Divide,</a:t>
                      </a:r>
                      <a:r>
                        <a:rPr dirty="0" sz="2000" spc="-85">
                          <a:solidFill>
                            <a:srgbClr val="001F5F"/>
                          </a:solidFill>
                          <a:latin typeface="Trebuchet MS"/>
                          <a:cs typeface="Trebuchet MS"/>
                        </a:rPr>
                        <a:t> </a:t>
                      </a:r>
                      <a:r>
                        <a:rPr dirty="0" sz="2000">
                          <a:solidFill>
                            <a:srgbClr val="001F5F"/>
                          </a:solidFill>
                          <a:latin typeface="Trebuchet MS"/>
                          <a:cs typeface="Trebuchet MS"/>
                        </a:rPr>
                        <a:t>returning</a:t>
                      </a:r>
                      <a:r>
                        <a:rPr dirty="0" sz="2000" spc="-50">
                          <a:solidFill>
                            <a:srgbClr val="001F5F"/>
                          </a:solidFill>
                          <a:latin typeface="Trebuchet MS"/>
                          <a:cs typeface="Trebuchet MS"/>
                        </a:rPr>
                        <a:t> </a:t>
                      </a:r>
                      <a:r>
                        <a:rPr dirty="0" sz="2000">
                          <a:solidFill>
                            <a:srgbClr val="001F5F"/>
                          </a:solidFill>
                          <a:latin typeface="Trebuchet MS"/>
                          <a:cs typeface="Trebuchet MS"/>
                        </a:rPr>
                        <a:t>an</a:t>
                      </a:r>
                      <a:r>
                        <a:rPr dirty="0" sz="2000" spc="-105">
                          <a:solidFill>
                            <a:srgbClr val="001F5F"/>
                          </a:solidFill>
                          <a:latin typeface="Trebuchet MS"/>
                          <a:cs typeface="Trebuchet MS"/>
                        </a:rPr>
                        <a:t> </a:t>
                      </a:r>
                      <a:r>
                        <a:rPr dirty="0" sz="2000">
                          <a:solidFill>
                            <a:srgbClr val="001F5F"/>
                          </a:solidFill>
                          <a:latin typeface="Trebuchet MS"/>
                          <a:cs typeface="Trebuchet MS"/>
                        </a:rPr>
                        <a:t>integer</a:t>
                      </a:r>
                      <a:r>
                        <a:rPr dirty="0" sz="2000" spc="-105">
                          <a:solidFill>
                            <a:srgbClr val="001F5F"/>
                          </a:solidFill>
                          <a:latin typeface="Trebuchet MS"/>
                          <a:cs typeface="Trebuchet MS"/>
                        </a:rPr>
                        <a:t> </a:t>
                      </a:r>
                      <a:r>
                        <a:rPr dirty="0" sz="2000" spc="-10">
                          <a:solidFill>
                            <a:srgbClr val="001F5F"/>
                          </a:solidFill>
                          <a:latin typeface="Trebuchet MS"/>
                          <a:cs typeface="Trebuchet MS"/>
                        </a:rPr>
                        <a:t>result</a:t>
                      </a:r>
                      <a:endParaRPr sz="2000">
                        <a:latin typeface="Trebuchet MS"/>
                        <a:cs typeface="Trebuchet MS"/>
                      </a:endParaRPr>
                    </a:p>
                  </a:txBody>
                  <a:tcPr marL="0" marR="0" marB="0" marT="4699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674370">
                <a:tc>
                  <a:txBody>
                    <a:bodyPr/>
                    <a:lstStyle/>
                    <a:p>
                      <a:pPr algn="ctr">
                        <a:lnSpc>
                          <a:spcPct val="100000"/>
                        </a:lnSpc>
                        <a:spcBef>
                          <a:spcPts val="370"/>
                        </a:spcBef>
                      </a:pPr>
                      <a:r>
                        <a:rPr dirty="0" sz="2000">
                          <a:solidFill>
                            <a:srgbClr val="001F5F"/>
                          </a:solidFill>
                          <a:latin typeface="Trebuchet MS"/>
                          <a:cs typeface="Trebuchet MS"/>
                        </a:rPr>
                        <a:t>6</a:t>
                      </a:r>
                      <a:endParaRPr sz="2000">
                        <a:latin typeface="Trebuchet MS"/>
                        <a:cs typeface="Trebuchet MS"/>
                      </a:endParaRPr>
                    </a:p>
                  </a:txBody>
                  <a:tcPr marL="0" marR="0" marB="0" marT="4699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370"/>
                        </a:spcBef>
                      </a:pPr>
                      <a:r>
                        <a:rPr dirty="0" sz="2000" b="1">
                          <a:solidFill>
                            <a:srgbClr val="001F5F"/>
                          </a:solidFill>
                          <a:latin typeface="Trebuchet MS"/>
                          <a:cs typeface="Trebuchet MS"/>
                        </a:rPr>
                        <a:t>%</a:t>
                      </a:r>
                      <a:r>
                        <a:rPr dirty="0" sz="2000">
                          <a:solidFill>
                            <a:srgbClr val="001F5F"/>
                          </a:solidFill>
                          <a:latin typeface="Trebuchet MS"/>
                          <a:cs typeface="Trebuchet MS"/>
                        </a:rPr>
                        <a:t>Get</a:t>
                      </a:r>
                      <a:r>
                        <a:rPr dirty="0" sz="2000" spc="-65">
                          <a:solidFill>
                            <a:srgbClr val="001F5F"/>
                          </a:solidFill>
                          <a:latin typeface="Trebuchet MS"/>
                          <a:cs typeface="Trebuchet MS"/>
                        </a:rPr>
                        <a:t> </a:t>
                      </a:r>
                      <a:r>
                        <a:rPr dirty="0" sz="2000">
                          <a:solidFill>
                            <a:srgbClr val="001F5F"/>
                          </a:solidFill>
                          <a:latin typeface="Trebuchet MS"/>
                          <a:cs typeface="Trebuchet MS"/>
                        </a:rPr>
                        <a:t>the</a:t>
                      </a:r>
                      <a:r>
                        <a:rPr dirty="0" sz="2000" spc="-45">
                          <a:solidFill>
                            <a:srgbClr val="001F5F"/>
                          </a:solidFill>
                          <a:latin typeface="Trebuchet MS"/>
                          <a:cs typeface="Trebuchet MS"/>
                        </a:rPr>
                        <a:t> </a:t>
                      </a:r>
                      <a:r>
                        <a:rPr dirty="0" sz="2000">
                          <a:solidFill>
                            <a:srgbClr val="001F5F"/>
                          </a:solidFill>
                          <a:latin typeface="Trebuchet MS"/>
                          <a:cs typeface="Trebuchet MS"/>
                        </a:rPr>
                        <a:t>remainder</a:t>
                      </a:r>
                      <a:r>
                        <a:rPr dirty="0" sz="2000" spc="-50">
                          <a:solidFill>
                            <a:srgbClr val="001F5F"/>
                          </a:solidFill>
                          <a:latin typeface="Trebuchet MS"/>
                          <a:cs typeface="Trebuchet MS"/>
                        </a:rPr>
                        <a:t> </a:t>
                      </a:r>
                      <a:r>
                        <a:rPr dirty="0" sz="2000">
                          <a:solidFill>
                            <a:srgbClr val="001F5F"/>
                          </a:solidFill>
                          <a:latin typeface="Trebuchet MS"/>
                          <a:cs typeface="Trebuchet MS"/>
                        </a:rPr>
                        <a:t>of</a:t>
                      </a:r>
                      <a:r>
                        <a:rPr dirty="0" sz="2000" spc="-55">
                          <a:solidFill>
                            <a:srgbClr val="001F5F"/>
                          </a:solidFill>
                          <a:latin typeface="Trebuchet MS"/>
                          <a:cs typeface="Trebuchet MS"/>
                        </a:rPr>
                        <a:t> </a:t>
                      </a:r>
                      <a:r>
                        <a:rPr dirty="0" sz="2000">
                          <a:solidFill>
                            <a:srgbClr val="001F5F"/>
                          </a:solidFill>
                          <a:latin typeface="Trebuchet MS"/>
                          <a:cs typeface="Trebuchet MS"/>
                        </a:rPr>
                        <a:t>an</a:t>
                      </a:r>
                      <a:r>
                        <a:rPr dirty="0" sz="2000" spc="-75">
                          <a:solidFill>
                            <a:srgbClr val="001F5F"/>
                          </a:solidFill>
                          <a:latin typeface="Trebuchet MS"/>
                          <a:cs typeface="Trebuchet MS"/>
                        </a:rPr>
                        <a:t> </a:t>
                      </a:r>
                      <a:r>
                        <a:rPr dirty="0" sz="2000">
                          <a:solidFill>
                            <a:srgbClr val="001F5F"/>
                          </a:solidFill>
                          <a:latin typeface="Trebuchet MS"/>
                          <a:cs typeface="Trebuchet MS"/>
                        </a:rPr>
                        <a:t>integer</a:t>
                      </a:r>
                      <a:r>
                        <a:rPr dirty="0" sz="2000" spc="-45">
                          <a:solidFill>
                            <a:srgbClr val="001F5F"/>
                          </a:solidFill>
                          <a:latin typeface="Trebuchet MS"/>
                          <a:cs typeface="Trebuchet MS"/>
                        </a:rPr>
                        <a:t> </a:t>
                      </a:r>
                      <a:r>
                        <a:rPr dirty="0" sz="2000">
                          <a:solidFill>
                            <a:srgbClr val="001F5F"/>
                          </a:solidFill>
                          <a:latin typeface="Trebuchet MS"/>
                          <a:cs typeface="Trebuchet MS"/>
                        </a:rPr>
                        <a:t>division</a:t>
                      </a:r>
                      <a:r>
                        <a:rPr dirty="0" sz="2000" spc="-70">
                          <a:solidFill>
                            <a:srgbClr val="001F5F"/>
                          </a:solidFill>
                          <a:latin typeface="Trebuchet MS"/>
                          <a:cs typeface="Trebuchet MS"/>
                        </a:rPr>
                        <a:t> </a:t>
                      </a:r>
                      <a:r>
                        <a:rPr dirty="0" sz="2000" spc="-10">
                          <a:solidFill>
                            <a:srgbClr val="001F5F"/>
                          </a:solidFill>
                          <a:latin typeface="Trebuchet MS"/>
                          <a:cs typeface="Trebuchet MS"/>
                        </a:rPr>
                        <a:t>(modulo)</a:t>
                      </a:r>
                      <a:endParaRPr sz="2000">
                        <a:latin typeface="Trebuchet MS"/>
                        <a:cs typeface="Trebuchet MS"/>
                      </a:endParaRPr>
                    </a:p>
                  </a:txBody>
                  <a:tcPr marL="0" marR="0" marB="0" marT="4699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27355">
                <a:tc>
                  <a:txBody>
                    <a:bodyPr/>
                    <a:lstStyle/>
                    <a:p>
                      <a:pPr algn="ctr">
                        <a:lnSpc>
                          <a:spcPct val="100000"/>
                        </a:lnSpc>
                        <a:spcBef>
                          <a:spcPts val="370"/>
                        </a:spcBef>
                      </a:pPr>
                      <a:r>
                        <a:rPr dirty="0" sz="2000">
                          <a:solidFill>
                            <a:srgbClr val="001F5F"/>
                          </a:solidFill>
                          <a:latin typeface="Trebuchet MS"/>
                          <a:cs typeface="Trebuchet MS"/>
                        </a:rPr>
                        <a:t>7</a:t>
                      </a:r>
                      <a:endParaRPr sz="2000">
                        <a:latin typeface="Trebuchet MS"/>
                        <a:cs typeface="Trebuchet MS"/>
                      </a:endParaRPr>
                    </a:p>
                  </a:txBody>
                  <a:tcPr marL="0" marR="0" marB="0" marT="4699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1270">
                        <a:lnSpc>
                          <a:spcPct val="100000"/>
                        </a:lnSpc>
                        <a:spcBef>
                          <a:spcPts val="370"/>
                        </a:spcBef>
                      </a:pPr>
                      <a:r>
                        <a:rPr dirty="0" sz="2000" spc="-10" b="1">
                          <a:solidFill>
                            <a:srgbClr val="001F5F"/>
                          </a:solidFill>
                          <a:latin typeface="Trebuchet MS"/>
                          <a:cs typeface="Trebuchet MS"/>
                        </a:rPr>
                        <a:t>++</a:t>
                      </a:r>
                      <a:r>
                        <a:rPr dirty="0" sz="2000" spc="-10">
                          <a:solidFill>
                            <a:srgbClr val="001F5F"/>
                          </a:solidFill>
                          <a:latin typeface="Trebuchet MS"/>
                          <a:cs typeface="Trebuchet MS"/>
                        </a:rPr>
                        <a:t>Increment</a:t>
                      </a:r>
                      <a:endParaRPr sz="2000">
                        <a:latin typeface="Trebuchet MS"/>
                        <a:cs typeface="Trebuchet MS"/>
                      </a:endParaRPr>
                    </a:p>
                  </a:txBody>
                  <a:tcPr marL="0" marR="0" marB="0" marT="4699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427355">
                <a:tc>
                  <a:txBody>
                    <a:bodyPr/>
                    <a:lstStyle/>
                    <a:p>
                      <a:pPr algn="ctr">
                        <a:lnSpc>
                          <a:spcPct val="100000"/>
                        </a:lnSpc>
                        <a:spcBef>
                          <a:spcPts val="375"/>
                        </a:spcBef>
                      </a:pPr>
                      <a:r>
                        <a:rPr dirty="0" sz="2000">
                          <a:solidFill>
                            <a:srgbClr val="001F5F"/>
                          </a:solidFill>
                          <a:latin typeface="Trebuchet MS"/>
                          <a:cs typeface="Trebuchet MS"/>
                        </a:rPr>
                        <a:t>8</a:t>
                      </a:r>
                      <a:endParaRPr sz="2000">
                        <a:latin typeface="Trebuchet MS"/>
                        <a:cs typeface="Trebuchet MS"/>
                      </a:endParaRPr>
                    </a:p>
                  </a:txBody>
                  <a:tcPr marL="0" marR="0" marB="0" marT="4762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635">
                        <a:lnSpc>
                          <a:spcPct val="100000"/>
                        </a:lnSpc>
                        <a:spcBef>
                          <a:spcPts val="375"/>
                        </a:spcBef>
                      </a:pPr>
                      <a:r>
                        <a:rPr dirty="0" sz="2000" spc="-30" b="1">
                          <a:solidFill>
                            <a:srgbClr val="001F5F"/>
                          </a:solidFill>
                          <a:latin typeface="Trebuchet MS"/>
                          <a:cs typeface="Trebuchet MS"/>
                        </a:rPr>
                        <a:t>--</a:t>
                      </a:r>
                      <a:r>
                        <a:rPr dirty="0" sz="2000" spc="-10">
                          <a:solidFill>
                            <a:srgbClr val="001F5F"/>
                          </a:solidFill>
                          <a:latin typeface="Trebuchet MS"/>
                          <a:cs typeface="Trebuchet MS"/>
                        </a:rPr>
                        <a:t>Decrement</a:t>
                      </a:r>
                      <a:endParaRPr sz="2000">
                        <a:latin typeface="Trebuchet MS"/>
                        <a:cs typeface="Trebuchet MS"/>
                      </a:endParaRPr>
                    </a:p>
                  </a:txBody>
                  <a:tcPr marL="0" marR="0" marB="0" marT="4762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bl>
          </a:graphicData>
        </a:graphic>
      </p:graphicFrame>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485140">
              <a:lnSpc>
                <a:spcPct val="100000"/>
              </a:lnSpc>
              <a:spcBef>
                <a:spcPts val="95"/>
              </a:spcBef>
            </a:pPr>
            <a:r>
              <a:rPr dirty="0" sz="3100">
                <a:latin typeface="Arial"/>
                <a:cs typeface="Arial"/>
              </a:rPr>
              <a:t>EQUALITY</a:t>
            </a:r>
            <a:r>
              <a:rPr dirty="0" sz="3100" spc="-105">
                <a:latin typeface="Arial"/>
                <a:cs typeface="Arial"/>
              </a:rPr>
              <a:t> </a:t>
            </a:r>
            <a:r>
              <a:rPr dirty="0" sz="3100">
                <a:latin typeface="Arial"/>
                <a:cs typeface="Arial"/>
              </a:rPr>
              <a:t>&amp;</a:t>
            </a:r>
            <a:r>
              <a:rPr dirty="0" sz="3100" spc="-85">
                <a:latin typeface="Arial"/>
                <a:cs typeface="Arial"/>
              </a:rPr>
              <a:t> </a:t>
            </a:r>
            <a:r>
              <a:rPr dirty="0" sz="3100" spc="-40">
                <a:latin typeface="Arial"/>
                <a:cs typeface="Arial"/>
              </a:rPr>
              <a:t>RELATIONAL</a:t>
            </a:r>
            <a:r>
              <a:rPr dirty="0" sz="3100" spc="-165">
                <a:latin typeface="Arial"/>
                <a:cs typeface="Arial"/>
              </a:rPr>
              <a:t> </a:t>
            </a:r>
            <a:r>
              <a:rPr dirty="0" sz="3100" spc="-10">
                <a:latin typeface="Arial"/>
                <a:cs typeface="Arial"/>
              </a:rPr>
              <a:t>OPERATORS:</a:t>
            </a:r>
            <a:endParaRPr sz="3100">
              <a:latin typeface="Arial"/>
              <a:cs typeface="Arial"/>
            </a:endParaRPr>
          </a:p>
        </p:txBody>
      </p:sp>
      <p:graphicFrame>
        <p:nvGraphicFramePr>
          <p:cNvPr id="3" name="object 3" descr=""/>
          <p:cNvGraphicFramePr>
            <a:graphicFrameLocks noGrp="1"/>
          </p:cNvGraphicFramePr>
          <p:nvPr/>
        </p:nvGraphicFramePr>
        <p:xfrm>
          <a:off x="1054887" y="1558988"/>
          <a:ext cx="7841615" cy="4582795"/>
        </p:xfrm>
        <a:graphic>
          <a:graphicData uri="http://schemas.openxmlformats.org/drawingml/2006/table">
            <a:tbl>
              <a:tblPr firstRow="1" bandRow="1">
                <a:tableStyleId>{2D5ABB26-0587-4C30-8999-92F81FD0307C}</a:tableStyleId>
              </a:tblPr>
              <a:tblGrid>
                <a:gridCol w="2610485"/>
                <a:gridCol w="2610485"/>
                <a:gridCol w="2610485"/>
              </a:tblGrid>
              <a:tr h="553085">
                <a:tc>
                  <a:txBody>
                    <a:bodyPr/>
                    <a:lstStyle/>
                    <a:p>
                      <a:pPr algn="ctr">
                        <a:lnSpc>
                          <a:spcPct val="100000"/>
                        </a:lnSpc>
                        <a:spcBef>
                          <a:spcPts val="484"/>
                        </a:spcBef>
                      </a:pPr>
                      <a:r>
                        <a:rPr dirty="0" sz="1800" spc="-10">
                          <a:solidFill>
                            <a:srgbClr val="001F5F"/>
                          </a:solidFill>
                          <a:latin typeface="Trebuchet MS"/>
                          <a:cs typeface="Trebuchet MS"/>
                        </a:rPr>
                        <a:t>Operator</a:t>
                      </a:r>
                      <a:endParaRPr sz="1800">
                        <a:latin typeface="Trebuchet MS"/>
                        <a:cs typeface="Trebuchet MS"/>
                      </a:endParaRPr>
                    </a:p>
                  </a:txBody>
                  <a:tcPr marL="0" marR="0" marB="0" marT="61594">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algn="ctr" marL="1270">
                        <a:lnSpc>
                          <a:spcPct val="100000"/>
                        </a:lnSpc>
                        <a:spcBef>
                          <a:spcPts val="484"/>
                        </a:spcBef>
                      </a:pPr>
                      <a:r>
                        <a:rPr dirty="0" sz="1800" spc="-10">
                          <a:solidFill>
                            <a:srgbClr val="001F5F"/>
                          </a:solidFill>
                          <a:latin typeface="Trebuchet MS"/>
                          <a:cs typeface="Trebuchet MS"/>
                        </a:rPr>
                        <a:t>Description</a:t>
                      </a:r>
                      <a:endParaRPr sz="1800">
                        <a:latin typeface="Trebuchet MS"/>
                        <a:cs typeface="Trebuchet MS"/>
                      </a:endParaRPr>
                    </a:p>
                  </a:txBody>
                  <a:tcPr marL="0" marR="0" marB="0" marT="61594">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c>
                  <a:txBody>
                    <a:bodyPr/>
                    <a:lstStyle/>
                    <a:p>
                      <a:pPr algn="ctr" marL="1905">
                        <a:lnSpc>
                          <a:spcPct val="100000"/>
                        </a:lnSpc>
                        <a:spcBef>
                          <a:spcPts val="484"/>
                        </a:spcBef>
                      </a:pPr>
                      <a:r>
                        <a:rPr dirty="0" sz="1800" spc="-10">
                          <a:solidFill>
                            <a:srgbClr val="001F5F"/>
                          </a:solidFill>
                          <a:latin typeface="Trebuchet MS"/>
                          <a:cs typeface="Trebuchet MS"/>
                        </a:rPr>
                        <a:t>Example</a:t>
                      </a:r>
                      <a:endParaRPr sz="1800">
                        <a:latin typeface="Trebuchet MS"/>
                        <a:cs typeface="Trebuchet MS"/>
                      </a:endParaRPr>
                    </a:p>
                  </a:txBody>
                  <a:tcPr marL="0" marR="0" marB="0" marT="61594">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DEDED"/>
                    </a:solidFill>
                  </a:tcPr>
                </a:tc>
              </a:tr>
              <a:tr h="553085">
                <a:tc>
                  <a:txBody>
                    <a:bodyPr/>
                    <a:lstStyle/>
                    <a:p>
                      <a:pPr algn="ctr">
                        <a:lnSpc>
                          <a:spcPct val="100000"/>
                        </a:lnSpc>
                        <a:spcBef>
                          <a:spcPts val="490"/>
                        </a:spcBef>
                      </a:pPr>
                      <a:r>
                        <a:rPr dirty="0" sz="1800">
                          <a:solidFill>
                            <a:srgbClr val="001F5F"/>
                          </a:solidFill>
                          <a:latin typeface="Trebuchet MS"/>
                          <a:cs typeface="Trebuchet MS"/>
                        </a:rPr>
                        <a:t>&gt;</a:t>
                      </a:r>
                      <a:endParaRPr sz="1800">
                        <a:latin typeface="Trebuchet MS"/>
                        <a:cs typeface="Trebuchet MS"/>
                      </a:endParaRPr>
                    </a:p>
                  </a:txBody>
                  <a:tcPr marL="0" marR="0" marB="0" marT="6223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635">
                        <a:lnSpc>
                          <a:spcPct val="100000"/>
                        </a:lnSpc>
                        <a:spcBef>
                          <a:spcPts val="490"/>
                        </a:spcBef>
                      </a:pPr>
                      <a:r>
                        <a:rPr dirty="0" sz="1800">
                          <a:solidFill>
                            <a:srgbClr val="001F5F"/>
                          </a:solidFill>
                          <a:latin typeface="Trebuchet MS"/>
                          <a:cs typeface="Trebuchet MS"/>
                        </a:rPr>
                        <a:t>Greater</a:t>
                      </a:r>
                      <a:r>
                        <a:rPr dirty="0" sz="1800" spc="-25">
                          <a:solidFill>
                            <a:srgbClr val="001F5F"/>
                          </a:solidFill>
                          <a:latin typeface="Trebuchet MS"/>
                          <a:cs typeface="Trebuchet MS"/>
                        </a:rPr>
                        <a:t> </a:t>
                      </a:r>
                      <a:r>
                        <a:rPr dirty="0" sz="1800" spc="-20">
                          <a:solidFill>
                            <a:srgbClr val="001F5F"/>
                          </a:solidFill>
                          <a:latin typeface="Trebuchet MS"/>
                          <a:cs typeface="Trebuchet MS"/>
                        </a:rPr>
                        <a:t>than</a:t>
                      </a:r>
                      <a:endParaRPr sz="1800">
                        <a:latin typeface="Trebuchet MS"/>
                        <a:cs typeface="Trebuchet MS"/>
                      </a:endParaRPr>
                    </a:p>
                  </a:txBody>
                  <a:tcPr marL="0" marR="0" marB="0" marT="6223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490"/>
                        </a:spcBef>
                      </a:pPr>
                      <a:r>
                        <a:rPr dirty="0" sz="1800">
                          <a:solidFill>
                            <a:srgbClr val="001F5F"/>
                          </a:solidFill>
                          <a:latin typeface="Trebuchet MS"/>
                          <a:cs typeface="Trebuchet MS"/>
                        </a:rPr>
                        <a:t>(A</a:t>
                      </a:r>
                      <a:r>
                        <a:rPr dirty="0" sz="1800" spc="-135">
                          <a:solidFill>
                            <a:srgbClr val="001F5F"/>
                          </a:solidFill>
                          <a:latin typeface="Trebuchet MS"/>
                          <a:cs typeface="Trebuchet MS"/>
                        </a:rPr>
                        <a:t> </a:t>
                      </a:r>
                      <a:r>
                        <a:rPr dirty="0" sz="1800">
                          <a:solidFill>
                            <a:srgbClr val="001F5F"/>
                          </a:solidFill>
                          <a:latin typeface="Trebuchet MS"/>
                          <a:cs typeface="Trebuchet MS"/>
                        </a:rPr>
                        <a:t>&gt;</a:t>
                      </a:r>
                      <a:r>
                        <a:rPr dirty="0" sz="1800" spc="-5">
                          <a:solidFill>
                            <a:srgbClr val="001F5F"/>
                          </a:solidFill>
                          <a:latin typeface="Trebuchet MS"/>
                          <a:cs typeface="Trebuchet MS"/>
                        </a:rPr>
                        <a:t> </a:t>
                      </a:r>
                      <a:r>
                        <a:rPr dirty="0" sz="1800">
                          <a:solidFill>
                            <a:srgbClr val="001F5F"/>
                          </a:solidFill>
                          <a:latin typeface="Trebuchet MS"/>
                          <a:cs typeface="Trebuchet MS"/>
                        </a:rPr>
                        <a:t>B)</a:t>
                      </a:r>
                      <a:r>
                        <a:rPr dirty="0" sz="1800" spc="-15">
                          <a:solidFill>
                            <a:srgbClr val="001F5F"/>
                          </a:solidFill>
                          <a:latin typeface="Trebuchet MS"/>
                          <a:cs typeface="Trebuchet MS"/>
                        </a:rPr>
                        <a:t> </a:t>
                      </a:r>
                      <a:r>
                        <a:rPr dirty="0" sz="1800">
                          <a:solidFill>
                            <a:srgbClr val="001F5F"/>
                          </a:solidFill>
                          <a:latin typeface="Trebuchet MS"/>
                          <a:cs typeface="Trebuchet MS"/>
                        </a:rPr>
                        <a:t>is</a:t>
                      </a:r>
                      <a:r>
                        <a:rPr dirty="0" sz="1800" spc="-10">
                          <a:solidFill>
                            <a:srgbClr val="001F5F"/>
                          </a:solidFill>
                          <a:latin typeface="Trebuchet MS"/>
                          <a:cs typeface="Trebuchet MS"/>
                        </a:rPr>
                        <a:t> </a:t>
                      </a:r>
                      <a:r>
                        <a:rPr dirty="0" sz="1800" spc="-20">
                          <a:solidFill>
                            <a:srgbClr val="001F5F"/>
                          </a:solidFill>
                          <a:latin typeface="Trebuchet MS"/>
                          <a:cs typeface="Trebuchet MS"/>
                        </a:rPr>
                        <a:t>False</a:t>
                      </a:r>
                      <a:endParaRPr sz="1800">
                        <a:latin typeface="Trebuchet MS"/>
                        <a:cs typeface="Trebuchet MS"/>
                      </a:endParaRPr>
                    </a:p>
                  </a:txBody>
                  <a:tcPr marL="0" marR="0" marB="0" marT="6223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553085">
                <a:tc>
                  <a:txBody>
                    <a:bodyPr/>
                    <a:lstStyle/>
                    <a:p>
                      <a:pPr algn="ctr">
                        <a:lnSpc>
                          <a:spcPct val="100000"/>
                        </a:lnSpc>
                        <a:spcBef>
                          <a:spcPts val="489"/>
                        </a:spcBef>
                      </a:pPr>
                      <a:r>
                        <a:rPr dirty="0" sz="1800">
                          <a:solidFill>
                            <a:srgbClr val="001F5F"/>
                          </a:solidFill>
                          <a:latin typeface="Trebuchet MS"/>
                          <a:cs typeface="Trebuchet MS"/>
                        </a:rPr>
                        <a:t>&lt;</a:t>
                      </a:r>
                      <a:endParaRPr sz="1800">
                        <a:latin typeface="Trebuchet MS"/>
                        <a:cs typeface="Trebuchet MS"/>
                      </a:endParaRPr>
                    </a:p>
                  </a:txBody>
                  <a:tcPr marL="0" marR="0" marB="0" marT="62229">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489"/>
                        </a:spcBef>
                      </a:pPr>
                      <a:r>
                        <a:rPr dirty="0" sz="1800">
                          <a:solidFill>
                            <a:srgbClr val="001F5F"/>
                          </a:solidFill>
                          <a:latin typeface="Trebuchet MS"/>
                          <a:cs typeface="Trebuchet MS"/>
                        </a:rPr>
                        <a:t>Lesser</a:t>
                      </a:r>
                      <a:r>
                        <a:rPr dirty="0" sz="1800" spc="-40">
                          <a:solidFill>
                            <a:srgbClr val="001F5F"/>
                          </a:solidFill>
                          <a:latin typeface="Trebuchet MS"/>
                          <a:cs typeface="Trebuchet MS"/>
                        </a:rPr>
                        <a:t> </a:t>
                      </a:r>
                      <a:r>
                        <a:rPr dirty="0" sz="1800" spc="-20">
                          <a:solidFill>
                            <a:srgbClr val="001F5F"/>
                          </a:solidFill>
                          <a:latin typeface="Trebuchet MS"/>
                          <a:cs typeface="Trebuchet MS"/>
                        </a:rPr>
                        <a:t>than</a:t>
                      </a:r>
                      <a:endParaRPr sz="1800">
                        <a:latin typeface="Trebuchet MS"/>
                        <a:cs typeface="Trebuchet MS"/>
                      </a:endParaRPr>
                    </a:p>
                  </a:txBody>
                  <a:tcPr marL="0" marR="0" marB="0" marT="62229">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1905">
                        <a:lnSpc>
                          <a:spcPct val="100000"/>
                        </a:lnSpc>
                        <a:spcBef>
                          <a:spcPts val="489"/>
                        </a:spcBef>
                      </a:pPr>
                      <a:r>
                        <a:rPr dirty="0" sz="1800">
                          <a:solidFill>
                            <a:srgbClr val="001F5F"/>
                          </a:solidFill>
                          <a:latin typeface="Trebuchet MS"/>
                          <a:cs typeface="Trebuchet MS"/>
                        </a:rPr>
                        <a:t>(A</a:t>
                      </a:r>
                      <a:r>
                        <a:rPr dirty="0" sz="1800" spc="-135">
                          <a:solidFill>
                            <a:srgbClr val="001F5F"/>
                          </a:solidFill>
                          <a:latin typeface="Trebuchet MS"/>
                          <a:cs typeface="Trebuchet MS"/>
                        </a:rPr>
                        <a:t> </a:t>
                      </a:r>
                      <a:r>
                        <a:rPr dirty="0" sz="1800">
                          <a:solidFill>
                            <a:srgbClr val="001F5F"/>
                          </a:solidFill>
                          <a:latin typeface="Trebuchet MS"/>
                          <a:cs typeface="Trebuchet MS"/>
                        </a:rPr>
                        <a:t>&lt;</a:t>
                      </a:r>
                      <a:r>
                        <a:rPr dirty="0" sz="1800" spc="-5">
                          <a:solidFill>
                            <a:srgbClr val="001F5F"/>
                          </a:solidFill>
                          <a:latin typeface="Trebuchet MS"/>
                          <a:cs typeface="Trebuchet MS"/>
                        </a:rPr>
                        <a:t> </a:t>
                      </a:r>
                      <a:r>
                        <a:rPr dirty="0" sz="1800">
                          <a:solidFill>
                            <a:srgbClr val="001F5F"/>
                          </a:solidFill>
                          <a:latin typeface="Trebuchet MS"/>
                          <a:cs typeface="Trebuchet MS"/>
                        </a:rPr>
                        <a:t>B)</a:t>
                      </a:r>
                      <a:r>
                        <a:rPr dirty="0" sz="1800" spc="-15">
                          <a:solidFill>
                            <a:srgbClr val="001F5F"/>
                          </a:solidFill>
                          <a:latin typeface="Trebuchet MS"/>
                          <a:cs typeface="Trebuchet MS"/>
                        </a:rPr>
                        <a:t> </a:t>
                      </a:r>
                      <a:r>
                        <a:rPr dirty="0" sz="1800">
                          <a:solidFill>
                            <a:srgbClr val="001F5F"/>
                          </a:solidFill>
                          <a:latin typeface="Trebuchet MS"/>
                          <a:cs typeface="Trebuchet MS"/>
                        </a:rPr>
                        <a:t>is</a:t>
                      </a:r>
                      <a:r>
                        <a:rPr dirty="0" sz="1800" spc="-30">
                          <a:solidFill>
                            <a:srgbClr val="001F5F"/>
                          </a:solidFill>
                          <a:latin typeface="Trebuchet MS"/>
                          <a:cs typeface="Trebuchet MS"/>
                        </a:rPr>
                        <a:t> </a:t>
                      </a:r>
                      <a:r>
                        <a:rPr dirty="0" sz="1800" spc="-20">
                          <a:solidFill>
                            <a:srgbClr val="001F5F"/>
                          </a:solidFill>
                          <a:latin typeface="Trebuchet MS"/>
                          <a:cs typeface="Trebuchet MS"/>
                        </a:rPr>
                        <a:t>True</a:t>
                      </a:r>
                      <a:endParaRPr sz="1800">
                        <a:latin typeface="Trebuchet MS"/>
                        <a:cs typeface="Trebuchet MS"/>
                      </a:endParaRPr>
                    </a:p>
                  </a:txBody>
                  <a:tcPr marL="0" marR="0" marB="0" marT="62229">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908685">
                <a:tc>
                  <a:txBody>
                    <a:bodyPr/>
                    <a:lstStyle/>
                    <a:p>
                      <a:pPr algn="ctr">
                        <a:lnSpc>
                          <a:spcPct val="100000"/>
                        </a:lnSpc>
                        <a:spcBef>
                          <a:spcPts val="495"/>
                        </a:spcBef>
                      </a:pPr>
                      <a:r>
                        <a:rPr dirty="0" sz="1800" spc="-25">
                          <a:solidFill>
                            <a:srgbClr val="001F5F"/>
                          </a:solidFill>
                          <a:latin typeface="Trebuchet MS"/>
                          <a:cs typeface="Trebuchet MS"/>
                        </a:rPr>
                        <a:t>&gt;=</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marL="1198880" marR="179070" indent="-1012825">
                        <a:lnSpc>
                          <a:spcPct val="100000"/>
                        </a:lnSpc>
                        <a:spcBef>
                          <a:spcPts val="495"/>
                        </a:spcBef>
                      </a:pPr>
                      <a:r>
                        <a:rPr dirty="0" sz="1800">
                          <a:solidFill>
                            <a:srgbClr val="001F5F"/>
                          </a:solidFill>
                          <a:latin typeface="Trebuchet MS"/>
                          <a:cs typeface="Trebuchet MS"/>
                        </a:rPr>
                        <a:t>Greater</a:t>
                      </a:r>
                      <a:r>
                        <a:rPr dirty="0" sz="1800" spc="-5">
                          <a:solidFill>
                            <a:srgbClr val="001F5F"/>
                          </a:solidFill>
                          <a:latin typeface="Trebuchet MS"/>
                          <a:cs typeface="Trebuchet MS"/>
                        </a:rPr>
                        <a:t> </a:t>
                      </a:r>
                      <a:r>
                        <a:rPr dirty="0" sz="1800">
                          <a:solidFill>
                            <a:srgbClr val="001F5F"/>
                          </a:solidFill>
                          <a:latin typeface="Trebuchet MS"/>
                          <a:cs typeface="Trebuchet MS"/>
                        </a:rPr>
                        <a:t>than or</a:t>
                      </a:r>
                      <a:r>
                        <a:rPr dirty="0" sz="1800" spc="-25">
                          <a:solidFill>
                            <a:srgbClr val="001F5F"/>
                          </a:solidFill>
                          <a:latin typeface="Trebuchet MS"/>
                          <a:cs typeface="Trebuchet MS"/>
                        </a:rPr>
                        <a:t> </a:t>
                      </a:r>
                      <a:r>
                        <a:rPr dirty="0" sz="1800" spc="-10">
                          <a:solidFill>
                            <a:srgbClr val="001F5F"/>
                          </a:solidFill>
                          <a:latin typeface="Trebuchet MS"/>
                          <a:cs typeface="Trebuchet MS"/>
                        </a:rPr>
                        <a:t>equal </a:t>
                      </a:r>
                      <a:r>
                        <a:rPr dirty="0" sz="1800" spc="-25">
                          <a:solidFill>
                            <a:srgbClr val="001F5F"/>
                          </a:solidFill>
                          <a:latin typeface="Trebuchet MS"/>
                          <a:cs typeface="Trebuchet MS"/>
                        </a:rPr>
                        <a:t>to</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495"/>
                        </a:spcBef>
                      </a:pPr>
                      <a:r>
                        <a:rPr dirty="0" sz="1800">
                          <a:solidFill>
                            <a:srgbClr val="001F5F"/>
                          </a:solidFill>
                          <a:latin typeface="Trebuchet MS"/>
                          <a:cs typeface="Trebuchet MS"/>
                        </a:rPr>
                        <a:t>(A</a:t>
                      </a:r>
                      <a:r>
                        <a:rPr dirty="0" sz="1800" spc="-130">
                          <a:solidFill>
                            <a:srgbClr val="001F5F"/>
                          </a:solidFill>
                          <a:latin typeface="Trebuchet MS"/>
                          <a:cs typeface="Trebuchet MS"/>
                        </a:rPr>
                        <a:t> </a:t>
                      </a:r>
                      <a:r>
                        <a:rPr dirty="0" sz="1800">
                          <a:solidFill>
                            <a:srgbClr val="001F5F"/>
                          </a:solidFill>
                          <a:latin typeface="Trebuchet MS"/>
                          <a:cs typeface="Trebuchet MS"/>
                        </a:rPr>
                        <a:t>&gt;=</a:t>
                      </a:r>
                      <a:r>
                        <a:rPr dirty="0" sz="1800" spc="15">
                          <a:solidFill>
                            <a:srgbClr val="001F5F"/>
                          </a:solidFill>
                          <a:latin typeface="Trebuchet MS"/>
                          <a:cs typeface="Trebuchet MS"/>
                        </a:rPr>
                        <a:t> </a:t>
                      </a:r>
                      <a:r>
                        <a:rPr dirty="0" sz="1800">
                          <a:solidFill>
                            <a:srgbClr val="001F5F"/>
                          </a:solidFill>
                          <a:latin typeface="Trebuchet MS"/>
                          <a:cs typeface="Trebuchet MS"/>
                        </a:rPr>
                        <a:t>B)</a:t>
                      </a:r>
                      <a:r>
                        <a:rPr dirty="0" sz="1800" spc="-20">
                          <a:solidFill>
                            <a:srgbClr val="001F5F"/>
                          </a:solidFill>
                          <a:latin typeface="Trebuchet MS"/>
                          <a:cs typeface="Trebuchet MS"/>
                        </a:rPr>
                        <a:t> </a:t>
                      </a:r>
                      <a:r>
                        <a:rPr dirty="0" sz="1800">
                          <a:solidFill>
                            <a:srgbClr val="001F5F"/>
                          </a:solidFill>
                          <a:latin typeface="Trebuchet MS"/>
                          <a:cs typeface="Trebuchet MS"/>
                        </a:rPr>
                        <a:t>is</a:t>
                      </a:r>
                      <a:r>
                        <a:rPr dirty="0" sz="1800" spc="-10">
                          <a:solidFill>
                            <a:srgbClr val="001F5F"/>
                          </a:solidFill>
                          <a:latin typeface="Trebuchet MS"/>
                          <a:cs typeface="Trebuchet MS"/>
                        </a:rPr>
                        <a:t> False</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908685">
                <a:tc>
                  <a:txBody>
                    <a:bodyPr/>
                    <a:lstStyle/>
                    <a:p>
                      <a:pPr algn="ctr">
                        <a:lnSpc>
                          <a:spcPct val="100000"/>
                        </a:lnSpc>
                        <a:spcBef>
                          <a:spcPts val="495"/>
                        </a:spcBef>
                      </a:pPr>
                      <a:r>
                        <a:rPr dirty="0" sz="1800" spc="-25">
                          <a:solidFill>
                            <a:srgbClr val="001F5F"/>
                          </a:solidFill>
                          <a:latin typeface="Trebuchet MS"/>
                          <a:cs typeface="Trebuchet MS"/>
                        </a:rPr>
                        <a:t>&lt;=</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495"/>
                        </a:spcBef>
                      </a:pPr>
                      <a:r>
                        <a:rPr dirty="0" sz="1800">
                          <a:solidFill>
                            <a:srgbClr val="001F5F"/>
                          </a:solidFill>
                          <a:latin typeface="Trebuchet MS"/>
                          <a:cs typeface="Trebuchet MS"/>
                        </a:rPr>
                        <a:t>Lesser</a:t>
                      </a:r>
                      <a:r>
                        <a:rPr dirty="0" sz="1800" spc="-15">
                          <a:solidFill>
                            <a:srgbClr val="001F5F"/>
                          </a:solidFill>
                          <a:latin typeface="Trebuchet MS"/>
                          <a:cs typeface="Trebuchet MS"/>
                        </a:rPr>
                        <a:t> </a:t>
                      </a:r>
                      <a:r>
                        <a:rPr dirty="0" sz="1800">
                          <a:solidFill>
                            <a:srgbClr val="001F5F"/>
                          </a:solidFill>
                          <a:latin typeface="Trebuchet MS"/>
                          <a:cs typeface="Trebuchet MS"/>
                        </a:rPr>
                        <a:t>than</a:t>
                      </a:r>
                      <a:r>
                        <a:rPr dirty="0" sz="1800" spc="-15">
                          <a:solidFill>
                            <a:srgbClr val="001F5F"/>
                          </a:solidFill>
                          <a:latin typeface="Trebuchet MS"/>
                          <a:cs typeface="Trebuchet MS"/>
                        </a:rPr>
                        <a:t> </a:t>
                      </a:r>
                      <a:r>
                        <a:rPr dirty="0" sz="1800">
                          <a:solidFill>
                            <a:srgbClr val="001F5F"/>
                          </a:solidFill>
                          <a:latin typeface="Trebuchet MS"/>
                          <a:cs typeface="Trebuchet MS"/>
                        </a:rPr>
                        <a:t>or</a:t>
                      </a:r>
                      <a:r>
                        <a:rPr dirty="0" sz="1800" spc="-20">
                          <a:solidFill>
                            <a:srgbClr val="001F5F"/>
                          </a:solidFill>
                          <a:latin typeface="Trebuchet MS"/>
                          <a:cs typeface="Trebuchet MS"/>
                        </a:rPr>
                        <a:t> </a:t>
                      </a:r>
                      <a:r>
                        <a:rPr dirty="0" sz="1800">
                          <a:solidFill>
                            <a:srgbClr val="001F5F"/>
                          </a:solidFill>
                          <a:latin typeface="Trebuchet MS"/>
                          <a:cs typeface="Trebuchet MS"/>
                        </a:rPr>
                        <a:t>equal</a:t>
                      </a:r>
                      <a:r>
                        <a:rPr dirty="0" sz="1800" spc="-10">
                          <a:solidFill>
                            <a:srgbClr val="001F5F"/>
                          </a:solidFill>
                          <a:latin typeface="Trebuchet MS"/>
                          <a:cs typeface="Trebuchet MS"/>
                        </a:rPr>
                        <a:t> </a:t>
                      </a:r>
                      <a:r>
                        <a:rPr dirty="0" sz="1800" spc="-25">
                          <a:solidFill>
                            <a:srgbClr val="001F5F"/>
                          </a:solidFill>
                          <a:latin typeface="Trebuchet MS"/>
                          <a:cs typeface="Trebuchet MS"/>
                        </a:rPr>
                        <a:t>to</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495"/>
                        </a:spcBef>
                      </a:pPr>
                      <a:r>
                        <a:rPr dirty="0" sz="1800">
                          <a:solidFill>
                            <a:srgbClr val="001F5F"/>
                          </a:solidFill>
                          <a:latin typeface="Trebuchet MS"/>
                          <a:cs typeface="Trebuchet MS"/>
                        </a:rPr>
                        <a:t>(A</a:t>
                      </a:r>
                      <a:r>
                        <a:rPr dirty="0" sz="1800" spc="-130">
                          <a:solidFill>
                            <a:srgbClr val="001F5F"/>
                          </a:solidFill>
                          <a:latin typeface="Trebuchet MS"/>
                          <a:cs typeface="Trebuchet MS"/>
                        </a:rPr>
                        <a:t> </a:t>
                      </a:r>
                      <a:r>
                        <a:rPr dirty="0" sz="1800">
                          <a:solidFill>
                            <a:srgbClr val="001F5F"/>
                          </a:solidFill>
                          <a:latin typeface="Trebuchet MS"/>
                          <a:cs typeface="Trebuchet MS"/>
                        </a:rPr>
                        <a:t>&lt;=</a:t>
                      </a:r>
                      <a:r>
                        <a:rPr dirty="0" sz="1800" spc="15">
                          <a:solidFill>
                            <a:srgbClr val="001F5F"/>
                          </a:solidFill>
                          <a:latin typeface="Trebuchet MS"/>
                          <a:cs typeface="Trebuchet MS"/>
                        </a:rPr>
                        <a:t> </a:t>
                      </a:r>
                      <a:r>
                        <a:rPr dirty="0" sz="1800">
                          <a:solidFill>
                            <a:srgbClr val="001F5F"/>
                          </a:solidFill>
                          <a:latin typeface="Trebuchet MS"/>
                          <a:cs typeface="Trebuchet MS"/>
                        </a:rPr>
                        <a:t>B)</a:t>
                      </a:r>
                      <a:r>
                        <a:rPr dirty="0" sz="1800" spc="-20">
                          <a:solidFill>
                            <a:srgbClr val="001F5F"/>
                          </a:solidFill>
                          <a:latin typeface="Trebuchet MS"/>
                          <a:cs typeface="Trebuchet MS"/>
                        </a:rPr>
                        <a:t> </a:t>
                      </a:r>
                      <a:r>
                        <a:rPr dirty="0" sz="1800">
                          <a:solidFill>
                            <a:srgbClr val="001F5F"/>
                          </a:solidFill>
                          <a:latin typeface="Trebuchet MS"/>
                          <a:cs typeface="Trebuchet MS"/>
                        </a:rPr>
                        <a:t>is</a:t>
                      </a:r>
                      <a:r>
                        <a:rPr dirty="0" sz="1800" spc="-55">
                          <a:solidFill>
                            <a:srgbClr val="001F5F"/>
                          </a:solidFill>
                          <a:latin typeface="Trebuchet MS"/>
                          <a:cs typeface="Trebuchet MS"/>
                        </a:rPr>
                        <a:t> </a:t>
                      </a:r>
                      <a:r>
                        <a:rPr dirty="0" sz="1800" spc="-20">
                          <a:solidFill>
                            <a:srgbClr val="001F5F"/>
                          </a:solidFill>
                          <a:latin typeface="Trebuchet MS"/>
                          <a:cs typeface="Trebuchet MS"/>
                        </a:rPr>
                        <a:t>True</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553085">
                <a:tc>
                  <a:txBody>
                    <a:bodyPr/>
                    <a:lstStyle/>
                    <a:p>
                      <a:pPr algn="ctr">
                        <a:lnSpc>
                          <a:spcPct val="100000"/>
                        </a:lnSpc>
                        <a:spcBef>
                          <a:spcPts val="495"/>
                        </a:spcBef>
                      </a:pPr>
                      <a:r>
                        <a:rPr dirty="0" sz="1800" spc="-25">
                          <a:solidFill>
                            <a:srgbClr val="001F5F"/>
                          </a:solidFill>
                          <a:latin typeface="Trebuchet MS"/>
                          <a:cs typeface="Trebuchet MS"/>
                        </a:rPr>
                        <a:t>==</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1270">
                        <a:lnSpc>
                          <a:spcPct val="100000"/>
                        </a:lnSpc>
                        <a:spcBef>
                          <a:spcPts val="495"/>
                        </a:spcBef>
                      </a:pPr>
                      <a:r>
                        <a:rPr dirty="0" sz="1800" spc="-10">
                          <a:solidFill>
                            <a:srgbClr val="001F5F"/>
                          </a:solidFill>
                          <a:latin typeface="Trebuchet MS"/>
                          <a:cs typeface="Trebuchet MS"/>
                        </a:rPr>
                        <a:t>Equality</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marL="1270">
                        <a:lnSpc>
                          <a:spcPct val="100000"/>
                        </a:lnSpc>
                        <a:spcBef>
                          <a:spcPts val="495"/>
                        </a:spcBef>
                      </a:pPr>
                      <a:r>
                        <a:rPr dirty="0" sz="1800">
                          <a:solidFill>
                            <a:srgbClr val="001F5F"/>
                          </a:solidFill>
                          <a:latin typeface="Trebuchet MS"/>
                          <a:cs typeface="Trebuchet MS"/>
                        </a:rPr>
                        <a:t>(A==B)</a:t>
                      </a:r>
                      <a:r>
                        <a:rPr dirty="0" sz="1800" spc="-15">
                          <a:solidFill>
                            <a:srgbClr val="001F5F"/>
                          </a:solidFill>
                          <a:latin typeface="Trebuchet MS"/>
                          <a:cs typeface="Trebuchet MS"/>
                        </a:rPr>
                        <a:t> </a:t>
                      </a:r>
                      <a:r>
                        <a:rPr dirty="0" sz="1800">
                          <a:solidFill>
                            <a:srgbClr val="001F5F"/>
                          </a:solidFill>
                          <a:latin typeface="Trebuchet MS"/>
                          <a:cs typeface="Trebuchet MS"/>
                        </a:rPr>
                        <a:t>is</a:t>
                      </a:r>
                      <a:r>
                        <a:rPr dirty="0" sz="1800" spc="-25">
                          <a:solidFill>
                            <a:srgbClr val="001F5F"/>
                          </a:solidFill>
                          <a:latin typeface="Trebuchet MS"/>
                          <a:cs typeface="Trebuchet MS"/>
                        </a:rPr>
                        <a:t> </a:t>
                      </a:r>
                      <a:r>
                        <a:rPr dirty="0" sz="1800" spc="-20">
                          <a:solidFill>
                            <a:srgbClr val="001F5F"/>
                          </a:solidFill>
                          <a:latin typeface="Trebuchet MS"/>
                          <a:cs typeface="Trebuchet MS"/>
                        </a:rPr>
                        <a:t>False</a:t>
                      </a:r>
                      <a:endParaRPr sz="1800">
                        <a:latin typeface="Trebuchet MS"/>
                        <a:cs typeface="Trebuchet MS"/>
                      </a:endParaRPr>
                    </a:p>
                  </a:txBody>
                  <a:tcPr marL="0" marR="0" marB="0" marT="62865">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r h="553085">
                <a:tc>
                  <a:txBody>
                    <a:bodyPr/>
                    <a:lstStyle/>
                    <a:p>
                      <a:pPr algn="ctr">
                        <a:lnSpc>
                          <a:spcPct val="100000"/>
                        </a:lnSpc>
                        <a:spcBef>
                          <a:spcPts val="500"/>
                        </a:spcBef>
                      </a:pPr>
                      <a:r>
                        <a:rPr dirty="0" sz="1800" spc="-25">
                          <a:solidFill>
                            <a:srgbClr val="001F5F"/>
                          </a:solidFill>
                          <a:latin typeface="Trebuchet MS"/>
                          <a:cs typeface="Trebuchet MS"/>
                        </a:rPr>
                        <a:t>!=</a:t>
                      </a:r>
                      <a:endParaRPr sz="1800">
                        <a:latin typeface="Trebuchet MS"/>
                        <a:cs typeface="Trebuchet MS"/>
                      </a:endParaRPr>
                    </a:p>
                  </a:txBody>
                  <a:tcPr marL="0" marR="0" marB="0" marT="6350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500"/>
                        </a:spcBef>
                      </a:pPr>
                      <a:r>
                        <a:rPr dirty="0" sz="1800">
                          <a:solidFill>
                            <a:srgbClr val="001F5F"/>
                          </a:solidFill>
                          <a:latin typeface="Trebuchet MS"/>
                          <a:cs typeface="Trebuchet MS"/>
                        </a:rPr>
                        <a:t>Not</a:t>
                      </a:r>
                      <a:r>
                        <a:rPr dirty="0" sz="1800" spc="-30">
                          <a:solidFill>
                            <a:srgbClr val="001F5F"/>
                          </a:solidFill>
                          <a:latin typeface="Trebuchet MS"/>
                          <a:cs typeface="Trebuchet MS"/>
                        </a:rPr>
                        <a:t> </a:t>
                      </a:r>
                      <a:r>
                        <a:rPr dirty="0" sz="1800" spc="-10">
                          <a:solidFill>
                            <a:srgbClr val="001F5F"/>
                          </a:solidFill>
                          <a:latin typeface="Trebuchet MS"/>
                          <a:cs typeface="Trebuchet MS"/>
                        </a:rPr>
                        <a:t>equal</a:t>
                      </a:r>
                      <a:endParaRPr sz="1800">
                        <a:latin typeface="Trebuchet MS"/>
                        <a:cs typeface="Trebuchet MS"/>
                      </a:endParaRPr>
                    </a:p>
                  </a:txBody>
                  <a:tcPr marL="0" marR="0" marB="0" marT="6350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500"/>
                        </a:spcBef>
                      </a:pPr>
                      <a:r>
                        <a:rPr dirty="0" sz="1800">
                          <a:solidFill>
                            <a:srgbClr val="001F5F"/>
                          </a:solidFill>
                          <a:latin typeface="Trebuchet MS"/>
                          <a:cs typeface="Trebuchet MS"/>
                        </a:rPr>
                        <a:t>(A!=B)</a:t>
                      </a:r>
                      <a:r>
                        <a:rPr dirty="0" sz="1800" spc="-30">
                          <a:solidFill>
                            <a:srgbClr val="001F5F"/>
                          </a:solidFill>
                          <a:latin typeface="Trebuchet MS"/>
                          <a:cs typeface="Trebuchet MS"/>
                        </a:rPr>
                        <a:t> </a:t>
                      </a:r>
                      <a:r>
                        <a:rPr dirty="0" sz="1800">
                          <a:solidFill>
                            <a:srgbClr val="001F5F"/>
                          </a:solidFill>
                          <a:latin typeface="Trebuchet MS"/>
                          <a:cs typeface="Trebuchet MS"/>
                        </a:rPr>
                        <a:t>is</a:t>
                      </a:r>
                      <a:r>
                        <a:rPr dirty="0" sz="1800" spc="-40">
                          <a:solidFill>
                            <a:srgbClr val="001F5F"/>
                          </a:solidFill>
                          <a:latin typeface="Trebuchet MS"/>
                          <a:cs typeface="Trebuchet MS"/>
                        </a:rPr>
                        <a:t> </a:t>
                      </a:r>
                      <a:r>
                        <a:rPr dirty="0" sz="1800" spc="-20">
                          <a:solidFill>
                            <a:srgbClr val="001F5F"/>
                          </a:solidFill>
                          <a:latin typeface="Trebuchet MS"/>
                          <a:cs typeface="Trebuchet MS"/>
                        </a:rPr>
                        <a:t>True</a:t>
                      </a:r>
                      <a:endParaRPr sz="1800">
                        <a:latin typeface="Trebuchet MS"/>
                        <a:cs typeface="Trebuchet MS"/>
                      </a:endParaRPr>
                    </a:p>
                  </a:txBody>
                  <a:tcPr marL="0" marR="0" marB="0" marT="6350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r>
            </a:tbl>
          </a:graphicData>
        </a:graphic>
      </p:graphicFrame>
      <p:pic>
        <p:nvPicPr>
          <p:cNvPr id="4" name="object 4" descr=""/>
          <p:cNvPicPr/>
          <p:nvPr/>
        </p:nvPicPr>
        <p:blipFill>
          <a:blip r:embed="rId2" cstate="print"/>
          <a:stretch>
            <a:fillRect/>
          </a:stretch>
        </p:blipFill>
        <p:spPr>
          <a:xfrm>
            <a:off x="7336535" y="6089903"/>
            <a:ext cx="1700783" cy="5669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1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Bilal</dc:creator>
  <dc:title>INTRODUCTION TO VARIABLES: A variable is “a named space in the memory” that stores values. In other words, it acts a container for values in a program.  Rules for naming a variable in Dart  Variable name can consist of letter and alphabets. Keywords are not allowed to use as a variable name. Blank spaces are not allowed in variable name. First character of variable should always be alphabet and cannot be digit. Variable name are case sensitive i.e. UPPER and lower case are significant. Special characters like #, $ are not allowed except the underscore (_) and the dollar ($) sign.</dc:title>
  <dcterms:created xsi:type="dcterms:W3CDTF">2023-05-27T20:18:53Z</dcterms:created>
  <dcterms:modified xsi:type="dcterms:W3CDTF">2023-05-27T20:18:53Z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2021-03-29T00:00:00Z</vt:filetime>
  </property>
  <property fmtid="{D5CDD505-2E9C-101B-9397-08002B2CF9AE}" pid="3" name="Creator">
    <vt:lpwstr>Microsoft® PowerPoint® 2016</vt:lpwstr>
  </property>
  <property fmtid="{D5CDD505-2E9C-101B-9397-08002B2CF9AE}" pid="4" name="LastSaved">
    <vt:filetime>2023-05-27T00:00:00Z</vt:filetime>
  </property>
  <property fmtid="{D5CDD505-2E9C-101B-9397-08002B2CF9AE}" pid="5" name="Producer">
    <vt:lpwstr>Microsoft® PowerPoint® 2016</vt:lpwstr>
  </property>
</Properties>
</file>