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    <Relationship Id="rId2" Type="http://schemas.openxmlformats.org/officeDocument/2006/relationships/extended-properties" Target="docProps/app.xml"/>
    <Relationship Id="rId3" Type="http://schemas.openxmlformats.org/package/2006/relationships/metadata/core-properties" Target="docProps/core.xml"/>
    <Relationship Id="rId4" Type="http://schemas.openxmlformats.org/officeDocument/2006/relationships/custom-properties" Target="docProps/custom.xml"/>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?>
<Relationships xmlns="http://schemas.openxmlformats.org/package/2006/relationships">
   <Relationship Id="rId1" Type="http://schemas.openxmlformats.org/officeDocument/2006/relationships/slideMaster" Target="../slideMasters/slideMaster1.xml" />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2" Type="http://schemas.openxmlformats.org/officeDocument/2006/relationships/theme" Target="../theme/theme1.xml"/>
    <Relationship Id="rId1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0.jpeg"/><Relationship Id="rId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0.jpeg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image" Target="../media/image0.jpeg"/><Relationship Id="rId7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0.jpeg"/><Relationship Id="rId9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0" Type="http://schemas.openxmlformats.org/officeDocument/2006/relationships/image" Target="../media/image0.jpeg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2" Type="http://schemas.openxmlformats.org/officeDocument/2006/relationships/image" Target="../media/image0.jpeg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4" Type="http://schemas.openxmlformats.org/officeDocument/2006/relationships/image" Target="../media/image0.jpeg"/><Relationship Id="rId15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9366504" y="-3048"/>
            <a:ext cx="1228344" cy="6867143"/>
          </a:xfrm>
          <a:custGeom>
            <a:avLst/>
            <a:gdLst/>
            <a:ahLst/>
            <a:cxnLst/>
            <a:rect l="l" t="t" r="r" b="b"/>
            <a:pathLst>
              <a:path w="1228344" h="6867143">
                <a:moveTo>
                  <a:pt x="4572" y="4572"/>
                </a:moveTo>
                <a:lnTo>
                  <a:pt x="1223772" y="6862571"/>
                </a:lnTo>
                <a:close/>
              </a:path>
            </a:pathLst>
          </a:custGeom>
          <a:ln w="914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7421880" y="3678936"/>
            <a:ext cx="4772660" cy="3185731"/>
          </a:xfrm>
          <a:custGeom>
            <a:avLst/>
            <a:gdLst/>
            <a:ahLst/>
            <a:cxnLst/>
            <a:rect l="l" t="t" r="r" b="b"/>
            <a:pathLst>
              <a:path w="4772660" h="3185731">
                <a:moveTo>
                  <a:pt x="4768088" y="4572"/>
                </a:moveTo>
                <a:lnTo>
                  <a:pt x="4572" y="3181159"/>
                </a:lnTo>
                <a:close/>
              </a:path>
            </a:pathLst>
          </a:custGeom>
          <a:ln w="9144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9180576" y="-9144"/>
            <a:ext cx="3008376" cy="6867144"/>
          </a:xfrm>
          <a:custGeom>
            <a:avLst/>
            <a:gdLst/>
            <a:ahLst/>
            <a:cxnLst/>
            <a:rect l="l" t="t" r="r" b="b"/>
            <a:pathLst>
              <a:path w="3008376" h="6867144">
                <a:moveTo>
                  <a:pt x="0" y="6867144"/>
                </a:moveTo>
                <a:lnTo>
                  <a:pt x="2046224" y="0"/>
                </a:lnTo>
                <a:lnTo>
                  <a:pt x="3008376" y="0"/>
                </a:lnTo>
                <a:lnTo>
                  <a:pt x="3008376" y="6867144"/>
                </a:lnTo>
                <a:close/>
              </a:path>
            </a:pathLst>
          </a:custGeom>
          <a:solidFill>
            <a:srgbClr val="90C226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604248" y="-9144"/>
            <a:ext cx="2587752" cy="6867144"/>
          </a:xfrm>
          <a:custGeom>
            <a:avLst/>
            <a:gdLst/>
            <a:ahLst/>
            <a:cxnLst/>
            <a:rect l="l" t="t" r="r" b="b"/>
            <a:pathLst>
              <a:path w="2587752" h="6867144">
                <a:moveTo>
                  <a:pt x="1209040" y="6867144"/>
                </a:moveTo>
                <a:lnTo>
                  <a:pt x="0" y="0"/>
                </a:lnTo>
                <a:lnTo>
                  <a:pt x="2587752" y="0"/>
                </a:lnTo>
                <a:lnTo>
                  <a:pt x="2587752" y="6867144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933688" y="3048000"/>
            <a:ext cx="3258312" cy="3809999"/>
          </a:xfrm>
          <a:custGeom>
            <a:avLst/>
            <a:gdLst/>
            <a:ahLst/>
            <a:cxnLst/>
            <a:rect l="l" t="t" r="r" b="b"/>
            <a:pathLst>
              <a:path w="3258312" h="3809999">
                <a:moveTo>
                  <a:pt x="0" y="3809999"/>
                </a:moveTo>
                <a:lnTo>
                  <a:pt x="3258312" y="0"/>
                </a:lnTo>
                <a:lnTo>
                  <a:pt x="3258312" y="3809999"/>
                </a:lnTo>
                <a:close/>
              </a:path>
            </a:pathLst>
          </a:custGeom>
          <a:solidFill>
            <a:srgbClr val="54A021">
              <a:alpha val="72157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336024" y="-9144"/>
            <a:ext cx="2852928" cy="6867144"/>
          </a:xfrm>
          <a:custGeom>
            <a:avLst/>
            <a:gdLst/>
            <a:ahLst/>
            <a:cxnLst/>
            <a:rect l="l" t="t" r="r" b="b"/>
            <a:pathLst>
              <a:path w="2852928" h="6867144">
                <a:moveTo>
                  <a:pt x="2469515" y="6867144"/>
                </a:moveTo>
                <a:lnTo>
                  <a:pt x="0" y="0"/>
                </a:lnTo>
                <a:lnTo>
                  <a:pt x="2852928" y="0"/>
                </a:lnTo>
                <a:lnTo>
                  <a:pt x="2852928" y="6867144"/>
                </a:lnTo>
                <a:close/>
              </a:path>
            </a:pathLst>
          </a:custGeom>
          <a:solidFill>
            <a:srgbClr val="3F7819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899648" y="-9144"/>
            <a:ext cx="1289304" cy="6867144"/>
          </a:xfrm>
          <a:custGeom>
            <a:avLst/>
            <a:gdLst/>
            <a:ahLst/>
            <a:cxnLst/>
            <a:rect l="l" t="t" r="r" b="b"/>
            <a:pathLst>
              <a:path w="1289304" h="6867144">
                <a:moveTo>
                  <a:pt x="0" y="6867144"/>
                </a:moveTo>
                <a:lnTo>
                  <a:pt x="1019048" y="0"/>
                </a:lnTo>
                <a:lnTo>
                  <a:pt x="1289304" y="0"/>
                </a:lnTo>
                <a:lnTo>
                  <a:pt x="1289304" y="6867144"/>
                </a:lnTo>
                <a:close/>
              </a:path>
            </a:pathLst>
          </a:custGeom>
          <a:solidFill>
            <a:srgbClr val="C0E474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0939272" y="-9144"/>
            <a:ext cx="1249680" cy="6867144"/>
          </a:xfrm>
          <a:custGeom>
            <a:avLst/>
            <a:gdLst/>
            <a:ahLst/>
            <a:cxnLst/>
            <a:rect l="l" t="t" r="r" b="b"/>
            <a:pathLst>
              <a:path w="1249680" h="6867144">
                <a:moveTo>
                  <a:pt x="1109218" y="6867144"/>
                </a:moveTo>
                <a:lnTo>
                  <a:pt x="0" y="0"/>
                </a:lnTo>
                <a:lnTo>
                  <a:pt x="1249680" y="0"/>
                </a:lnTo>
                <a:lnTo>
                  <a:pt x="1249680" y="6867144"/>
                </a:lnTo>
                <a:close/>
              </a:path>
            </a:pathLst>
          </a:custGeom>
          <a:solidFill>
            <a:srgbClr val="90C226">
              <a:alpha val="6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0372344" y="3590544"/>
            <a:ext cx="1816608" cy="3267455"/>
          </a:xfrm>
          <a:custGeom>
            <a:avLst/>
            <a:gdLst/>
            <a:ahLst/>
            <a:cxnLst/>
            <a:rect l="l" t="t" r="r" b="b"/>
            <a:pathLst>
              <a:path w="1816608" h="3267455">
                <a:moveTo>
                  <a:pt x="0" y="3267455"/>
                </a:moveTo>
                <a:lnTo>
                  <a:pt x="1816608" y="0"/>
                </a:lnTo>
                <a:lnTo>
                  <a:pt x="1816608" y="3267455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4014216"/>
            <a:ext cx="448056" cy="2843784"/>
          </a:xfrm>
          <a:custGeom>
            <a:avLst/>
            <a:gdLst/>
            <a:ahLst/>
            <a:cxnLst/>
            <a:rect l="l" t="t" r="r" b="b"/>
            <a:pathLst>
              <a:path w="448056" h="2843784">
                <a:moveTo>
                  <a:pt x="0" y="2843784"/>
                </a:moveTo>
                <a:lnTo>
                  <a:pt x="0" y="0"/>
                </a:lnTo>
                <a:lnTo>
                  <a:pt x="448056" y="2843784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6488" y="1688592"/>
            <a:ext cx="3715512" cy="372465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69010" y="668491"/>
            <a:ext cx="2518245" cy="38220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rebuchet MS"/>
                <a:cs typeface="Trebuchet MS"/>
              </a:rPr>
              <a:t>Loops in Dart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414018"/>
            <a:ext cx="8329497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Dart Loop is used to run a block of code repetitively for a given number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688338"/>
            <a:ext cx="8274862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of times or until matches the specified condition. The main objective of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962351"/>
            <a:ext cx="8141227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the loop is to run the code multiple times. Dart supports the following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237359"/>
            <a:ext cx="1673351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type of loops: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786253"/>
            <a:ext cx="1873605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1) Dart for loop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3334586"/>
            <a:ext cx="2236629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2) Dart for…in loop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3883480"/>
            <a:ext cx="2153995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3) Dart while loop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4432808"/>
            <a:ext cx="2535225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4) Dart do-while loop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6536" y="6089904"/>
            <a:ext cx="170078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9366504" y="-3048"/>
            <a:ext cx="1228344" cy="6867143"/>
          </a:xfrm>
          <a:custGeom>
            <a:avLst/>
            <a:gdLst/>
            <a:ahLst/>
            <a:cxnLst/>
            <a:rect l="l" t="t" r="r" b="b"/>
            <a:pathLst>
              <a:path w="1228344" h="6867143">
                <a:moveTo>
                  <a:pt x="4572" y="4572"/>
                </a:moveTo>
                <a:lnTo>
                  <a:pt x="1223772" y="6862571"/>
                </a:lnTo>
                <a:close/>
              </a:path>
            </a:pathLst>
          </a:custGeom>
          <a:ln w="914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421880" y="3678936"/>
            <a:ext cx="4772660" cy="3185731"/>
          </a:xfrm>
          <a:custGeom>
            <a:avLst/>
            <a:gdLst/>
            <a:ahLst/>
            <a:cxnLst/>
            <a:rect l="l" t="t" r="r" b="b"/>
            <a:pathLst>
              <a:path w="4772660" h="3185731">
                <a:moveTo>
                  <a:pt x="4768088" y="4572"/>
                </a:moveTo>
                <a:lnTo>
                  <a:pt x="4572" y="3181159"/>
                </a:lnTo>
                <a:close/>
              </a:path>
            </a:pathLst>
          </a:custGeom>
          <a:ln w="9144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180576" y="-9144"/>
            <a:ext cx="3008376" cy="6867144"/>
          </a:xfrm>
          <a:custGeom>
            <a:avLst/>
            <a:gdLst/>
            <a:ahLst/>
            <a:cxnLst/>
            <a:rect l="l" t="t" r="r" b="b"/>
            <a:pathLst>
              <a:path w="3008376" h="6867144">
                <a:moveTo>
                  <a:pt x="0" y="6867144"/>
                </a:moveTo>
                <a:lnTo>
                  <a:pt x="2046224" y="0"/>
                </a:lnTo>
                <a:lnTo>
                  <a:pt x="3008376" y="0"/>
                </a:lnTo>
                <a:lnTo>
                  <a:pt x="3008376" y="6867144"/>
                </a:lnTo>
                <a:close/>
              </a:path>
            </a:pathLst>
          </a:custGeom>
          <a:solidFill>
            <a:srgbClr val="90C226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604248" y="-9144"/>
            <a:ext cx="2587752" cy="6867144"/>
          </a:xfrm>
          <a:custGeom>
            <a:avLst/>
            <a:gdLst/>
            <a:ahLst/>
            <a:cxnLst/>
            <a:rect l="l" t="t" r="r" b="b"/>
            <a:pathLst>
              <a:path w="2587752" h="6867144">
                <a:moveTo>
                  <a:pt x="1209040" y="6867144"/>
                </a:moveTo>
                <a:lnTo>
                  <a:pt x="0" y="0"/>
                </a:lnTo>
                <a:lnTo>
                  <a:pt x="2587752" y="0"/>
                </a:lnTo>
                <a:lnTo>
                  <a:pt x="2587752" y="6867144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933688" y="3048000"/>
            <a:ext cx="3258312" cy="3809999"/>
          </a:xfrm>
          <a:custGeom>
            <a:avLst/>
            <a:gdLst/>
            <a:ahLst/>
            <a:cxnLst/>
            <a:rect l="l" t="t" r="r" b="b"/>
            <a:pathLst>
              <a:path w="3258312" h="3809999">
                <a:moveTo>
                  <a:pt x="0" y="3809999"/>
                </a:moveTo>
                <a:lnTo>
                  <a:pt x="3258312" y="0"/>
                </a:lnTo>
                <a:lnTo>
                  <a:pt x="3258312" y="3809999"/>
                </a:lnTo>
                <a:close/>
              </a:path>
            </a:pathLst>
          </a:custGeom>
          <a:solidFill>
            <a:srgbClr val="54A021">
              <a:alpha val="72157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9336024" y="-9144"/>
            <a:ext cx="2852928" cy="6867144"/>
          </a:xfrm>
          <a:custGeom>
            <a:avLst/>
            <a:gdLst/>
            <a:ahLst/>
            <a:cxnLst/>
            <a:rect l="l" t="t" r="r" b="b"/>
            <a:pathLst>
              <a:path w="2852928" h="6867144">
                <a:moveTo>
                  <a:pt x="2469515" y="6867144"/>
                </a:moveTo>
                <a:lnTo>
                  <a:pt x="0" y="0"/>
                </a:lnTo>
                <a:lnTo>
                  <a:pt x="2852928" y="0"/>
                </a:lnTo>
                <a:lnTo>
                  <a:pt x="2852928" y="6867144"/>
                </a:lnTo>
                <a:close/>
              </a:path>
            </a:pathLst>
          </a:custGeom>
          <a:solidFill>
            <a:srgbClr val="3F7819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899648" y="-9144"/>
            <a:ext cx="1289304" cy="6867144"/>
          </a:xfrm>
          <a:custGeom>
            <a:avLst/>
            <a:gdLst/>
            <a:ahLst/>
            <a:cxnLst/>
            <a:rect l="l" t="t" r="r" b="b"/>
            <a:pathLst>
              <a:path w="1289304" h="6867144">
                <a:moveTo>
                  <a:pt x="0" y="6867144"/>
                </a:moveTo>
                <a:lnTo>
                  <a:pt x="1019048" y="0"/>
                </a:lnTo>
                <a:lnTo>
                  <a:pt x="1289304" y="0"/>
                </a:lnTo>
                <a:lnTo>
                  <a:pt x="1289304" y="6867144"/>
                </a:lnTo>
                <a:close/>
              </a:path>
            </a:pathLst>
          </a:custGeom>
          <a:solidFill>
            <a:srgbClr val="C0E474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939272" y="-9144"/>
            <a:ext cx="1249680" cy="6867144"/>
          </a:xfrm>
          <a:custGeom>
            <a:avLst/>
            <a:gdLst/>
            <a:ahLst/>
            <a:cxnLst/>
            <a:rect l="l" t="t" r="r" b="b"/>
            <a:pathLst>
              <a:path w="1249680" h="6867144">
                <a:moveTo>
                  <a:pt x="1109218" y="6867144"/>
                </a:moveTo>
                <a:lnTo>
                  <a:pt x="0" y="0"/>
                </a:lnTo>
                <a:lnTo>
                  <a:pt x="1249680" y="0"/>
                </a:lnTo>
                <a:lnTo>
                  <a:pt x="1249680" y="6867144"/>
                </a:lnTo>
                <a:close/>
              </a:path>
            </a:pathLst>
          </a:custGeom>
          <a:solidFill>
            <a:srgbClr val="90C226">
              <a:alpha val="6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372344" y="3590544"/>
            <a:ext cx="1816608" cy="3267455"/>
          </a:xfrm>
          <a:custGeom>
            <a:avLst/>
            <a:gdLst/>
            <a:ahLst/>
            <a:cxnLst/>
            <a:rect l="l" t="t" r="r" b="b"/>
            <a:pathLst>
              <a:path w="1816608" h="3267455">
                <a:moveTo>
                  <a:pt x="0" y="3267455"/>
                </a:moveTo>
                <a:lnTo>
                  <a:pt x="1816608" y="0"/>
                </a:lnTo>
                <a:lnTo>
                  <a:pt x="1816608" y="3267455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4014216"/>
            <a:ext cx="448056" cy="2843784"/>
          </a:xfrm>
          <a:custGeom>
            <a:avLst/>
            <a:gdLst/>
            <a:ahLst/>
            <a:cxnLst/>
            <a:rect l="l" t="t" r="r" b="b"/>
            <a:pathLst>
              <a:path w="448056" h="2843784">
                <a:moveTo>
                  <a:pt x="0" y="2843784"/>
                </a:moveTo>
                <a:lnTo>
                  <a:pt x="0" y="0"/>
                </a:lnTo>
                <a:lnTo>
                  <a:pt x="448056" y="2843784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6488" y="1688592"/>
            <a:ext cx="3715512" cy="372465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69010" y="668491"/>
            <a:ext cx="1694910" cy="38220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rebuchet MS"/>
                <a:cs typeface="Trebuchet MS"/>
              </a:rPr>
              <a:t>For Loop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151483"/>
            <a:ext cx="8437858" cy="2155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Trebuchet MS"/>
                <a:cs typeface="Trebuchet MS"/>
              </a:rPr>
              <a:t>The for loop is used when we know how many times a block of code will execute.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901391"/>
            <a:ext cx="1491543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void main()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176399"/>
            <a:ext cx="305866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{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2724733"/>
            <a:ext cx="7532484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for(var num=1; num&lt;=10; num++)       //for loop to print 1-10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122543" y="2999613"/>
            <a:ext cx="1168146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numbers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3273626"/>
            <a:ext cx="305816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{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18209" y="3548507"/>
            <a:ext cx="4400779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print(num);     //to print the number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3822520"/>
            <a:ext cx="305816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4097528"/>
            <a:ext cx="227914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6536" y="6089904"/>
            <a:ext cx="170078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9366504" y="-3048"/>
            <a:ext cx="1228344" cy="6867143"/>
          </a:xfrm>
          <a:custGeom>
            <a:avLst/>
            <a:gdLst/>
            <a:ahLst/>
            <a:cxnLst/>
            <a:rect l="l" t="t" r="r" b="b"/>
            <a:pathLst>
              <a:path w="1228344" h="6867143">
                <a:moveTo>
                  <a:pt x="4572" y="4572"/>
                </a:moveTo>
                <a:lnTo>
                  <a:pt x="1223772" y="6862571"/>
                </a:lnTo>
                <a:close/>
              </a:path>
            </a:pathLst>
          </a:custGeom>
          <a:ln w="914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421880" y="3678936"/>
            <a:ext cx="4772660" cy="3185731"/>
          </a:xfrm>
          <a:custGeom>
            <a:avLst/>
            <a:gdLst/>
            <a:ahLst/>
            <a:cxnLst/>
            <a:rect l="l" t="t" r="r" b="b"/>
            <a:pathLst>
              <a:path w="4772660" h="3185731">
                <a:moveTo>
                  <a:pt x="4768088" y="4572"/>
                </a:moveTo>
                <a:lnTo>
                  <a:pt x="4572" y="3181159"/>
                </a:lnTo>
                <a:close/>
              </a:path>
            </a:pathLst>
          </a:custGeom>
          <a:ln w="9144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9180576" y="-9144"/>
            <a:ext cx="3008376" cy="6867144"/>
          </a:xfrm>
          <a:custGeom>
            <a:avLst/>
            <a:gdLst/>
            <a:ahLst/>
            <a:cxnLst/>
            <a:rect l="l" t="t" r="r" b="b"/>
            <a:pathLst>
              <a:path w="3008376" h="6867144">
                <a:moveTo>
                  <a:pt x="0" y="6867144"/>
                </a:moveTo>
                <a:lnTo>
                  <a:pt x="2046224" y="0"/>
                </a:lnTo>
                <a:lnTo>
                  <a:pt x="3008376" y="0"/>
                </a:lnTo>
                <a:lnTo>
                  <a:pt x="3008376" y="6867144"/>
                </a:lnTo>
                <a:close/>
              </a:path>
            </a:pathLst>
          </a:custGeom>
          <a:solidFill>
            <a:srgbClr val="90C226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9604248" y="-9144"/>
            <a:ext cx="2587752" cy="6867144"/>
          </a:xfrm>
          <a:custGeom>
            <a:avLst/>
            <a:gdLst/>
            <a:ahLst/>
            <a:cxnLst/>
            <a:rect l="l" t="t" r="r" b="b"/>
            <a:pathLst>
              <a:path w="2587752" h="6867144">
                <a:moveTo>
                  <a:pt x="1209040" y="6867144"/>
                </a:moveTo>
                <a:lnTo>
                  <a:pt x="0" y="0"/>
                </a:lnTo>
                <a:lnTo>
                  <a:pt x="2587752" y="0"/>
                </a:lnTo>
                <a:lnTo>
                  <a:pt x="2587752" y="6867144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933688" y="3048000"/>
            <a:ext cx="3258312" cy="3809999"/>
          </a:xfrm>
          <a:custGeom>
            <a:avLst/>
            <a:gdLst/>
            <a:ahLst/>
            <a:cxnLst/>
            <a:rect l="l" t="t" r="r" b="b"/>
            <a:pathLst>
              <a:path w="3258312" h="3809999">
                <a:moveTo>
                  <a:pt x="0" y="3809999"/>
                </a:moveTo>
                <a:lnTo>
                  <a:pt x="3258312" y="0"/>
                </a:lnTo>
                <a:lnTo>
                  <a:pt x="3258312" y="3809999"/>
                </a:lnTo>
                <a:close/>
              </a:path>
            </a:pathLst>
          </a:custGeom>
          <a:solidFill>
            <a:srgbClr val="54A021">
              <a:alpha val="72157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336024" y="-9144"/>
            <a:ext cx="2852928" cy="6867144"/>
          </a:xfrm>
          <a:custGeom>
            <a:avLst/>
            <a:gdLst/>
            <a:ahLst/>
            <a:cxnLst/>
            <a:rect l="l" t="t" r="r" b="b"/>
            <a:pathLst>
              <a:path w="2852928" h="6867144">
                <a:moveTo>
                  <a:pt x="2469515" y="6867144"/>
                </a:moveTo>
                <a:lnTo>
                  <a:pt x="0" y="0"/>
                </a:lnTo>
                <a:lnTo>
                  <a:pt x="2852928" y="0"/>
                </a:lnTo>
                <a:lnTo>
                  <a:pt x="2852928" y="6867144"/>
                </a:lnTo>
                <a:close/>
              </a:path>
            </a:pathLst>
          </a:custGeom>
          <a:solidFill>
            <a:srgbClr val="3F7819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0899648" y="-9144"/>
            <a:ext cx="1289304" cy="6867144"/>
          </a:xfrm>
          <a:custGeom>
            <a:avLst/>
            <a:gdLst/>
            <a:ahLst/>
            <a:cxnLst/>
            <a:rect l="l" t="t" r="r" b="b"/>
            <a:pathLst>
              <a:path w="1289304" h="6867144">
                <a:moveTo>
                  <a:pt x="0" y="6867144"/>
                </a:moveTo>
                <a:lnTo>
                  <a:pt x="1019048" y="0"/>
                </a:lnTo>
                <a:lnTo>
                  <a:pt x="1289304" y="0"/>
                </a:lnTo>
                <a:lnTo>
                  <a:pt x="1289304" y="6867144"/>
                </a:lnTo>
                <a:close/>
              </a:path>
            </a:pathLst>
          </a:custGeom>
          <a:solidFill>
            <a:srgbClr val="C0E474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939272" y="-9144"/>
            <a:ext cx="1249680" cy="6867144"/>
          </a:xfrm>
          <a:custGeom>
            <a:avLst/>
            <a:gdLst/>
            <a:ahLst/>
            <a:cxnLst/>
            <a:rect l="l" t="t" r="r" b="b"/>
            <a:pathLst>
              <a:path w="1249680" h="6867144">
                <a:moveTo>
                  <a:pt x="1109218" y="6867144"/>
                </a:moveTo>
                <a:lnTo>
                  <a:pt x="0" y="0"/>
                </a:lnTo>
                <a:lnTo>
                  <a:pt x="1249680" y="0"/>
                </a:lnTo>
                <a:lnTo>
                  <a:pt x="1249680" y="6867144"/>
                </a:lnTo>
                <a:close/>
              </a:path>
            </a:pathLst>
          </a:custGeom>
          <a:solidFill>
            <a:srgbClr val="90C226">
              <a:alpha val="6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372344" y="3590544"/>
            <a:ext cx="1816608" cy="3267455"/>
          </a:xfrm>
          <a:custGeom>
            <a:avLst/>
            <a:gdLst/>
            <a:ahLst/>
            <a:cxnLst/>
            <a:rect l="l" t="t" r="r" b="b"/>
            <a:pathLst>
              <a:path w="1816608" h="3267455">
                <a:moveTo>
                  <a:pt x="0" y="3267455"/>
                </a:moveTo>
                <a:lnTo>
                  <a:pt x="1816608" y="0"/>
                </a:lnTo>
                <a:lnTo>
                  <a:pt x="1816608" y="3267455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014216"/>
            <a:ext cx="448056" cy="2843784"/>
          </a:xfrm>
          <a:custGeom>
            <a:avLst/>
            <a:gdLst/>
            <a:ahLst/>
            <a:cxnLst/>
            <a:rect l="l" t="t" r="r" b="b"/>
            <a:pathLst>
              <a:path w="448056" h="2843784">
                <a:moveTo>
                  <a:pt x="0" y="2843784"/>
                </a:moveTo>
                <a:lnTo>
                  <a:pt x="0" y="0"/>
                </a:lnTo>
                <a:lnTo>
                  <a:pt x="448056" y="2843784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6488" y="1688592"/>
            <a:ext cx="3715512" cy="372465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69010" y="668491"/>
            <a:ext cx="2154616" cy="38220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rebuchet MS"/>
                <a:cs typeface="Trebuchet MS"/>
              </a:rPr>
              <a:t>For in Loop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151483"/>
            <a:ext cx="8337502" cy="2155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Trebuchet MS"/>
                <a:cs typeface="Trebuchet MS"/>
              </a:rPr>
              <a:t>The for in loop is slightly different from the for loop. It only takes dart object 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425517"/>
            <a:ext cx="8158855" cy="2158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Trebuchet MS"/>
                <a:cs typeface="Trebuchet MS"/>
              </a:rPr>
              <a:t>expression as an iterator and iterates the element one at a time. The loop will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700377"/>
            <a:ext cx="4672812" cy="2155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Trebuchet MS"/>
                <a:cs typeface="Trebuchet MS"/>
              </a:rPr>
              <a:t>execute until no element left in the iterator.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450719"/>
            <a:ext cx="1490700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void main()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724733"/>
            <a:ext cx="305816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{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2999613"/>
            <a:ext cx="3457345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var list1 = [10,20,30,40,50];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3548507"/>
            <a:ext cx="1966392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for(var i in list1)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12850" y="4097528"/>
            <a:ext cx="305866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{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18209" y="4371848"/>
            <a:ext cx="1476299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print(i);     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4645861"/>
            <a:ext cx="305816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5191708"/>
            <a:ext cx="227829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6536" y="6089904"/>
            <a:ext cx="170078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9366504" y="-3048"/>
            <a:ext cx="1228344" cy="6867143"/>
          </a:xfrm>
          <a:custGeom>
            <a:avLst/>
            <a:gdLst/>
            <a:ahLst/>
            <a:cxnLst/>
            <a:rect l="l" t="t" r="r" b="b"/>
            <a:pathLst>
              <a:path w="1228344" h="6867143">
                <a:moveTo>
                  <a:pt x="4572" y="4572"/>
                </a:moveTo>
                <a:lnTo>
                  <a:pt x="1223772" y="6862571"/>
                </a:lnTo>
                <a:close/>
              </a:path>
            </a:pathLst>
          </a:custGeom>
          <a:ln w="914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7421880" y="3678936"/>
            <a:ext cx="4772660" cy="3185731"/>
          </a:xfrm>
          <a:custGeom>
            <a:avLst/>
            <a:gdLst/>
            <a:ahLst/>
            <a:cxnLst/>
            <a:rect l="l" t="t" r="r" b="b"/>
            <a:pathLst>
              <a:path w="4772660" h="3185731">
                <a:moveTo>
                  <a:pt x="4768088" y="4572"/>
                </a:moveTo>
                <a:lnTo>
                  <a:pt x="4572" y="3181159"/>
                </a:lnTo>
                <a:close/>
              </a:path>
            </a:pathLst>
          </a:custGeom>
          <a:ln w="9144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9180576" y="-9144"/>
            <a:ext cx="3008376" cy="6867144"/>
          </a:xfrm>
          <a:custGeom>
            <a:avLst/>
            <a:gdLst/>
            <a:ahLst/>
            <a:cxnLst/>
            <a:rect l="l" t="t" r="r" b="b"/>
            <a:pathLst>
              <a:path w="3008376" h="6867144">
                <a:moveTo>
                  <a:pt x="0" y="6867144"/>
                </a:moveTo>
                <a:lnTo>
                  <a:pt x="2046224" y="0"/>
                </a:lnTo>
                <a:lnTo>
                  <a:pt x="3008376" y="0"/>
                </a:lnTo>
                <a:lnTo>
                  <a:pt x="3008376" y="6867144"/>
                </a:lnTo>
                <a:close/>
              </a:path>
            </a:pathLst>
          </a:custGeom>
          <a:solidFill>
            <a:srgbClr val="90C226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9604248" y="-9144"/>
            <a:ext cx="2587752" cy="6867144"/>
          </a:xfrm>
          <a:custGeom>
            <a:avLst/>
            <a:gdLst/>
            <a:ahLst/>
            <a:cxnLst/>
            <a:rect l="l" t="t" r="r" b="b"/>
            <a:pathLst>
              <a:path w="2587752" h="6867144">
                <a:moveTo>
                  <a:pt x="1209040" y="6867144"/>
                </a:moveTo>
                <a:lnTo>
                  <a:pt x="0" y="0"/>
                </a:lnTo>
                <a:lnTo>
                  <a:pt x="2587752" y="0"/>
                </a:lnTo>
                <a:lnTo>
                  <a:pt x="2587752" y="6867144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8933688" y="3048000"/>
            <a:ext cx="3258312" cy="3809999"/>
          </a:xfrm>
          <a:custGeom>
            <a:avLst/>
            <a:gdLst/>
            <a:ahLst/>
            <a:cxnLst/>
            <a:rect l="l" t="t" r="r" b="b"/>
            <a:pathLst>
              <a:path w="3258312" h="3809999">
                <a:moveTo>
                  <a:pt x="0" y="3809999"/>
                </a:moveTo>
                <a:lnTo>
                  <a:pt x="3258312" y="0"/>
                </a:lnTo>
                <a:lnTo>
                  <a:pt x="3258312" y="3809999"/>
                </a:lnTo>
                <a:close/>
              </a:path>
            </a:pathLst>
          </a:custGeom>
          <a:solidFill>
            <a:srgbClr val="54A021">
              <a:alpha val="72157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9336024" y="-9144"/>
            <a:ext cx="2852928" cy="6867144"/>
          </a:xfrm>
          <a:custGeom>
            <a:avLst/>
            <a:gdLst/>
            <a:ahLst/>
            <a:cxnLst/>
            <a:rect l="l" t="t" r="r" b="b"/>
            <a:pathLst>
              <a:path w="2852928" h="6867144">
                <a:moveTo>
                  <a:pt x="2469515" y="6867144"/>
                </a:moveTo>
                <a:lnTo>
                  <a:pt x="0" y="0"/>
                </a:lnTo>
                <a:lnTo>
                  <a:pt x="2852928" y="0"/>
                </a:lnTo>
                <a:lnTo>
                  <a:pt x="2852928" y="6867144"/>
                </a:lnTo>
                <a:close/>
              </a:path>
            </a:pathLst>
          </a:custGeom>
          <a:solidFill>
            <a:srgbClr val="3F7819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0899648" y="-9144"/>
            <a:ext cx="1289304" cy="6867144"/>
          </a:xfrm>
          <a:custGeom>
            <a:avLst/>
            <a:gdLst/>
            <a:ahLst/>
            <a:cxnLst/>
            <a:rect l="l" t="t" r="r" b="b"/>
            <a:pathLst>
              <a:path w="1289304" h="6867144">
                <a:moveTo>
                  <a:pt x="0" y="6867144"/>
                </a:moveTo>
                <a:lnTo>
                  <a:pt x="1019048" y="0"/>
                </a:lnTo>
                <a:lnTo>
                  <a:pt x="1289304" y="0"/>
                </a:lnTo>
                <a:lnTo>
                  <a:pt x="1289304" y="6867144"/>
                </a:lnTo>
                <a:close/>
              </a:path>
            </a:pathLst>
          </a:custGeom>
          <a:solidFill>
            <a:srgbClr val="C0E474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0939272" y="-9144"/>
            <a:ext cx="1249680" cy="6867144"/>
          </a:xfrm>
          <a:custGeom>
            <a:avLst/>
            <a:gdLst/>
            <a:ahLst/>
            <a:cxnLst/>
            <a:rect l="l" t="t" r="r" b="b"/>
            <a:pathLst>
              <a:path w="1249680" h="6867144">
                <a:moveTo>
                  <a:pt x="1109218" y="6867144"/>
                </a:moveTo>
                <a:lnTo>
                  <a:pt x="0" y="0"/>
                </a:lnTo>
                <a:lnTo>
                  <a:pt x="1249680" y="0"/>
                </a:lnTo>
                <a:lnTo>
                  <a:pt x="1249680" y="6867144"/>
                </a:lnTo>
                <a:close/>
              </a:path>
            </a:pathLst>
          </a:custGeom>
          <a:solidFill>
            <a:srgbClr val="90C226">
              <a:alpha val="6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0372344" y="3590544"/>
            <a:ext cx="1816608" cy="3267455"/>
          </a:xfrm>
          <a:custGeom>
            <a:avLst/>
            <a:gdLst/>
            <a:ahLst/>
            <a:cxnLst/>
            <a:rect l="l" t="t" r="r" b="b"/>
            <a:pathLst>
              <a:path w="1816608" h="3267455">
                <a:moveTo>
                  <a:pt x="0" y="3267455"/>
                </a:moveTo>
                <a:lnTo>
                  <a:pt x="1816608" y="0"/>
                </a:lnTo>
                <a:lnTo>
                  <a:pt x="1816608" y="3267455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4014216"/>
            <a:ext cx="448056" cy="2843784"/>
          </a:xfrm>
          <a:custGeom>
            <a:avLst/>
            <a:gdLst/>
            <a:ahLst/>
            <a:cxnLst/>
            <a:rect l="l" t="t" r="r" b="b"/>
            <a:pathLst>
              <a:path w="448056" h="2843784">
                <a:moveTo>
                  <a:pt x="0" y="2843784"/>
                </a:moveTo>
                <a:lnTo>
                  <a:pt x="0" y="0"/>
                </a:lnTo>
                <a:lnTo>
                  <a:pt x="448056" y="2843784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6488" y="1688592"/>
            <a:ext cx="3715512" cy="372465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69010" y="668491"/>
            <a:ext cx="2133130" cy="38220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rebuchet MS"/>
                <a:cs typeface="Trebuchet MS"/>
              </a:rPr>
              <a:t>While Loop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151483"/>
            <a:ext cx="8207197" cy="2155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Trebuchet MS"/>
                <a:cs typeface="Trebuchet MS"/>
              </a:rPr>
              <a:t>The while loop executes a block of code until the given expression is false. It 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425517"/>
            <a:ext cx="6521500" cy="2158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Trebuchet MS"/>
                <a:cs typeface="Trebuchet MS"/>
              </a:rPr>
              <a:t>more beneficial when we don't know the number of execution.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176399"/>
            <a:ext cx="1572767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void main() 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450719"/>
            <a:ext cx="305866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{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2724733"/>
            <a:ext cx="1202169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int i = 1;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2999613"/>
            <a:ext cx="1603984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while (i &lt; 5)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3273626"/>
            <a:ext cx="305816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{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18209" y="3548507"/>
            <a:ext cx="1153591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print( i);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418209" y="3822520"/>
            <a:ext cx="703568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i++;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4097528"/>
            <a:ext cx="305866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4368800"/>
            <a:ext cx="227914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6536" y="6089904"/>
            <a:ext cx="170078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9366504" y="-3048"/>
            <a:ext cx="1228344" cy="6867143"/>
          </a:xfrm>
          <a:custGeom>
            <a:avLst/>
            <a:gdLst/>
            <a:ahLst/>
            <a:cxnLst/>
            <a:rect l="l" t="t" r="r" b="b"/>
            <a:pathLst>
              <a:path w="1228344" h="6867143">
                <a:moveTo>
                  <a:pt x="4572" y="4572"/>
                </a:moveTo>
                <a:lnTo>
                  <a:pt x="1223772" y="6862571"/>
                </a:lnTo>
                <a:close/>
              </a:path>
            </a:pathLst>
          </a:custGeom>
          <a:ln w="914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7421880" y="3678936"/>
            <a:ext cx="4772660" cy="3185731"/>
          </a:xfrm>
          <a:custGeom>
            <a:avLst/>
            <a:gdLst/>
            <a:ahLst/>
            <a:cxnLst/>
            <a:rect l="l" t="t" r="r" b="b"/>
            <a:pathLst>
              <a:path w="4772660" h="3185731">
                <a:moveTo>
                  <a:pt x="4768088" y="4572"/>
                </a:moveTo>
                <a:lnTo>
                  <a:pt x="4572" y="3181159"/>
                </a:lnTo>
                <a:close/>
              </a:path>
            </a:pathLst>
          </a:custGeom>
          <a:ln w="9144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9180576" y="-9144"/>
            <a:ext cx="3008376" cy="6867144"/>
          </a:xfrm>
          <a:custGeom>
            <a:avLst/>
            <a:gdLst/>
            <a:ahLst/>
            <a:cxnLst/>
            <a:rect l="l" t="t" r="r" b="b"/>
            <a:pathLst>
              <a:path w="3008376" h="6867144">
                <a:moveTo>
                  <a:pt x="0" y="6867144"/>
                </a:moveTo>
                <a:lnTo>
                  <a:pt x="2046224" y="0"/>
                </a:lnTo>
                <a:lnTo>
                  <a:pt x="3008376" y="0"/>
                </a:lnTo>
                <a:lnTo>
                  <a:pt x="3008376" y="6867144"/>
                </a:lnTo>
                <a:close/>
              </a:path>
            </a:pathLst>
          </a:custGeom>
          <a:solidFill>
            <a:srgbClr val="90C226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9604248" y="-9144"/>
            <a:ext cx="2587752" cy="6867144"/>
          </a:xfrm>
          <a:custGeom>
            <a:avLst/>
            <a:gdLst/>
            <a:ahLst/>
            <a:cxnLst/>
            <a:rect l="l" t="t" r="r" b="b"/>
            <a:pathLst>
              <a:path w="2587752" h="6867144">
                <a:moveTo>
                  <a:pt x="1209040" y="6867144"/>
                </a:moveTo>
                <a:lnTo>
                  <a:pt x="0" y="0"/>
                </a:lnTo>
                <a:lnTo>
                  <a:pt x="2587752" y="0"/>
                </a:lnTo>
                <a:lnTo>
                  <a:pt x="2587752" y="6867144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8933688" y="3048000"/>
            <a:ext cx="3258312" cy="3809999"/>
          </a:xfrm>
          <a:custGeom>
            <a:avLst/>
            <a:gdLst/>
            <a:ahLst/>
            <a:cxnLst/>
            <a:rect l="l" t="t" r="r" b="b"/>
            <a:pathLst>
              <a:path w="3258312" h="3809999">
                <a:moveTo>
                  <a:pt x="0" y="3809999"/>
                </a:moveTo>
                <a:lnTo>
                  <a:pt x="3258312" y="0"/>
                </a:lnTo>
                <a:lnTo>
                  <a:pt x="3258312" y="3809999"/>
                </a:lnTo>
                <a:close/>
              </a:path>
            </a:pathLst>
          </a:custGeom>
          <a:solidFill>
            <a:srgbClr val="54A021">
              <a:alpha val="72157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9336024" y="-9144"/>
            <a:ext cx="2852928" cy="6867144"/>
          </a:xfrm>
          <a:custGeom>
            <a:avLst/>
            <a:gdLst/>
            <a:ahLst/>
            <a:cxnLst/>
            <a:rect l="l" t="t" r="r" b="b"/>
            <a:pathLst>
              <a:path w="2852928" h="6867144">
                <a:moveTo>
                  <a:pt x="2469515" y="6867144"/>
                </a:moveTo>
                <a:lnTo>
                  <a:pt x="0" y="0"/>
                </a:lnTo>
                <a:lnTo>
                  <a:pt x="2852928" y="0"/>
                </a:lnTo>
                <a:lnTo>
                  <a:pt x="2852928" y="6867144"/>
                </a:lnTo>
                <a:close/>
              </a:path>
            </a:pathLst>
          </a:custGeom>
          <a:solidFill>
            <a:srgbClr val="3F7819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0899648" y="-9144"/>
            <a:ext cx="1289304" cy="6867144"/>
          </a:xfrm>
          <a:custGeom>
            <a:avLst/>
            <a:gdLst/>
            <a:ahLst/>
            <a:cxnLst/>
            <a:rect l="l" t="t" r="r" b="b"/>
            <a:pathLst>
              <a:path w="1289304" h="6867144">
                <a:moveTo>
                  <a:pt x="0" y="6867144"/>
                </a:moveTo>
                <a:lnTo>
                  <a:pt x="1019048" y="0"/>
                </a:lnTo>
                <a:lnTo>
                  <a:pt x="1289304" y="0"/>
                </a:lnTo>
                <a:lnTo>
                  <a:pt x="1289304" y="6867144"/>
                </a:lnTo>
                <a:close/>
              </a:path>
            </a:pathLst>
          </a:custGeom>
          <a:solidFill>
            <a:srgbClr val="C0E474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0939272" y="-9144"/>
            <a:ext cx="1249680" cy="6867144"/>
          </a:xfrm>
          <a:custGeom>
            <a:avLst/>
            <a:gdLst/>
            <a:ahLst/>
            <a:cxnLst/>
            <a:rect l="l" t="t" r="r" b="b"/>
            <a:pathLst>
              <a:path w="1249680" h="6867144">
                <a:moveTo>
                  <a:pt x="1109218" y="6867144"/>
                </a:moveTo>
                <a:lnTo>
                  <a:pt x="0" y="0"/>
                </a:lnTo>
                <a:lnTo>
                  <a:pt x="1249680" y="0"/>
                </a:lnTo>
                <a:lnTo>
                  <a:pt x="1249680" y="6867144"/>
                </a:lnTo>
                <a:close/>
              </a:path>
            </a:pathLst>
          </a:custGeom>
          <a:solidFill>
            <a:srgbClr val="90C226">
              <a:alpha val="6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0372344" y="3590544"/>
            <a:ext cx="1816608" cy="3267455"/>
          </a:xfrm>
          <a:custGeom>
            <a:avLst/>
            <a:gdLst/>
            <a:ahLst/>
            <a:cxnLst/>
            <a:rect l="l" t="t" r="r" b="b"/>
            <a:pathLst>
              <a:path w="1816608" h="3267455">
                <a:moveTo>
                  <a:pt x="0" y="3267455"/>
                </a:moveTo>
                <a:lnTo>
                  <a:pt x="1816608" y="0"/>
                </a:lnTo>
                <a:lnTo>
                  <a:pt x="1816608" y="3267455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4014216"/>
            <a:ext cx="448056" cy="2843784"/>
          </a:xfrm>
          <a:custGeom>
            <a:avLst/>
            <a:gdLst/>
            <a:ahLst/>
            <a:cxnLst/>
            <a:rect l="l" t="t" r="r" b="b"/>
            <a:pathLst>
              <a:path w="448056" h="2843784">
                <a:moveTo>
                  <a:pt x="0" y="2843784"/>
                </a:moveTo>
                <a:lnTo>
                  <a:pt x="0" y="0"/>
                </a:lnTo>
                <a:lnTo>
                  <a:pt x="448056" y="2843784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6488" y="1688592"/>
            <a:ext cx="3715512" cy="372465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69010" y="668491"/>
            <a:ext cx="2721342" cy="38220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rebuchet MS"/>
                <a:cs typeface="Trebuchet MS"/>
              </a:rPr>
              <a:t>Do While Loop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151483"/>
            <a:ext cx="7860182" cy="21552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Trebuchet MS"/>
                <a:cs typeface="Trebuchet MS"/>
              </a:rPr>
              <a:t>The do…while loop is similar to the while loop but only difference is that, it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425517"/>
            <a:ext cx="6775126" cy="21581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Trebuchet MS"/>
                <a:cs typeface="Trebuchet MS"/>
              </a:rPr>
              <a:t>executes the loop statement and then check the given condition.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176399"/>
            <a:ext cx="1572767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void main() 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450719"/>
            <a:ext cx="305866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{ 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12850" y="2724733"/>
            <a:ext cx="1260121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var a = 1;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12850" y="2999613"/>
            <a:ext cx="584758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do {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3273626"/>
            <a:ext cx="1068298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print(a);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174394" y="3548507"/>
            <a:ext cx="693115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a++;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12850" y="3822520"/>
            <a:ext cx="1826202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}while (a&lt;10);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4097528"/>
            <a:ext cx="227914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6536" y="6089904"/>
            <a:ext cx="170078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9366504" y="-3048"/>
            <a:ext cx="1228344" cy="6867143"/>
          </a:xfrm>
          <a:custGeom>
            <a:avLst/>
            <a:gdLst/>
            <a:ahLst/>
            <a:cxnLst/>
            <a:rect l="l" t="t" r="r" b="b"/>
            <a:pathLst>
              <a:path w="1228344" h="6867143">
                <a:moveTo>
                  <a:pt x="4572" y="4572"/>
                </a:moveTo>
                <a:lnTo>
                  <a:pt x="1223772" y="6862571"/>
                </a:lnTo>
                <a:close/>
              </a:path>
            </a:pathLst>
          </a:custGeom>
          <a:ln w="914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7421880" y="3678936"/>
            <a:ext cx="4772660" cy="3185731"/>
          </a:xfrm>
          <a:custGeom>
            <a:avLst/>
            <a:gdLst/>
            <a:ahLst/>
            <a:cxnLst/>
            <a:rect l="l" t="t" r="r" b="b"/>
            <a:pathLst>
              <a:path w="4772660" h="3185731">
                <a:moveTo>
                  <a:pt x="4768088" y="4572"/>
                </a:moveTo>
                <a:lnTo>
                  <a:pt x="4572" y="3181159"/>
                </a:lnTo>
                <a:close/>
              </a:path>
            </a:pathLst>
          </a:custGeom>
          <a:ln w="9144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9180576" y="-9144"/>
            <a:ext cx="3008376" cy="6867144"/>
          </a:xfrm>
          <a:custGeom>
            <a:avLst/>
            <a:gdLst/>
            <a:ahLst/>
            <a:cxnLst/>
            <a:rect l="l" t="t" r="r" b="b"/>
            <a:pathLst>
              <a:path w="3008376" h="6867144">
                <a:moveTo>
                  <a:pt x="0" y="6867144"/>
                </a:moveTo>
                <a:lnTo>
                  <a:pt x="2046224" y="0"/>
                </a:lnTo>
                <a:lnTo>
                  <a:pt x="3008376" y="0"/>
                </a:lnTo>
                <a:lnTo>
                  <a:pt x="3008376" y="6867144"/>
                </a:lnTo>
                <a:close/>
              </a:path>
            </a:pathLst>
          </a:custGeom>
          <a:solidFill>
            <a:srgbClr val="90C226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9604248" y="-9144"/>
            <a:ext cx="2587752" cy="6867144"/>
          </a:xfrm>
          <a:custGeom>
            <a:avLst/>
            <a:gdLst/>
            <a:ahLst/>
            <a:cxnLst/>
            <a:rect l="l" t="t" r="r" b="b"/>
            <a:pathLst>
              <a:path w="2587752" h="6867144">
                <a:moveTo>
                  <a:pt x="1209040" y="6867144"/>
                </a:moveTo>
                <a:lnTo>
                  <a:pt x="0" y="0"/>
                </a:lnTo>
                <a:lnTo>
                  <a:pt x="2587752" y="0"/>
                </a:lnTo>
                <a:lnTo>
                  <a:pt x="2587752" y="6867144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8933688" y="3048000"/>
            <a:ext cx="3258312" cy="3809999"/>
          </a:xfrm>
          <a:custGeom>
            <a:avLst/>
            <a:gdLst/>
            <a:ahLst/>
            <a:cxnLst/>
            <a:rect l="l" t="t" r="r" b="b"/>
            <a:pathLst>
              <a:path w="3258312" h="3809999">
                <a:moveTo>
                  <a:pt x="0" y="3809999"/>
                </a:moveTo>
                <a:lnTo>
                  <a:pt x="3258312" y="0"/>
                </a:lnTo>
                <a:lnTo>
                  <a:pt x="3258312" y="3809999"/>
                </a:lnTo>
                <a:close/>
              </a:path>
            </a:pathLst>
          </a:custGeom>
          <a:solidFill>
            <a:srgbClr val="54A021">
              <a:alpha val="72157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9336024" y="-9144"/>
            <a:ext cx="2852928" cy="6867144"/>
          </a:xfrm>
          <a:custGeom>
            <a:avLst/>
            <a:gdLst/>
            <a:ahLst/>
            <a:cxnLst/>
            <a:rect l="l" t="t" r="r" b="b"/>
            <a:pathLst>
              <a:path w="2852928" h="6867144">
                <a:moveTo>
                  <a:pt x="2469515" y="6867144"/>
                </a:moveTo>
                <a:lnTo>
                  <a:pt x="0" y="0"/>
                </a:lnTo>
                <a:lnTo>
                  <a:pt x="2852928" y="0"/>
                </a:lnTo>
                <a:lnTo>
                  <a:pt x="2852928" y="6867144"/>
                </a:lnTo>
                <a:close/>
              </a:path>
            </a:pathLst>
          </a:custGeom>
          <a:solidFill>
            <a:srgbClr val="3F7819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0899648" y="-9144"/>
            <a:ext cx="1289304" cy="6867144"/>
          </a:xfrm>
          <a:custGeom>
            <a:avLst/>
            <a:gdLst/>
            <a:ahLst/>
            <a:cxnLst/>
            <a:rect l="l" t="t" r="r" b="b"/>
            <a:pathLst>
              <a:path w="1289304" h="6867144">
                <a:moveTo>
                  <a:pt x="0" y="6867144"/>
                </a:moveTo>
                <a:lnTo>
                  <a:pt x="1019048" y="0"/>
                </a:lnTo>
                <a:lnTo>
                  <a:pt x="1289304" y="0"/>
                </a:lnTo>
                <a:lnTo>
                  <a:pt x="1289304" y="6867144"/>
                </a:lnTo>
                <a:close/>
              </a:path>
            </a:pathLst>
          </a:custGeom>
          <a:solidFill>
            <a:srgbClr val="C0E474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0939272" y="-9144"/>
            <a:ext cx="1249680" cy="6867144"/>
          </a:xfrm>
          <a:custGeom>
            <a:avLst/>
            <a:gdLst/>
            <a:ahLst/>
            <a:cxnLst/>
            <a:rect l="l" t="t" r="r" b="b"/>
            <a:pathLst>
              <a:path w="1249680" h="6867144">
                <a:moveTo>
                  <a:pt x="1109218" y="6867144"/>
                </a:moveTo>
                <a:lnTo>
                  <a:pt x="0" y="0"/>
                </a:lnTo>
                <a:lnTo>
                  <a:pt x="1249680" y="0"/>
                </a:lnTo>
                <a:lnTo>
                  <a:pt x="1249680" y="6867144"/>
                </a:lnTo>
                <a:close/>
              </a:path>
            </a:pathLst>
          </a:custGeom>
          <a:solidFill>
            <a:srgbClr val="90C226">
              <a:alpha val="6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0372344" y="3590544"/>
            <a:ext cx="1816608" cy="3267455"/>
          </a:xfrm>
          <a:custGeom>
            <a:avLst/>
            <a:gdLst/>
            <a:ahLst/>
            <a:cxnLst/>
            <a:rect l="l" t="t" r="r" b="b"/>
            <a:pathLst>
              <a:path w="1816608" h="3267455">
                <a:moveTo>
                  <a:pt x="0" y="3267455"/>
                </a:moveTo>
                <a:lnTo>
                  <a:pt x="1816608" y="0"/>
                </a:lnTo>
                <a:lnTo>
                  <a:pt x="1816608" y="3267455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4014216"/>
            <a:ext cx="448056" cy="2843784"/>
          </a:xfrm>
          <a:custGeom>
            <a:avLst/>
            <a:gdLst/>
            <a:ahLst/>
            <a:cxnLst/>
            <a:rect l="l" t="t" r="r" b="b"/>
            <a:pathLst>
              <a:path w="448056" h="2843784">
                <a:moveTo>
                  <a:pt x="0" y="2843784"/>
                </a:moveTo>
                <a:lnTo>
                  <a:pt x="0" y="0"/>
                </a:lnTo>
                <a:lnTo>
                  <a:pt x="448056" y="2843784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6488" y="1688592"/>
            <a:ext cx="3715512" cy="372465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647700" y="464243"/>
            <a:ext cx="1862923" cy="382493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rebuchet MS"/>
                <a:cs typeface="Trebuchet MS"/>
              </a:rPr>
              <a:t>Functions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" y="955675"/>
            <a:ext cx="8270849" cy="2144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Functions are the building blocks of readable, maintainable, and reusable code. 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" y="1229995"/>
            <a:ext cx="8129932" cy="2144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function is a set of statements to perform a specific task. Functions organize the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" y="1504569"/>
            <a:ext cx="7836636" cy="2144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program into logical blocks of code. Once defined, functions may be called to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" y="1778888"/>
            <a:ext cx="1400403" cy="214427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Arial"/>
                <a:cs typeface="Arial"/>
              </a:rPr>
              <a:t>access code.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" y="2521331"/>
            <a:ext cx="2905455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String sayHelloWorld() {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71092" y="2796032"/>
            <a:ext cx="2666161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return "Hello, World!";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" y="3070352"/>
            <a:ext cx="225628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" y="3344365"/>
            <a:ext cx="1559528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void main(){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" y="3619246"/>
            <a:ext cx="2013381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sayHelloWorld();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647700" y="3893259"/>
            <a:ext cx="225929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6536" y="6089904"/>
            <a:ext cx="1700784" cy="566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9366504" y="-3048"/>
            <a:ext cx="1228344" cy="6867143"/>
          </a:xfrm>
          <a:custGeom>
            <a:avLst/>
            <a:gdLst/>
            <a:ahLst/>
            <a:cxnLst/>
            <a:rect l="l" t="t" r="r" b="b"/>
            <a:pathLst>
              <a:path w="1228344" h="6867143">
                <a:moveTo>
                  <a:pt x="4572" y="4572"/>
                </a:moveTo>
                <a:lnTo>
                  <a:pt x="1223772" y="6862571"/>
                </a:lnTo>
                <a:close/>
              </a:path>
            </a:pathLst>
          </a:custGeom>
          <a:ln w="9144">
            <a:solidFill>
              <a:srgbClr val="CBCBCB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7421880" y="3678936"/>
            <a:ext cx="4772660" cy="3185731"/>
          </a:xfrm>
          <a:custGeom>
            <a:avLst/>
            <a:gdLst/>
            <a:ahLst/>
            <a:cxnLst/>
            <a:rect l="l" t="t" r="r" b="b"/>
            <a:pathLst>
              <a:path w="4772660" h="3185731">
                <a:moveTo>
                  <a:pt x="4768088" y="4572"/>
                </a:moveTo>
                <a:lnTo>
                  <a:pt x="4572" y="3181159"/>
                </a:lnTo>
                <a:close/>
              </a:path>
            </a:pathLst>
          </a:custGeom>
          <a:ln w="9144">
            <a:solidFill>
              <a:srgbClr val="E0E0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9180576" y="-9144"/>
            <a:ext cx="3008376" cy="6867144"/>
          </a:xfrm>
          <a:custGeom>
            <a:avLst/>
            <a:gdLst/>
            <a:ahLst/>
            <a:cxnLst/>
            <a:rect l="l" t="t" r="r" b="b"/>
            <a:pathLst>
              <a:path w="3008376" h="6867144">
                <a:moveTo>
                  <a:pt x="0" y="6867144"/>
                </a:moveTo>
                <a:lnTo>
                  <a:pt x="2046224" y="0"/>
                </a:lnTo>
                <a:lnTo>
                  <a:pt x="3008376" y="0"/>
                </a:lnTo>
                <a:lnTo>
                  <a:pt x="3008376" y="6867144"/>
                </a:lnTo>
                <a:close/>
              </a:path>
            </a:pathLst>
          </a:custGeom>
          <a:solidFill>
            <a:srgbClr val="90C226">
              <a:alpha val="3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9604248" y="-9144"/>
            <a:ext cx="2587752" cy="6867144"/>
          </a:xfrm>
          <a:custGeom>
            <a:avLst/>
            <a:gdLst/>
            <a:ahLst/>
            <a:cxnLst/>
            <a:rect l="l" t="t" r="r" b="b"/>
            <a:pathLst>
              <a:path w="2587752" h="6867144">
                <a:moveTo>
                  <a:pt x="1209040" y="6867144"/>
                </a:moveTo>
                <a:lnTo>
                  <a:pt x="0" y="0"/>
                </a:lnTo>
                <a:lnTo>
                  <a:pt x="2587752" y="0"/>
                </a:lnTo>
                <a:lnTo>
                  <a:pt x="2587752" y="6867144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8933688" y="3048000"/>
            <a:ext cx="3258312" cy="3809999"/>
          </a:xfrm>
          <a:custGeom>
            <a:avLst/>
            <a:gdLst/>
            <a:ahLst/>
            <a:cxnLst/>
            <a:rect l="l" t="t" r="r" b="b"/>
            <a:pathLst>
              <a:path w="3258312" h="3809999">
                <a:moveTo>
                  <a:pt x="0" y="3809999"/>
                </a:moveTo>
                <a:lnTo>
                  <a:pt x="3258312" y="0"/>
                </a:lnTo>
                <a:lnTo>
                  <a:pt x="3258312" y="3809999"/>
                </a:lnTo>
                <a:close/>
              </a:path>
            </a:pathLst>
          </a:custGeom>
          <a:solidFill>
            <a:srgbClr val="54A021">
              <a:alpha val="72157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9336024" y="-9144"/>
            <a:ext cx="2852928" cy="6867144"/>
          </a:xfrm>
          <a:custGeom>
            <a:avLst/>
            <a:gdLst/>
            <a:ahLst/>
            <a:cxnLst/>
            <a:rect l="l" t="t" r="r" b="b"/>
            <a:pathLst>
              <a:path w="2852928" h="6867144">
                <a:moveTo>
                  <a:pt x="2469515" y="6867144"/>
                </a:moveTo>
                <a:lnTo>
                  <a:pt x="0" y="0"/>
                </a:lnTo>
                <a:lnTo>
                  <a:pt x="2852928" y="0"/>
                </a:lnTo>
                <a:lnTo>
                  <a:pt x="2852928" y="6867144"/>
                </a:lnTo>
                <a:close/>
              </a:path>
            </a:pathLst>
          </a:custGeom>
          <a:solidFill>
            <a:srgbClr val="3F7819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0899648" y="-9144"/>
            <a:ext cx="1289304" cy="6867144"/>
          </a:xfrm>
          <a:custGeom>
            <a:avLst/>
            <a:gdLst/>
            <a:ahLst/>
            <a:cxnLst/>
            <a:rect l="l" t="t" r="r" b="b"/>
            <a:pathLst>
              <a:path w="1289304" h="6867144">
                <a:moveTo>
                  <a:pt x="0" y="6867144"/>
                </a:moveTo>
                <a:lnTo>
                  <a:pt x="1019048" y="0"/>
                </a:lnTo>
                <a:lnTo>
                  <a:pt x="1289304" y="0"/>
                </a:lnTo>
                <a:lnTo>
                  <a:pt x="1289304" y="6867144"/>
                </a:lnTo>
                <a:close/>
              </a:path>
            </a:pathLst>
          </a:custGeom>
          <a:solidFill>
            <a:srgbClr val="C0E474">
              <a:alpha val="70196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0939272" y="-9144"/>
            <a:ext cx="1249680" cy="6867144"/>
          </a:xfrm>
          <a:custGeom>
            <a:avLst/>
            <a:gdLst/>
            <a:ahLst/>
            <a:cxnLst/>
            <a:rect l="l" t="t" r="r" b="b"/>
            <a:pathLst>
              <a:path w="1249680" h="6867144">
                <a:moveTo>
                  <a:pt x="1109218" y="6867144"/>
                </a:moveTo>
                <a:lnTo>
                  <a:pt x="0" y="0"/>
                </a:lnTo>
                <a:lnTo>
                  <a:pt x="1249680" y="0"/>
                </a:lnTo>
                <a:lnTo>
                  <a:pt x="1249680" y="6867144"/>
                </a:lnTo>
                <a:close/>
              </a:path>
            </a:pathLst>
          </a:custGeom>
          <a:solidFill>
            <a:srgbClr val="90C226">
              <a:alpha val="6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0372344" y="3590544"/>
            <a:ext cx="1816608" cy="3267455"/>
          </a:xfrm>
          <a:custGeom>
            <a:avLst/>
            <a:gdLst/>
            <a:ahLst/>
            <a:cxnLst/>
            <a:rect l="l" t="t" r="r" b="b"/>
            <a:pathLst>
              <a:path w="1816608" h="3267455">
                <a:moveTo>
                  <a:pt x="0" y="3267455"/>
                </a:moveTo>
                <a:lnTo>
                  <a:pt x="1816608" y="0"/>
                </a:lnTo>
                <a:lnTo>
                  <a:pt x="1816608" y="3267455"/>
                </a:lnTo>
                <a:close/>
              </a:path>
            </a:pathLst>
          </a:custGeom>
          <a:solidFill>
            <a:srgbClr val="90C226">
              <a:alpha val="80000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4014216"/>
            <a:ext cx="448056" cy="2843784"/>
          </a:xfrm>
          <a:custGeom>
            <a:avLst/>
            <a:gdLst/>
            <a:ahLst/>
            <a:cxnLst/>
            <a:rect l="l" t="t" r="r" b="b"/>
            <a:pathLst>
              <a:path w="448056" h="2843784">
                <a:moveTo>
                  <a:pt x="0" y="2843784"/>
                </a:moveTo>
                <a:lnTo>
                  <a:pt x="0" y="0"/>
                </a:lnTo>
                <a:lnTo>
                  <a:pt x="448056" y="2843784"/>
                </a:lnTo>
                <a:close/>
              </a:path>
            </a:pathLst>
          </a:custGeom>
          <a:solidFill>
            <a:srgbClr val="90C226">
              <a:alpha val="85098"/>
            </a:srgbClr>
          </a:solidFill>
        </p:spPr>
        <p:txBody>
          <a:bodyPr wrap="square" lIns="0" tIns="0" rIns="0" bIns="0" rtlCol="0">
            <a:noAutofit/>
          </a:bodyPr>
          <a:lstStyle/>
          <a:p/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76488" y="1688592"/>
            <a:ext cx="3715512" cy="3724656"/>
          </a:xfrm>
          <a:prstGeom prst="rect">
            <a:avLst/>
          </a:prstGeom>
        </p:spPr>
      </p:pic>
      <p:sp>
        <p:nvSpPr>
          <p:cNvPr id="1" name="text 1"/>
          <p:cNvSpPr txBox="1"/>
          <p:nvPr/>
        </p:nvSpPr>
        <p:spPr>
          <a:xfrm>
            <a:off x="769010" y="668491"/>
            <a:ext cx="4816772" cy="38220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rebuchet MS"/>
                <a:cs typeface="Trebuchet MS"/>
              </a:rPr>
              <a:t>Function with parameters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1627378"/>
            <a:ext cx="1557680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void main(){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0554" y="1901391"/>
            <a:ext cx="2762423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var sum = add(10,20);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930554" y="2176399"/>
            <a:ext cx="4692242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print("Sum Of Given No. Is : ${sum}");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450719"/>
            <a:ext cx="225628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2999613"/>
            <a:ext cx="2735198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int add(int n1, int n2){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3273626"/>
            <a:ext cx="1216629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int result;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3548507"/>
            <a:ext cx="1947900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result = n1+n2;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1092098" y="3822520"/>
            <a:ext cx="1628428" cy="222495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return result;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" name="text 1"/>
          <p:cNvSpPr txBox="1"/>
          <p:nvPr/>
        </p:nvSpPr>
        <p:spPr>
          <a:xfrm>
            <a:off x="769010" y="4094480"/>
            <a:ext cx="225628" cy="222199"/>
          </a:xfrm>
          <a:prstGeom prst="rect">
            <a:avLst/>
          </a:prstGeom>
        </p:spPr>
        <p:txBody>
          <a:bodyPr wrap="none" lIns="0" tIns="0" rIns="0" bIns="0" rtlCol="0" vert="horz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002060"/>
                </a:solidFill>
                <a:latin typeface="Verdana"/>
                <a:cs typeface="Verdana"/>
              </a:rPr>
              <a:t>}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336536" y="6089904"/>
            <a:ext cx="1700784" cy="566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2023-05-27T20:31:40Z</dcterms:created>
  <dcterms:modified xsi:type="dcterms:W3CDTF">2023-05-27T20:31:40Z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2023-05-27T00:00:00Z</vt:filetime>
  </property>
  <property fmtid="{D5CDD505-2E9C-101B-9397-08002B2CF9AE}" pid="3" name="LastSaved">
    <vt:filetime>2023-05-27T00:00:00Z</vt:filetime>
  </property>
</Properties>
</file>