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55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8112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7615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3213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88161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0234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04003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71961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58468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52709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6875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53751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7314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3932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7619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0023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52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5/27/2023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34932512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spc="-10" dirty="0"/>
              <a:t>Lists</a:t>
            </a:r>
          </a:p>
        </p:txBody>
      </p:sp>
      <p:sp>
        <p:nvSpPr>
          <p:cNvPr id="3" name="object 3"/>
          <p:cNvSpPr txBox="1"/>
          <p:nvPr/>
        </p:nvSpPr>
        <p:spPr>
          <a:xfrm>
            <a:off x="756310" y="1402460"/>
            <a:ext cx="8267065" cy="298323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001F5F"/>
                </a:solidFill>
                <a:latin typeface="Verdana"/>
                <a:cs typeface="Verdana"/>
              </a:rPr>
              <a:t>List</a:t>
            </a:r>
            <a:r>
              <a:rPr sz="1800" spc="-20" dirty="0">
                <a:solidFill>
                  <a:srgbClr val="001F5F"/>
                </a:solidFill>
                <a:latin typeface="Verdana"/>
                <a:cs typeface="Verdana"/>
              </a:rPr>
              <a:t> </a:t>
            </a:r>
            <a:r>
              <a:rPr sz="1800" dirty="0">
                <a:solidFill>
                  <a:srgbClr val="001F5F"/>
                </a:solidFill>
                <a:latin typeface="Verdana"/>
                <a:cs typeface="Verdana"/>
              </a:rPr>
              <a:t>is</a:t>
            </a:r>
            <a:r>
              <a:rPr sz="1800" spc="-15" dirty="0">
                <a:solidFill>
                  <a:srgbClr val="001F5F"/>
                </a:solidFill>
                <a:latin typeface="Verdana"/>
                <a:cs typeface="Verdana"/>
              </a:rPr>
              <a:t> </a:t>
            </a:r>
            <a:r>
              <a:rPr sz="1800" dirty="0">
                <a:solidFill>
                  <a:srgbClr val="001F5F"/>
                </a:solidFill>
                <a:latin typeface="Verdana"/>
                <a:cs typeface="Verdana"/>
              </a:rPr>
              <a:t>similar</a:t>
            </a:r>
            <a:r>
              <a:rPr sz="1800" spc="-15" dirty="0">
                <a:solidFill>
                  <a:srgbClr val="001F5F"/>
                </a:solidFill>
                <a:latin typeface="Verdana"/>
                <a:cs typeface="Verdana"/>
              </a:rPr>
              <a:t> </a:t>
            </a:r>
            <a:r>
              <a:rPr sz="1800" dirty="0">
                <a:solidFill>
                  <a:srgbClr val="001F5F"/>
                </a:solidFill>
                <a:latin typeface="Verdana"/>
                <a:cs typeface="Verdana"/>
              </a:rPr>
              <a:t>to</a:t>
            </a:r>
            <a:r>
              <a:rPr sz="1800" spc="-30" dirty="0">
                <a:solidFill>
                  <a:srgbClr val="001F5F"/>
                </a:solidFill>
                <a:latin typeface="Verdana"/>
                <a:cs typeface="Verdana"/>
              </a:rPr>
              <a:t> </a:t>
            </a:r>
            <a:r>
              <a:rPr sz="1800" dirty="0">
                <a:solidFill>
                  <a:srgbClr val="001F5F"/>
                </a:solidFill>
                <a:latin typeface="Verdana"/>
                <a:cs typeface="Verdana"/>
              </a:rPr>
              <a:t>an </a:t>
            </a:r>
            <a:r>
              <a:rPr sz="1800" spc="-25" dirty="0">
                <a:solidFill>
                  <a:srgbClr val="001F5F"/>
                </a:solidFill>
                <a:latin typeface="Verdana"/>
                <a:cs typeface="Verdana"/>
              </a:rPr>
              <a:t>array,</a:t>
            </a:r>
            <a:r>
              <a:rPr sz="1800" spc="-20" dirty="0">
                <a:solidFill>
                  <a:srgbClr val="001F5F"/>
                </a:solidFill>
                <a:latin typeface="Verdana"/>
                <a:cs typeface="Verdana"/>
              </a:rPr>
              <a:t> </a:t>
            </a:r>
            <a:r>
              <a:rPr sz="1800" dirty="0">
                <a:solidFill>
                  <a:srgbClr val="001F5F"/>
                </a:solidFill>
                <a:latin typeface="Verdana"/>
                <a:cs typeface="Verdana"/>
              </a:rPr>
              <a:t>which</a:t>
            </a:r>
            <a:r>
              <a:rPr sz="1800" spc="20" dirty="0">
                <a:solidFill>
                  <a:srgbClr val="001F5F"/>
                </a:solidFill>
                <a:latin typeface="Verdana"/>
                <a:cs typeface="Verdana"/>
              </a:rPr>
              <a:t> </a:t>
            </a:r>
            <a:r>
              <a:rPr sz="1800" dirty="0">
                <a:solidFill>
                  <a:srgbClr val="001F5F"/>
                </a:solidFill>
                <a:latin typeface="Verdana"/>
                <a:cs typeface="Verdana"/>
              </a:rPr>
              <a:t>is</a:t>
            </a:r>
            <a:r>
              <a:rPr sz="1800" spc="5" dirty="0">
                <a:solidFill>
                  <a:srgbClr val="001F5F"/>
                </a:solidFill>
                <a:latin typeface="Verdana"/>
                <a:cs typeface="Verdana"/>
              </a:rPr>
              <a:t> </a:t>
            </a:r>
            <a:r>
              <a:rPr sz="1800" dirty="0">
                <a:solidFill>
                  <a:srgbClr val="001F5F"/>
                </a:solidFill>
                <a:latin typeface="Verdana"/>
                <a:cs typeface="Verdana"/>
              </a:rPr>
              <a:t>the</a:t>
            </a:r>
            <a:r>
              <a:rPr sz="1800" spc="-5" dirty="0">
                <a:solidFill>
                  <a:srgbClr val="001F5F"/>
                </a:solidFill>
                <a:latin typeface="Verdana"/>
                <a:cs typeface="Verdana"/>
              </a:rPr>
              <a:t> </a:t>
            </a:r>
            <a:r>
              <a:rPr sz="1800" dirty="0">
                <a:solidFill>
                  <a:srgbClr val="001F5F"/>
                </a:solidFill>
                <a:latin typeface="Verdana"/>
                <a:cs typeface="Verdana"/>
              </a:rPr>
              <a:t>ordered</a:t>
            </a:r>
            <a:r>
              <a:rPr sz="1800" spc="-35" dirty="0">
                <a:solidFill>
                  <a:srgbClr val="001F5F"/>
                </a:solidFill>
                <a:latin typeface="Verdana"/>
                <a:cs typeface="Verdana"/>
              </a:rPr>
              <a:t> </a:t>
            </a:r>
            <a:r>
              <a:rPr sz="1800" dirty="0">
                <a:solidFill>
                  <a:srgbClr val="001F5F"/>
                </a:solidFill>
                <a:latin typeface="Verdana"/>
                <a:cs typeface="Verdana"/>
              </a:rPr>
              <a:t>collection</a:t>
            </a:r>
            <a:r>
              <a:rPr sz="1800" spc="-70" dirty="0">
                <a:solidFill>
                  <a:srgbClr val="001F5F"/>
                </a:solidFill>
                <a:latin typeface="Verdana"/>
                <a:cs typeface="Verdana"/>
              </a:rPr>
              <a:t> </a:t>
            </a:r>
            <a:r>
              <a:rPr sz="1800" dirty="0">
                <a:solidFill>
                  <a:srgbClr val="001F5F"/>
                </a:solidFill>
                <a:latin typeface="Verdana"/>
                <a:cs typeface="Verdana"/>
              </a:rPr>
              <a:t>of the</a:t>
            </a:r>
            <a:r>
              <a:rPr sz="1800" spc="-5" dirty="0">
                <a:solidFill>
                  <a:srgbClr val="001F5F"/>
                </a:solidFill>
                <a:latin typeface="Verdana"/>
                <a:cs typeface="Verdana"/>
              </a:rPr>
              <a:t> </a:t>
            </a:r>
            <a:r>
              <a:rPr sz="1800" spc="-10" dirty="0">
                <a:solidFill>
                  <a:srgbClr val="001F5F"/>
                </a:solidFill>
                <a:latin typeface="Verdana"/>
                <a:cs typeface="Verdana"/>
              </a:rPr>
              <a:t>objects. </a:t>
            </a:r>
            <a:r>
              <a:rPr sz="1800" dirty="0">
                <a:solidFill>
                  <a:srgbClr val="001F5F"/>
                </a:solidFill>
                <a:latin typeface="Verdana"/>
                <a:cs typeface="Verdana"/>
              </a:rPr>
              <a:t>The</a:t>
            </a:r>
            <a:r>
              <a:rPr sz="1800" spc="-5" dirty="0">
                <a:solidFill>
                  <a:srgbClr val="001F5F"/>
                </a:solidFill>
                <a:latin typeface="Verdana"/>
                <a:cs typeface="Verdana"/>
              </a:rPr>
              <a:t> </a:t>
            </a:r>
            <a:r>
              <a:rPr sz="1800" dirty="0">
                <a:solidFill>
                  <a:srgbClr val="001F5F"/>
                </a:solidFill>
                <a:latin typeface="Verdana"/>
                <a:cs typeface="Verdana"/>
              </a:rPr>
              <a:t>array</a:t>
            </a:r>
            <a:r>
              <a:rPr sz="1800" spc="-25" dirty="0">
                <a:solidFill>
                  <a:srgbClr val="001F5F"/>
                </a:solidFill>
                <a:latin typeface="Verdana"/>
                <a:cs typeface="Verdana"/>
              </a:rPr>
              <a:t> </a:t>
            </a:r>
            <a:r>
              <a:rPr sz="1800" dirty="0">
                <a:solidFill>
                  <a:srgbClr val="001F5F"/>
                </a:solidFill>
                <a:latin typeface="Verdana"/>
                <a:cs typeface="Verdana"/>
              </a:rPr>
              <a:t>is</a:t>
            </a:r>
            <a:r>
              <a:rPr sz="1800" spc="5" dirty="0">
                <a:solidFill>
                  <a:srgbClr val="001F5F"/>
                </a:solidFill>
                <a:latin typeface="Verdana"/>
                <a:cs typeface="Verdana"/>
              </a:rPr>
              <a:t> </a:t>
            </a:r>
            <a:r>
              <a:rPr sz="1800" dirty="0">
                <a:solidFill>
                  <a:srgbClr val="001F5F"/>
                </a:solidFill>
                <a:latin typeface="Verdana"/>
                <a:cs typeface="Verdana"/>
              </a:rPr>
              <a:t>the</a:t>
            </a:r>
            <a:r>
              <a:rPr sz="1800" spc="-10" dirty="0">
                <a:solidFill>
                  <a:srgbClr val="001F5F"/>
                </a:solidFill>
                <a:latin typeface="Verdana"/>
                <a:cs typeface="Verdana"/>
              </a:rPr>
              <a:t> </a:t>
            </a:r>
            <a:r>
              <a:rPr sz="1800" dirty="0">
                <a:solidFill>
                  <a:srgbClr val="001F5F"/>
                </a:solidFill>
                <a:latin typeface="Verdana"/>
                <a:cs typeface="Verdana"/>
              </a:rPr>
              <a:t>most</a:t>
            </a:r>
            <a:r>
              <a:rPr sz="1800" spc="-10" dirty="0">
                <a:solidFill>
                  <a:srgbClr val="001F5F"/>
                </a:solidFill>
                <a:latin typeface="Verdana"/>
                <a:cs typeface="Verdana"/>
              </a:rPr>
              <a:t> </a:t>
            </a:r>
            <a:r>
              <a:rPr sz="1800" dirty="0">
                <a:solidFill>
                  <a:srgbClr val="001F5F"/>
                </a:solidFill>
                <a:latin typeface="Verdana"/>
                <a:cs typeface="Verdana"/>
              </a:rPr>
              <a:t>popular</a:t>
            </a:r>
            <a:r>
              <a:rPr sz="1800" spc="-40" dirty="0">
                <a:solidFill>
                  <a:srgbClr val="001F5F"/>
                </a:solidFill>
                <a:latin typeface="Verdana"/>
                <a:cs typeface="Verdana"/>
              </a:rPr>
              <a:t> </a:t>
            </a:r>
            <a:r>
              <a:rPr sz="1800" dirty="0">
                <a:solidFill>
                  <a:srgbClr val="001F5F"/>
                </a:solidFill>
                <a:latin typeface="Verdana"/>
                <a:cs typeface="Verdana"/>
              </a:rPr>
              <a:t>and</a:t>
            </a:r>
            <a:r>
              <a:rPr sz="1800" spc="10" dirty="0">
                <a:solidFill>
                  <a:srgbClr val="001F5F"/>
                </a:solidFill>
                <a:latin typeface="Verdana"/>
                <a:cs typeface="Verdana"/>
              </a:rPr>
              <a:t> </a:t>
            </a:r>
            <a:r>
              <a:rPr sz="1800" dirty="0">
                <a:solidFill>
                  <a:srgbClr val="001F5F"/>
                </a:solidFill>
                <a:latin typeface="Verdana"/>
                <a:cs typeface="Verdana"/>
              </a:rPr>
              <a:t>commonly</a:t>
            </a:r>
            <a:r>
              <a:rPr sz="1800" spc="-50" dirty="0">
                <a:solidFill>
                  <a:srgbClr val="001F5F"/>
                </a:solidFill>
                <a:latin typeface="Verdana"/>
                <a:cs typeface="Verdana"/>
              </a:rPr>
              <a:t> </a:t>
            </a:r>
            <a:r>
              <a:rPr sz="1800" dirty="0">
                <a:solidFill>
                  <a:srgbClr val="001F5F"/>
                </a:solidFill>
                <a:latin typeface="Verdana"/>
                <a:cs typeface="Verdana"/>
              </a:rPr>
              <a:t>used</a:t>
            </a:r>
            <a:r>
              <a:rPr sz="1800" spc="15" dirty="0">
                <a:solidFill>
                  <a:srgbClr val="001F5F"/>
                </a:solidFill>
                <a:latin typeface="Verdana"/>
                <a:cs typeface="Verdana"/>
              </a:rPr>
              <a:t> </a:t>
            </a:r>
            <a:r>
              <a:rPr sz="1800" dirty="0">
                <a:solidFill>
                  <a:srgbClr val="001F5F"/>
                </a:solidFill>
                <a:latin typeface="Verdana"/>
                <a:cs typeface="Verdana"/>
              </a:rPr>
              <a:t>collection</a:t>
            </a:r>
            <a:r>
              <a:rPr sz="1800" spc="-50" dirty="0">
                <a:solidFill>
                  <a:srgbClr val="001F5F"/>
                </a:solidFill>
                <a:latin typeface="Verdana"/>
                <a:cs typeface="Verdana"/>
              </a:rPr>
              <a:t> </a:t>
            </a:r>
            <a:r>
              <a:rPr sz="1800" dirty="0">
                <a:solidFill>
                  <a:srgbClr val="001F5F"/>
                </a:solidFill>
                <a:latin typeface="Verdana"/>
                <a:cs typeface="Verdana"/>
              </a:rPr>
              <a:t>in</a:t>
            </a:r>
            <a:r>
              <a:rPr sz="1800" spc="-20" dirty="0">
                <a:solidFill>
                  <a:srgbClr val="001F5F"/>
                </a:solidFill>
                <a:latin typeface="Verdana"/>
                <a:cs typeface="Verdana"/>
              </a:rPr>
              <a:t> </a:t>
            </a:r>
            <a:r>
              <a:rPr sz="1800" spc="-25" dirty="0">
                <a:solidFill>
                  <a:srgbClr val="001F5F"/>
                </a:solidFill>
                <a:latin typeface="Verdana"/>
                <a:cs typeface="Verdana"/>
              </a:rPr>
              <a:t>any </a:t>
            </a:r>
            <a:r>
              <a:rPr sz="1800" dirty="0">
                <a:solidFill>
                  <a:srgbClr val="001F5F"/>
                </a:solidFill>
                <a:latin typeface="Verdana"/>
                <a:cs typeface="Verdana"/>
              </a:rPr>
              <a:t>other</a:t>
            </a:r>
            <a:r>
              <a:rPr sz="1800" spc="-45" dirty="0">
                <a:solidFill>
                  <a:srgbClr val="001F5F"/>
                </a:solidFill>
                <a:latin typeface="Verdana"/>
                <a:cs typeface="Verdana"/>
              </a:rPr>
              <a:t> </a:t>
            </a:r>
            <a:r>
              <a:rPr sz="1800" dirty="0">
                <a:solidFill>
                  <a:srgbClr val="001F5F"/>
                </a:solidFill>
                <a:latin typeface="Verdana"/>
                <a:cs typeface="Verdana"/>
              </a:rPr>
              <a:t>programming</a:t>
            </a:r>
            <a:r>
              <a:rPr sz="1800" spc="-75" dirty="0">
                <a:solidFill>
                  <a:srgbClr val="001F5F"/>
                </a:solidFill>
                <a:latin typeface="Verdana"/>
                <a:cs typeface="Verdana"/>
              </a:rPr>
              <a:t> </a:t>
            </a:r>
            <a:r>
              <a:rPr sz="1800" spc="-10" dirty="0">
                <a:solidFill>
                  <a:srgbClr val="001F5F"/>
                </a:solidFill>
                <a:latin typeface="Verdana"/>
                <a:cs typeface="Verdana"/>
              </a:rPr>
              <a:t>language.</a:t>
            </a:r>
            <a:endParaRPr sz="1800">
              <a:latin typeface="Verdana"/>
              <a:cs typeface="Verdana"/>
            </a:endParaRPr>
          </a:p>
          <a:p>
            <a:pPr>
              <a:lnSpc>
                <a:spcPct val="100000"/>
              </a:lnSpc>
              <a:spcBef>
                <a:spcPts val="40"/>
              </a:spcBef>
            </a:pPr>
            <a:endParaRPr sz="1700">
              <a:latin typeface="Verdana"/>
              <a:cs typeface="Verdana"/>
            </a:endParaRPr>
          </a:p>
          <a:p>
            <a:pPr marL="12700">
              <a:lnSpc>
                <a:spcPct val="100000"/>
              </a:lnSpc>
            </a:pPr>
            <a:r>
              <a:rPr sz="3200" spc="-10" dirty="0">
                <a:latin typeface="Trebuchet MS"/>
                <a:cs typeface="Trebuchet MS"/>
              </a:rPr>
              <a:t>Syntax:</a:t>
            </a:r>
            <a:endParaRPr sz="3200">
              <a:latin typeface="Trebuchet MS"/>
              <a:cs typeface="Trebuchet MS"/>
            </a:endParaRPr>
          </a:p>
          <a:p>
            <a:pPr marL="12700">
              <a:lnSpc>
                <a:spcPct val="100000"/>
              </a:lnSpc>
              <a:spcBef>
                <a:spcPts val="2215"/>
              </a:spcBef>
            </a:pPr>
            <a:r>
              <a:rPr sz="1800" dirty="0">
                <a:latin typeface="Verdana"/>
                <a:cs typeface="Verdana"/>
              </a:rPr>
              <a:t>var</a:t>
            </a:r>
            <a:r>
              <a:rPr sz="1800" spc="-30" dirty="0">
                <a:latin typeface="Verdana"/>
                <a:cs typeface="Verdana"/>
              </a:rPr>
              <a:t> </a:t>
            </a:r>
            <a:r>
              <a:rPr sz="1800" dirty="0">
                <a:latin typeface="Verdana"/>
                <a:cs typeface="Verdana"/>
              </a:rPr>
              <a:t>list1 = [</a:t>
            </a:r>
            <a:r>
              <a:rPr sz="1800" dirty="0">
                <a:solidFill>
                  <a:srgbClr val="C00000"/>
                </a:solidFill>
                <a:latin typeface="Verdana"/>
                <a:cs typeface="Verdana"/>
              </a:rPr>
              <a:t>10</a:t>
            </a:r>
            <a:r>
              <a:rPr sz="1800" dirty="0">
                <a:latin typeface="Verdana"/>
                <a:cs typeface="Verdana"/>
              </a:rPr>
              <a:t>,</a:t>
            </a:r>
            <a:r>
              <a:rPr sz="1800" spc="-20" dirty="0">
                <a:latin typeface="Verdana"/>
                <a:cs typeface="Verdana"/>
              </a:rPr>
              <a:t> </a:t>
            </a:r>
            <a:r>
              <a:rPr sz="1800" dirty="0">
                <a:solidFill>
                  <a:srgbClr val="C00000"/>
                </a:solidFill>
                <a:latin typeface="Verdana"/>
                <a:cs typeface="Verdana"/>
              </a:rPr>
              <a:t>15</a:t>
            </a:r>
            <a:r>
              <a:rPr sz="1800" dirty="0">
                <a:latin typeface="Verdana"/>
                <a:cs typeface="Verdana"/>
              </a:rPr>
              <a:t>,</a:t>
            </a:r>
            <a:r>
              <a:rPr sz="1800" spc="5" dirty="0">
                <a:latin typeface="Verdana"/>
                <a:cs typeface="Verdana"/>
              </a:rPr>
              <a:t> </a:t>
            </a:r>
            <a:r>
              <a:rPr sz="1800" spc="-10" dirty="0">
                <a:solidFill>
                  <a:srgbClr val="C00000"/>
                </a:solidFill>
                <a:latin typeface="Verdana"/>
                <a:cs typeface="Verdana"/>
              </a:rPr>
              <a:t>20</a:t>
            </a:r>
            <a:r>
              <a:rPr sz="1800" spc="-10" dirty="0">
                <a:latin typeface="Verdana"/>
                <a:cs typeface="Verdana"/>
              </a:rPr>
              <a:t>,</a:t>
            </a:r>
            <a:r>
              <a:rPr sz="1800" spc="-10" dirty="0">
                <a:solidFill>
                  <a:srgbClr val="C00000"/>
                </a:solidFill>
                <a:latin typeface="Verdana"/>
                <a:cs typeface="Verdana"/>
              </a:rPr>
              <a:t>25</a:t>
            </a:r>
            <a:r>
              <a:rPr sz="1800" spc="-10" dirty="0">
                <a:latin typeface="Verdana"/>
                <a:cs typeface="Verdana"/>
              </a:rPr>
              <a:t>,</a:t>
            </a:r>
            <a:r>
              <a:rPr sz="1800" spc="-10" dirty="0">
                <a:solidFill>
                  <a:srgbClr val="C00000"/>
                </a:solidFill>
                <a:latin typeface="Verdana"/>
                <a:cs typeface="Verdana"/>
              </a:rPr>
              <a:t>25</a:t>
            </a:r>
            <a:r>
              <a:rPr sz="1800" spc="-10" dirty="0">
                <a:latin typeface="Verdana"/>
                <a:cs typeface="Verdana"/>
              </a:rPr>
              <a:t>]</a:t>
            </a:r>
            <a:endParaRPr sz="1800">
              <a:latin typeface="Verdana"/>
              <a:cs typeface="Verdana"/>
            </a:endParaRPr>
          </a:p>
          <a:p>
            <a:pPr>
              <a:lnSpc>
                <a:spcPct val="100000"/>
              </a:lnSpc>
              <a:spcBef>
                <a:spcPts val="35"/>
              </a:spcBef>
            </a:pPr>
            <a:endParaRPr sz="1750">
              <a:latin typeface="Verdana"/>
              <a:cs typeface="Verdana"/>
            </a:endParaRPr>
          </a:p>
          <a:p>
            <a:pPr marL="12700">
              <a:lnSpc>
                <a:spcPct val="100000"/>
              </a:lnSpc>
              <a:spcBef>
                <a:spcPts val="5"/>
              </a:spcBef>
            </a:pPr>
            <a:r>
              <a:rPr sz="1800" dirty="0">
                <a:solidFill>
                  <a:srgbClr val="001F5F"/>
                </a:solidFill>
                <a:latin typeface="Verdana"/>
                <a:cs typeface="Verdana"/>
              </a:rPr>
              <a:t>list</a:t>
            </a:r>
            <a:r>
              <a:rPr sz="1800" spc="-20" dirty="0">
                <a:solidFill>
                  <a:srgbClr val="001F5F"/>
                </a:solidFill>
                <a:latin typeface="Verdana"/>
                <a:cs typeface="Verdana"/>
              </a:rPr>
              <a:t> </a:t>
            </a:r>
            <a:r>
              <a:rPr sz="1800" dirty="0">
                <a:solidFill>
                  <a:srgbClr val="001F5F"/>
                </a:solidFill>
                <a:latin typeface="Verdana"/>
                <a:cs typeface="Verdana"/>
              </a:rPr>
              <a:t>is</a:t>
            </a:r>
            <a:r>
              <a:rPr sz="1800" spc="-25" dirty="0">
                <a:solidFill>
                  <a:srgbClr val="001F5F"/>
                </a:solidFill>
                <a:latin typeface="Verdana"/>
                <a:cs typeface="Verdana"/>
              </a:rPr>
              <a:t> </a:t>
            </a:r>
            <a:r>
              <a:rPr sz="1800" dirty="0">
                <a:solidFill>
                  <a:srgbClr val="001F5F"/>
                </a:solidFill>
                <a:latin typeface="Verdana"/>
                <a:cs typeface="Verdana"/>
              </a:rPr>
              <a:t>defined</a:t>
            </a:r>
            <a:r>
              <a:rPr sz="1800" spc="5" dirty="0">
                <a:solidFill>
                  <a:srgbClr val="001F5F"/>
                </a:solidFill>
                <a:latin typeface="Verdana"/>
                <a:cs typeface="Verdana"/>
              </a:rPr>
              <a:t> </a:t>
            </a:r>
            <a:r>
              <a:rPr sz="1800" dirty="0">
                <a:solidFill>
                  <a:srgbClr val="001F5F"/>
                </a:solidFill>
                <a:latin typeface="Verdana"/>
                <a:cs typeface="Verdana"/>
              </a:rPr>
              <a:t>by</a:t>
            </a:r>
            <a:r>
              <a:rPr sz="1800" spc="-10" dirty="0">
                <a:solidFill>
                  <a:srgbClr val="001F5F"/>
                </a:solidFill>
                <a:latin typeface="Verdana"/>
                <a:cs typeface="Verdana"/>
              </a:rPr>
              <a:t> </a:t>
            </a:r>
            <a:r>
              <a:rPr sz="1800" dirty="0">
                <a:solidFill>
                  <a:srgbClr val="001F5F"/>
                </a:solidFill>
                <a:latin typeface="Verdana"/>
                <a:cs typeface="Verdana"/>
              </a:rPr>
              <a:t>storing</a:t>
            </a:r>
            <a:r>
              <a:rPr sz="1800" spc="-40" dirty="0">
                <a:solidFill>
                  <a:srgbClr val="001F5F"/>
                </a:solidFill>
                <a:latin typeface="Verdana"/>
                <a:cs typeface="Verdana"/>
              </a:rPr>
              <a:t> </a:t>
            </a:r>
            <a:r>
              <a:rPr sz="1800" dirty="0">
                <a:solidFill>
                  <a:srgbClr val="001F5F"/>
                </a:solidFill>
                <a:latin typeface="Verdana"/>
                <a:cs typeface="Verdana"/>
              </a:rPr>
              <a:t>all</a:t>
            </a:r>
            <a:r>
              <a:rPr sz="1800" spc="-15" dirty="0">
                <a:solidFill>
                  <a:srgbClr val="001F5F"/>
                </a:solidFill>
                <a:latin typeface="Verdana"/>
                <a:cs typeface="Verdana"/>
              </a:rPr>
              <a:t> </a:t>
            </a:r>
            <a:r>
              <a:rPr sz="1800" dirty="0">
                <a:solidFill>
                  <a:srgbClr val="001F5F"/>
                </a:solidFill>
                <a:latin typeface="Verdana"/>
                <a:cs typeface="Verdana"/>
              </a:rPr>
              <a:t>elements</a:t>
            </a:r>
            <a:r>
              <a:rPr sz="1800" spc="-25" dirty="0">
                <a:solidFill>
                  <a:srgbClr val="001F5F"/>
                </a:solidFill>
                <a:latin typeface="Verdana"/>
                <a:cs typeface="Verdana"/>
              </a:rPr>
              <a:t> </a:t>
            </a:r>
            <a:r>
              <a:rPr sz="1800" dirty="0">
                <a:solidFill>
                  <a:srgbClr val="001F5F"/>
                </a:solidFill>
                <a:latin typeface="Verdana"/>
                <a:cs typeface="Verdana"/>
              </a:rPr>
              <a:t>inside</a:t>
            </a:r>
            <a:r>
              <a:rPr sz="1800" spc="-15" dirty="0">
                <a:solidFill>
                  <a:srgbClr val="001F5F"/>
                </a:solidFill>
                <a:latin typeface="Verdana"/>
                <a:cs typeface="Verdana"/>
              </a:rPr>
              <a:t> </a:t>
            </a:r>
            <a:r>
              <a:rPr sz="1800" dirty="0">
                <a:solidFill>
                  <a:srgbClr val="001F5F"/>
                </a:solidFill>
                <a:latin typeface="Verdana"/>
                <a:cs typeface="Verdana"/>
              </a:rPr>
              <a:t>the square</a:t>
            </a:r>
            <a:r>
              <a:rPr sz="1800" spc="-20" dirty="0">
                <a:solidFill>
                  <a:srgbClr val="001F5F"/>
                </a:solidFill>
                <a:latin typeface="Verdana"/>
                <a:cs typeface="Verdana"/>
              </a:rPr>
              <a:t> </a:t>
            </a:r>
            <a:r>
              <a:rPr sz="1800" dirty="0">
                <a:solidFill>
                  <a:srgbClr val="001F5F"/>
                </a:solidFill>
                <a:latin typeface="Verdana"/>
                <a:cs typeface="Verdana"/>
              </a:rPr>
              <a:t>bracket</a:t>
            </a:r>
            <a:r>
              <a:rPr sz="1800" spc="-15" dirty="0">
                <a:solidFill>
                  <a:srgbClr val="001F5F"/>
                </a:solidFill>
                <a:latin typeface="Verdana"/>
                <a:cs typeface="Verdana"/>
              </a:rPr>
              <a:t> </a:t>
            </a:r>
            <a:r>
              <a:rPr sz="1800" dirty="0">
                <a:solidFill>
                  <a:srgbClr val="001F5F"/>
                </a:solidFill>
                <a:latin typeface="Verdana"/>
                <a:cs typeface="Verdana"/>
              </a:rPr>
              <a:t>([])</a:t>
            </a:r>
            <a:r>
              <a:rPr sz="1800" spc="-25" dirty="0">
                <a:solidFill>
                  <a:srgbClr val="001F5F"/>
                </a:solidFill>
                <a:latin typeface="Verdana"/>
                <a:cs typeface="Verdana"/>
              </a:rPr>
              <a:t> and</a:t>
            </a:r>
            <a:endParaRPr sz="1800">
              <a:latin typeface="Verdana"/>
              <a:cs typeface="Verdana"/>
            </a:endParaRPr>
          </a:p>
          <a:p>
            <a:pPr marL="12700">
              <a:lnSpc>
                <a:spcPct val="100000"/>
              </a:lnSpc>
            </a:pPr>
            <a:r>
              <a:rPr sz="1800" dirty="0">
                <a:solidFill>
                  <a:srgbClr val="001F5F"/>
                </a:solidFill>
                <a:latin typeface="Verdana"/>
                <a:cs typeface="Verdana"/>
              </a:rPr>
              <a:t>separated</a:t>
            </a:r>
            <a:r>
              <a:rPr sz="1800" spc="-30" dirty="0">
                <a:solidFill>
                  <a:srgbClr val="001F5F"/>
                </a:solidFill>
                <a:latin typeface="Verdana"/>
                <a:cs typeface="Verdana"/>
              </a:rPr>
              <a:t> </a:t>
            </a:r>
            <a:r>
              <a:rPr sz="1800" dirty="0">
                <a:solidFill>
                  <a:srgbClr val="001F5F"/>
                </a:solidFill>
                <a:latin typeface="Verdana"/>
                <a:cs typeface="Verdana"/>
              </a:rPr>
              <a:t>by</a:t>
            </a:r>
            <a:r>
              <a:rPr sz="1800" spc="-20" dirty="0">
                <a:solidFill>
                  <a:srgbClr val="001F5F"/>
                </a:solidFill>
                <a:latin typeface="Verdana"/>
                <a:cs typeface="Verdana"/>
              </a:rPr>
              <a:t> </a:t>
            </a:r>
            <a:r>
              <a:rPr sz="1800" dirty="0">
                <a:solidFill>
                  <a:srgbClr val="001F5F"/>
                </a:solidFill>
                <a:latin typeface="Verdana"/>
                <a:cs typeface="Verdana"/>
              </a:rPr>
              <a:t>commas</a:t>
            </a:r>
            <a:r>
              <a:rPr sz="1800" spc="-15" dirty="0">
                <a:solidFill>
                  <a:srgbClr val="001F5F"/>
                </a:solidFill>
                <a:latin typeface="Verdana"/>
                <a:cs typeface="Verdana"/>
              </a:rPr>
              <a:t> </a:t>
            </a:r>
            <a:r>
              <a:rPr sz="1800" spc="-2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Remove</a:t>
            </a:r>
            <a:r>
              <a:rPr spc="-225" dirty="0"/>
              <a:t> </a:t>
            </a:r>
            <a:r>
              <a:rPr spc="-10" dirty="0"/>
              <a:t>Methods</a:t>
            </a:r>
          </a:p>
        </p:txBody>
      </p:sp>
      <p:sp>
        <p:nvSpPr>
          <p:cNvPr id="3" name="object 3"/>
          <p:cNvSpPr txBox="1"/>
          <p:nvPr/>
        </p:nvSpPr>
        <p:spPr>
          <a:xfrm>
            <a:off x="756310" y="1612772"/>
            <a:ext cx="6052185" cy="359664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231775">
              <a:lnSpc>
                <a:spcPct val="100000"/>
              </a:lnSpc>
              <a:spcBef>
                <a:spcPts val="20"/>
              </a:spcBef>
            </a:pPr>
            <a:r>
              <a:rPr sz="1800" dirty="0">
                <a:solidFill>
                  <a:srgbClr val="001F5F"/>
                </a:solidFill>
                <a:latin typeface="Verdana"/>
                <a:cs typeface="Verdana"/>
              </a:rPr>
              <a:t>var</a:t>
            </a:r>
            <a:r>
              <a:rPr sz="1800" spc="-20" dirty="0">
                <a:solidFill>
                  <a:srgbClr val="001F5F"/>
                </a:solidFill>
                <a:latin typeface="Verdana"/>
                <a:cs typeface="Verdana"/>
              </a:rPr>
              <a:t> </a:t>
            </a:r>
            <a:r>
              <a:rPr sz="1800" dirty="0">
                <a:solidFill>
                  <a:srgbClr val="001F5F"/>
                </a:solidFill>
                <a:latin typeface="Verdana"/>
                <a:cs typeface="Verdana"/>
              </a:rPr>
              <a:t>vals2</a:t>
            </a:r>
            <a:r>
              <a:rPr sz="1800" spc="-15"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spc="-10" dirty="0">
                <a:solidFill>
                  <a:srgbClr val="001F5F"/>
                </a:solidFill>
                <a:latin typeface="Verdana"/>
                <a:cs typeface="Verdana"/>
              </a:rPr>
              <a:t>[-</a:t>
            </a:r>
            <a:r>
              <a:rPr sz="1800" dirty="0">
                <a:solidFill>
                  <a:srgbClr val="001F5F"/>
                </a:solidFill>
                <a:latin typeface="Verdana"/>
                <a:cs typeface="Verdana"/>
              </a:rPr>
              <a:t>2,</a:t>
            </a:r>
            <a:r>
              <a:rPr sz="1800" spc="-25" dirty="0">
                <a:solidFill>
                  <a:srgbClr val="001F5F"/>
                </a:solidFill>
                <a:latin typeface="Verdana"/>
                <a:cs typeface="Verdana"/>
              </a:rPr>
              <a:t> </a:t>
            </a:r>
            <a:r>
              <a:rPr sz="1800" dirty="0">
                <a:solidFill>
                  <a:srgbClr val="001F5F"/>
                </a:solidFill>
                <a:latin typeface="Verdana"/>
                <a:cs typeface="Verdana"/>
              </a:rPr>
              <a:t>1,</a:t>
            </a:r>
            <a:r>
              <a:rPr sz="1800" spc="5" dirty="0">
                <a:solidFill>
                  <a:srgbClr val="001F5F"/>
                </a:solidFill>
                <a:latin typeface="Verdana"/>
                <a:cs typeface="Verdana"/>
              </a:rPr>
              <a:t> </a:t>
            </a:r>
            <a:r>
              <a:rPr sz="1800" dirty="0">
                <a:solidFill>
                  <a:srgbClr val="001F5F"/>
                </a:solidFill>
                <a:latin typeface="Verdana"/>
                <a:cs typeface="Verdana"/>
              </a:rPr>
              <a:t>0,</a:t>
            </a:r>
            <a:r>
              <a:rPr sz="1800" spc="-25" dirty="0">
                <a:solidFill>
                  <a:srgbClr val="001F5F"/>
                </a:solidFill>
                <a:latin typeface="Verdana"/>
                <a:cs typeface="Verdana"/>
              </a:rPr>
              <a:t> </a:t>
            </a:r>
            <a:r>
              <a:rPr sz="1800" dirty="0">
                <a:solidFill>
                  <a:srgbClr val="001F5F"/>
                </a:solidFill>
                <a:latin typeface="Verdana"/>
                <a:cs typeface="Verdana"/>
              </a:rPr>
              <a:t>1, 2,</a:t>
            </a:r>
            <a:r>
              <a:rPr sz="1800" spc="-25" dirty="0">
                <a:solidFill>
                  <a:srgbClr val="001F5F"/>
                </a:solidFill>
                <a:latin typeface="Verdana"/>
                <a:cs typeface="Verdana"/>
              </a:rPr>
              <a:t> </a:t>
            </a:r>
            <a:r>
              <a:rPr sz="1800" dirty="0">
                <a:solidFill>
                  <a:srgbClr val="001F5F"/>
                </a:solidFill>
                <a:latin typeface="Verdana"/>
                <a:cs typeface="Verdana"/>
              </a:rPr>
              <a:t>3, 4,</a:t>
            </a:r>
            <a:r>
              <a:rPr sz="1800" spc="-20" dirty="0">
                <a:solidFill>
                  <a:srgbClr val="001F5F"/>
                </a:solidFill>
                <a:latin typeface="Verdana"/>
                <a:cs typeface="Verdana"/>
              </a:rPr>
              <a:t> </a:t>
            </a:r>
            <a:r>
              <a:rPr sz="1800" dirty="0">
                <a:solidFill>
                  <a:srgbClr val="001F5F"/>
                </a:solidFill>
                <a:latin typeface="Verdana"/>
                <a:cs typeface="Verdana"/>
              </a:rPr>
              <a:t>5, 6, 7,</a:t>
            </a:r>
            <a:r>
              <a:rPr sz="1800" spc="-25" dirty="0">
                <a:solidFill>
                  <a:srgbClr val="001F5F"/>
                </a:solidFill>
                <a:latin typeface="Verdana"/>
                <a:cs typeface="Verdana"/>
              </a:rPr>
              <a:t> </a:t>
            </a:r>
            <a:r>
              <a:rPr sz="1800" dirty="0">
                <a:solidFill>
                  <a:srgbClr val="001F5F"/>
                </a:solidFill>
                <a:latin typeface="Verdana"/>
                <a:cs typeface="Verdana"/>
              </a:rPr>
              <a:t>8, 9,</a:t>
            </a:r>
            <a:r>
              <a:rPr sz="1800" spc="-20" dirty="0">
                <a:solidFill>
                  <a:srgbClr val="001F5F"/>
                </a:solidFill>
                <a:latin typeface="Verdana"/>
                <a:cs typeface="Verdana"/>
              </a:rPr>
              <a:t> 10];</a:t>
            </a:r>
            <a:endParaRPr sz="1800">
              <a:latin typeface="Verdana"/>
              <a:cs typeface="Verdana"/>
            </a:endParaRPr>
          </a:p>
          <a:p>
            <a:pPr>
              <a:lnSpc>
                <a:spcPct val="100000"/>
              </a:lnSpc>
              <a:spcBef>
                <a:spcPts val="40"/>
              </a:spcBef>
            </a:pPr>
            <a:endParaRPr sz="1750">
              <a:latin typeface="Verdana"/>
              <a:cs typeface="Verdana"/>
            </a:endParaRPr>
          </a:p>
          <a:p>
            <a:pPr marL="173990">
              <a:lnSpc>
                <a:spcPct val="100000"/>
              </a:lnSpc>
            </a:pPr>
            <a:r>
              <a:rPr sz="1800" dirty="0">
                <a:solidFill>
                  <a:srgbClr val="001F5F"/>
                </a:solidFill>
                <a:latin typeface="Verdana"/>
                <a:cs typeface="Verdana"/>
              </a:rPr>
              <a:t>vals2.removeWhere((e)</a:t>
            </a:r>
            <a:r>
              <a:rPr sz="1800" spc="-65" dirty="0">
                <a:solidFill>
                  <a:srgbClr val="001F5F"/>
                </a:solidFill>
                <a:latin typeface="Verdana"/>
                <a:cs typeface="Verdana"/>
              </a:rPr>
              <a:t> </a:t>
            </a:r>
            <a:r>
              <a:rPr sz="1800" dirty="0">
                <a:solidFill>
                  <a:srgbClr val="001F5F"/>
                </a:solidFill>
                <a:latin typeface="Verdana"/>
                <a:cs typeface="Verdana"/>
              </a:rPr>
              <a:t>=&gt;</a:t>
            </a:r>
            <a:r>
              <a:rPr sz="1800" spc="-25" dirty="0">
                <a:solidFill>
                  <a:srgbClr val="001F5F"/>
                </a:solidFill>
                <a:latin typeface="Verdana"/>
                <a:cs typeface="Verdana"/>
              </a:rPr>
              <a:t> </a:t>
            </a:r>
            <a:r>
              <a:rPr sz="1800" dirty="0">
                <a:solidFill>
                  <a:srgbClr val="001F5F"/>
                </a:solidFill>
                <a:latin typeface="Verdana"/>
                <a:cs typeface="Verdana"/>
              </a:rPr>
              <a:t>e</a:t>
            </a:r>
            <a:r>
              <a:rPr sz="1800" spc="-15" dirty="0">
                <a:solidFill>
                  <a:srgbClr val="001F5F"/>
                </a:solidFill>
                <a:latin typeface="Verdana"/>
                <a:cs typeface="Verdana"/>
              </a:rPr>
              <a:t> </a:t>
            </a:r>
            <a:r>
              <a:rPr sz="1800" dirty="0">
                <a:solidFill>
                  <a:srgbClr val="001F5F"/>
                </a:solidFill>
                <a:latin typeface="Verdana"/>
                <a:cs typeface="Verdana"/>
              </a:rPr>
              <a:t>&lt;</a:t>
            </a:r>
            <a:r>
              <a:rPr sz="1800" spc="-25" dirty="0">
                <a:solidFill>
                  <a:srgbClr val="001F5F"/>
                </a:solidFill>
                <a:latin typeface="Verdana"/>
                <a:cs typeface="Verdana"/>
              </a:rPr>
              <a:t> 0);</a:t>
            </a:r>
            <a:endParaRPr sz="1800">
              <a:latin typeface="Verdana"/>
              <a:cs typeface="Verdana"/>
            </a:endParaRPr>
          </a:p>
          <a:p>
            <a:pPr marL="173990">
              <a:lnSpc>
                <a:spcPct val="100000"/>
              </a:lnSpc>
            </a:pPr>
            <a:r>
              <a:rPr sz="1800" spc="-10" dirty="0">
                <a:solidFill>
                  <a:srgbClr val="001F5F"/>
                </a:solidFill>
                <a:latin typeface="Verdana"/>
                <a:cs typeface="Verdana"/>
              </a:rPr>
              <a:t>print(vals2);</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vals2.removeRange(0,</a:t>
            </a:r>
            <a:r>
              <a:rPr sz="1800" spc="-5" dirty="0">
                <a:solidFill>
                  <a:srgbClr val="001F5F"/>
                </a:solidFill>
                <a:latin typeface="Verdana"/>
                <a:cs typeface="Verdana"/>
              </a:rPr>
              <a:t> </a:t>
            </a:r>
            <a:r>
              <a:rPr sz="1800" spc="-25" dirty="0">
                <a:solidFill>
                  <a:srgbClr val="001F5F"/>
                </a:solidFill>
                <a:latin typeface="Verdana"/>
                <a:cs typeface="Verdana"/>
              </a:rPr>
              <a:t>5);</a:t>
            </a:r>
            <a:endParaRPr sz="1800">
              <a:latin typeface="Verdana"/>
              <a:cs typeface="Verdana"/>
            </a:endParaRPr>
          </a:p>
          <a:p>
            <a:pPr marL="173990">
              <a:lnSpc>
                <a:spcPct val="100000"/>
              </a:lnSpc>
            </a:pPr>
            <a:r>
              <a:rPr sz="1800" spc="-10" dirty="0">
                <a:solidFill>
                  <a:srgbClr val="001F5F"/>
                </a:solidFill>
                <a:latin typeface="Verdana"/>
                <a:cs typeface="Verdana"/>
              </a:rPr>
              <a:t>print(vals2);</a:t>
            </a:r>
            <a:endParaRPr sz="1800">
              <a:latin typeface="Verdana"/>
              <a:cs typeface="Verdana"/>
            </a:endParaRPr>
          </a:p>
          <a:p>
            <a:pPr>
              <a:lnSpc>
                <a:spcPct val="100000"/>
              </a:lnSpc>
              <a:spcBef>
                <a:spcPts val="35"/>
              </a:spcBef>
            </a:pPr>
            <a:endParaRPr sz="1750">
              <a:latin typeface="Verdana"/>
              <a:cs typeface="Verdana"/>
            </a:endParaRPr>
          </a:p>
          <a:p>
            <a:pPr marL="173990" marR="1964689">
              <a:lnSpc>
                <a:spcPct val="100000"/>
              </a:lnSpc>
            </a:pPr>
            <a:r>
              <a:rPr sz="1800" dirty="0">
                <a:solidFill>
                  <a:srgbClr val="001F5F"/>
                </a:solidFill>
                <a:latin typeface="Verdana"/>
                <a:cs typeface="Verdana"/>
              </a:rPr>
              <a:t>vals2.retainWhere((e)</a:t>
            </a:r>
            <a:r>
              <a:rPr sz="1800" spc="-55" dirty="0">
                <a:solidFill>
                  <a:srgbClr val="001F5F"/>
                </a:solidFill>
                <a:latin typeface="Verdana"/>
                <a:cs typeface="Verdana"/>
              </a:rPr>
              <a:t> </a:t>
            </a:r>
            <a:r>
              <a:rPr sz="1800" dirty="0">
                <a:solidFill>
                  <a:srgbClr val="001F5F"/>
                </a:solidFill>
                <a:latin typeface="Verdana"/>
                <a:cs typeface="Verdana"/>
              </a:rPr>
              <a:t>=&gt;</a:t>
            </a:r>
            <a:r>
              <a:rPr sz="1800" spc="-15" dirty="0">
                <a:solidFill>
                  <a:srgbClr val="001F5F"/>
                </a:solidFill>
                <a:latin typeface="Verdana"/>
                <a:cs typeface="Verdana"/>
              </a:rPr>
              <a:t> </a:t>
            </a:r>
            <a:r>
              <a:rPr sz="1800" dirty="0">
                <a:solidFill>
                  <a:srgbClr val="001F5F"/>
                </a:solidFill>
                <a:latin typeface="Verdana"/>
                <a:cs typeface="Verdana"/>
              </a:rPr>
              <a:t>e</a:t>
            </a:r>
            <a:r>
              <a:rPr sz="1800" spc="-20" dirty="0">
                <a:solidFill>
                  <a:srgbClr val="001F5F"/>
                </a:solidFill>
                <a:latin typeface="Verdana"/>
                <a:cs typeface="Verdana"/>
              </a:rPr>
              <a:t> </a:t>
            </a:r>
            <a:r>
              <a:rPr sz="1800" dirty="0">
                <a:solidFill>
                  <a:srgbClr val="001F5F"/>
                </a:solidFill>
                <a:latin typeface="Verdana"/>
                <a:cs typeface="Verdana"/>
              </a:rPr>
              <a:t>&gt;</a:t>
            </a:r>
            <a:r>
              <a:rPr sz="1800" spc="-15" dirty="0">
                <a:solidFill>
                  <a:srgbClr val="001F5F"/>
                </a:solidFill>
                <a:latin typeface="Verdana"/>
                <a:cs typeface="Verdana"/>
              </a:rPr>
              <a:t> </a:t>
            </a:r>
            <a:r>
              <a:rPr sz="1800" spc="-25" dirty="0">
                <a:solidFill>
                  <a:srgbClr val="001F5F"/>
                </a:solidFill>
                <a:latin typeface="Verdana"/>
                <a:cs typeface="Verdana"/>
              </a:rPr>
              <a:t>7); </a:t>
            </a:r>
            <a:r>
              <a:rPr sz="1800" spc="-10" dirty="0">
                <a:solidFill>
                  <a:srgbClr val="001F5F"/>
                </a:solidFill>
                <a:latin typeface="Verdana"/>
                <a:cs typeface="Verdana"/>
              </a:rPr>
              <a:t>print(vals2);</a:t>
            </a:r>
            <a:endParaRPr sz="1800">
              <a:latin typeface="Verdana"/>
              <a:cs typeface="Verdana"/>
            </a:endParaRPr>
          </a:p>
          <a:p>
            <a:pPr>
              <a:lnSpc>
                <a:spcPct val="100000"/>
              </a:lnSpc>
              <a:spcBef>
                <a:spcPts val="35"/>
              </a:spcBef>
            </a:pPr>
            <a:endParaRPr sz="175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31062"/>
            <a:ext cx="8298815" cy="1617345"/>
          </a:xfrm>
          <a:prstGeom prst="rect">
            <a:avLst/>
          </a:prstGeom>
        </p:spPr>
        <p:txBody>
          <a:bodyPr vert="horz" wrap="square" lIns="0" tIns="11430" rIns="0" bIns="0" rtlCol="0">
            <a:spAutoFit/>
          </a:bodyPr>
          <a:lstStyle/>
          <a:p>
            <a:pPr marL="12700">
              <a:lnSpc>
                <a:spcPct val="100000"/>
              </a:lnSpc>
              <a:spcBef>
                <a:spcPts val="90"/>
              </a:spcBef>
            </a:pPr>
            <a:r>
              <a:rPr dirty="0"/>
              <a:t>Map</a:t>
            </a:r>
            <a:r>
              <a:rPr spc="-25" dirty="0"/>
              <a:t> </a:t>
            </a:r>
            <a:r>
              <a:rPr dirty="0"/>
              <a:t>in</a:t>
            </a:r>
            <a:r>
              <a:rPr spc="-40" dirty="0"/>
              <a:t> </a:t>
            </a:r>
            <a:r>
              <a:rPr spc="-20" dirty="0"/>
              <a:t>Dart</a:t>
            </a:r>
          </a:p>
          <a:p>
            <a:pPr marL="12700" marR="5080">
              <a:lnSpc>
                <a:spcPct val="100000"/>
              </a:lnSpc>
              <a:spcBef>
                <a:spcPts val="55"/>
              </a:spcBef>
            </a:pPr>
            <a:r>
              <a:rPr sz="1800" dirty="0">
                <a:solidFill>
                  <a:srgbClr val="001F5F"/>
                </a:solidFill>
                <a:latin typeface="Georgia"/>
                <a:cs typeface="Georgia"/>
              </a:rPr>
              <a:t>A</a:t>
            </a:r>
            <a:r>
              <a:rPr sz="1800" spc="-10" dirty="0">
                <a:solidFill>
                  <a:srgbClr val="001F5F"/>
                </a:solidFill>
                <a:latin typeface="Georgia"/>
                <a:cs typeface="Georgia"/>
              </a:rPr>
              <a:t> </a:t>
            </a:r>
            <a:r>
              <a:rPr sz="1800" dirty="0">
                <a:solidFill>
                  <a:srgbClr val="001F5F"/>
                </a:solidFill>
                <a:latin typeface="Georgia"/>
                <a:cs typeface="Georgia"/>
              </a:rPr>
              <a:t>map</a:t>
            </a:r>
            <a:r>
              <a:rPr sz="1800" spc="-10" dirty="0">
                <a:solidFill>
                  <a:srgbClr val="001F5F"/>
                </a:solidFill>
                <a:latin typeface="Georgia"/>
                <a:cs typeface="Georgia"/>
              </a:rPr>
              <a:t> </a:t>
            </a:r>
            <a:r>
              <a:rPr sz="1800" dirty="0">
                <a:solidFill>
                  <a:srgbClr val="001F5F"/>
                </a:solidFill>
                <a:latin typeface="Georgia"/>
                <a:cs typeface="Georgia"/>
              </a:rPr>
              <a:t>is</a:t>
            </a:r>
            <a:r>
              <a:rPr sz="1800" spc="-25" dirty="0">
                <a:solidFill>
                  <a:srgbClr val="001F5F"/>
                </a:solidFill>
                <a:latin typeface="Georgia"/>
                <a:cs typeface="Georgia"/>
              </a:rPr>
              <a:t> </a:t>
            </a:r>
            <a:r>
              <a:rPr sz="1800" dirty="0">
                <a:solidFill>
                  <a:srgbClr val="001F5F"/>
                </a:solidFill>
                <a:latin typeface="Georgia"/>
                <a:cs typeface="Georgia"/>
              </a:rPr>
              <a:t>a</a:t>
            </a:r>
            <a:r>
              <a:rPr sz="1800" spc="5" dirty="0">
                <a:solidFill>
                  <a:srgbClr val="001F5F"/>
                </a:solidFill>
                <a:latin typeface="Georgia"/>
                <a:cs typeface="Georgia"/>
              </a:rPr>
              <a:t> </a:t>
            </a:r>
            <a:r>
              <a:rPr sz="1800" dirty="0">
                <a:solidFill>
                  <a:srgbClr val="001F5F"/>
                </a:solidFill>
                <a:latin typeface="Georgia"/>
                <a:cs typeface="Georgia"/>
              </a:rPr>
              <a:t>collection</a:t>
            </a:r>
            <a:r>
              <a:rPr sz="1800" spc="15" dirty="0">
                <a:solidFill>
                  <a:srgbClr val="001F5F"/>
                </a:solidFill>
                <a:latin typeface="Georgia"/>
                <a:cs typeface="Georgia"/>
              </a:rPr>
              <a:t> </a:t>
            </a:r>
            <a:r>
              <a:rPr sz="1800" dirty="0">
                <a:solidFill>
                  <a:srgbClr val="001F5F"/>
                </a:solidFill>
                <a:latin typeface="Georgia"/>
                <a:cs typeface="Georgia"/>
              </a:rPr>
              <a:t>of</a:t>
            </a:r>
            <a:r>
              <a:rPr sz="1800" spc="-5" dirty="0">
                <a:solidFill>
                  <a:srgbClr val="001F5F"/>
                </a:solidFill>
                <a:latin typeface="Georgia"/>
                <a:cs typeface="Georgia"/>
              </a:rPr>
              <a:t> </a:t>
            </a:r>
            <a:r>
              <a:rPr sz="1800" dirty="0">
                <a:solidFill>
                  <a:srgbClr val="001F5F"/>
                </a:solidFill>
                <a:latin typeface="Georgia"/>
                <a:cs typeface="Georgia"/>
              </a:rPr>
              <a:t>key/value</a:t>
            </a:r>
            <a:r>
              <a:rPr sz="1800" spc="40" dirty="0">
                <a:solidFill>
                  <a:srgbClr val="001F5F"/>
                </a:solidFill>
                <a:latin typeface="Georgia"/>
                <a:cs typeface="Georgia"/>
              </a:rPr>
              <a:t> </a:t>
            </a:r>
            <a:r>
              <a:rPr sz="1800" dirty="0">
                <a:solidFill>
                  <a:srgbClr val="001F5F"/>
                </a:solidFill>
                <a:latin typeface="Georgia"/>
                <a:cs typeface="Georgia"/>
              </a:rPr>
              <a:t>pairs.</a:t>
            </a:r>
            <a:r>
              <a:rPr sz="1800" spc="-20" dirty="0">
                <a:solidFill>
                  <a:srgbClr val="001F5F"/>
                </a:solidFill>
                <a:latin typeface="Georgia"/>
                <a:cs typeface="Georgia"/>
              </a:rPr>
              <a:t> </a:t>
            </a:r>
            <a:r>
              <a:rPr sz="1800" dirty="0">
                <a:solidFill>
                  <a:srgbClr val="001F5F"/>
                </a:solidFill>
                <a:latin typeface="Georgia"/>
                <a:cs typeface="Georgia"/>
              </a:rPr>
              <a:t>The</a:t>
            </a:r>
            <a:r>
              <a:rPr sz="1800" spc="-5" dirty="0">
                <a:solidFill>
                  <a:srgbClr val="001F5F"/>
                </a:solidFill>
                <a:latin typeface="Georgia"/>
                <a:cs typeface="Georgia"/>
              </a:rPr>
              <a:t> </a:t>
            </a:r>
            <a:r>
              <a:rPr sz="1800" dirty="0">
                <a:solidFill>
                  <a:srgbClr val="001F5F"/>
                </a:solidFill>
                <a:latin typeface="Georgia"/>
                <a:cs typeface="Georgia"/>
              </a:rPr>
              <a:t>value</a:t>
            </a:r>
            <a:r>
              <a:rPr sz="1800" spc="20" dirty="0">
                <a:solidFill>
                  <a:srgbClr val="001F5F"/>
                </a:solidFill>
                <a:latin typeface="Georgia"/>
                <a:cs typeface="Georgia"/>
              </a:rPr>
              <a:t> </a:t>
            </a:r>
            <a:r>
              <a:rPr sz="1800" dirty="0">
                <a:solidFill>
                  <a:srgbClr val="001F5F"/>
                </a:solidFill>
                <a:latin typeface="Georgia"/>
                <a:cs typeface="Georgia"/>
              </a:rPr>
              <a:t>is</a:t>
            </a:r>
            <a:r>
              <a:rPr sz="1800" spc="-25" dirty="0">
                <a:solidFill>
                  <a:srgbClr val="001F5F"/>
                </a:solidFill>
                <a:latin typeface="Georgia"/>
                <a:cs typeface="Georgia"/>
              </a:rPr>
              <a:t> </a:t>
            </a:r>
            <a:r>
              <a:rPr sz="1800" dirty="0">
                <a:solidFill>
                  <a:srgbClr val="001F5F"/>
                </a:solidFill>
                <a:latin typeface="Georgia"/>
                <a:cs typeface="Georgia"/>
              </a:rPr>
              <a:t>retrieved</a:t>
            </a:r>
            <a:r>
              <a:rPr sz="1800" spc="25" dirty="0">
                <a:solidFill>
                  <a:srgbClr val="001F5F"/>
                </a:solidFill>
                <a:latin typeface="Georgia"/>
                <a:cs typeface="Georgia"/>
              </a:rPr>
              <a:t> </a:t>
            </a:r>
            <a:r>
              <a:rPr sz="1800" dirty="0">
                <a:solidFill>
                  <a:srgbClr val="001F5F"/>
                </a:solidFill>
                <a:latin typeface="Georgia"/>
                <a:cs typeface="Georgia"/>
              </a:rPr>
              <a:t>from a</a:t>
            </a:r>
            <a:r>
              <a:rPr sz="1800" spc="-15" dirty="0">
                <a:solidFill>
                  <a:srgbClr val="001F5F"/>
                </a:solidFill>
                <a:latin typeface="Georgia"/>
                <a:cs typeface="Georgia"/>
              </a:rPr>
              <a:t> </a:t>
            </a:r>
            <a:r>
              <a:rPr sz="1800" dirty="0">
                <a:solidFill>
                  <a:srgbClr val="001F5F"/>
                </a:solidFill>
                <a:latin typeface="Georgia"/>
                <a:cs typeface="Georgia"/>
              </a:rPr>
              <a:t>map</a:t>
            </a:r>
            <a:r>
              <a:rPr sz="1800" spc="5" dirty="0">
                <a:solidFill>
                  <a:srgbClr val="001F5F"/>
                </a:solidFill>
                <a:latin typeface="Georgia"/>
                <a:cs typeface="Georgia"/>
              </a:rPr>
              <a:t> </a:t>
            </a:r>
            <a:r>
              <a:rPr sz="1800" dirty="0">
                <a:solidFill>
                  <a:srgbClr val="001F5F"/>
                </a:solidFill>
                <a:latin typeface="Georgia"/>
                <a:cs typeface="Georgia"/>
              </a:rPr>
              <a:t>with</a:t>
            </a:r>
            <a:r>
              <a:rPr sz="1800" spc="-5" dirty="0">
                <a:solidFill>
                  <a:srgbClr val="001F5F"/>
                </a:solidFill>
                <a:latin typeface="Georgia"/>
                <a:cs typeface="Georgia"/>
              </a:rPr>
              <a:t> </a:t>
            </a:r>
            <a:r>
              <a:rPr sz="1800" spc="-25" dirty="0">
                <a:solidFill>
                  <a:srgbClr val="001F5F"/>
                </a:solidFill>
                <a:latin typeface="Georgia"/>
                <a:cs typeface="Georgia"/>
              </a:rPr>
              <a:t>its </a:t>
            </a:r>
            <a:r>
              <a:rPr sz="1800" dirty="0">
                <a:solidFill>
                  <a:srgbClr val="001F5F"/>
                </a:solidFill>
                <a:latin typeface="Georgia"/>
                <a:cs typeface="Georgia"/>
              </a:rPr>
              <a:t>associated</a:t>
            </a:r>
            <a:r>
              <a:rPr sz="1800" spc="10" dirty="0">
                <a:solidFill>
                  <a:srgbClr val="001F5F"/>
                </a:solidFill>
                <a:latin typeface="Georgia"/>
                <a:cs typeface="Georgia"/>
              </a:rPr>
              <a:t> </a:t>
            </a:r>
            <a:r>
              <a:rPr sz="1800" dirty="0">
                <a:solidFill>
                  <a:srgbClr val="001F5F"/>
                </a:solidFill>
                <a:latin typeface="Georgia"/>
                <a:cs typeface="Georgia"/>
              </a:rPr>
              <a:t>key.</a:t>
            </a:r>
            <a:r>
              <a:rPr sz="1800" spc="-15" dirty="0">
                <a:solidFill>
                  <a:srgbClr val="001F5F"/>
                </a:solidFill>
                <a:latin typeface="Georgia"/>
                <a:cs typeface="Georgia"/>
              </a:rPr>
              <a:t> </a:t>
            </a:r>
            <a:r>
              <a:rPr sz="1800" dirty="0">
                <a:solidFill>
                  <a:srgbClr val="001F5F"/>
                </a:solidFill>
                <a:latin typeface="Georgia"/>
                <a:cs typeface="Georgia"/>
              </a:rPr>
              <a:t>Maps</a:t>
            </a:r>
            <a:r>
              <a:rPr sz="1800" spc="-35" dirty="0">
                <a:solidFill>
                  <a:srgbClr val="001F5F"/>
                </a:solidFill>
                <a:latin typeface="Georgia"/>
                <a:cs typeface="Georgia"/>
              </a:rPr>
              <a:t> </a:t>
            </a:r>
            <a:r>
              <a:rPr sz="1800" dirty="0">
                <a:solidFill>
                  <a:srgbClr val="001F5F"/>
                </a:solidFill>
                <a:latin typeface="Georgia"/>
                <a:cs typeface="Georgia"/>
              </a:rPr>
              <a:t>are</a:t>
            </a:r>
            <a:r>
              <a:rPr sz="1800" spc="-15" dirty="0">
                <a:solidFill>
                  <a:srgbClr val="001F5F"/>
                </a:solidFill>
                <a:latin typeface="Georgia"/>
                <a:cs typeface="Georgia"/>
              </a:rPr>
              <a:t> </a:t>
            </a:r>
            <a:r>
              <a:rPr sz="1800" dirty="0">
                <a:solidFill>
                  <a:srgbClr val="001F5F"/>
                </a:solidFill>
                <a:latin typeface="Georgia"/>
                <a:cs typeface="Georgia"/>
              </a:rPr>
              <a:t>also</a:t>
            </a:r>
            <a:r>
              <a:rPr sz="1800" spc="-15" dirty="0">
                <a:solidFill>
                  <a:srgbClr val="001F5F"/>
                </a:solidFill>
                <a:latin typeface="Georgia"/>
                <a:cs typeface="Georgia"/>
              </a:rPr>
              <a:t> </a:t>
            </a:r>
            <a:r>
              <a:rPr sz="1800" dirty="0">
                <a:solidFill>
                  <a:srgbClr val="001F5F"/>
                </a:solidFill>
                <a:latin typeface="Georgia"/>
                <a:cs typeface="Georgia"/>
              </a:rPr>
              <a:t>called</a:t>
            </a:r>
            <a:r>
              <a:rPr sz="1800" spc="15" dirty="0">
                <a:solidFill>
                  <a:srgbClr val="001F5F"/>
                </a:solidFill>
                <a:latin typeface="Georgia"/>
                <a:cs typeface="Georgia"/>
              </a:rPr>
              <a:t> </a:t>
            </a:r>
            <a:r>
              <a:rPr sz="1800" dirty="0">
                <a:solidFill>
                  <a:srgbClr val="001F5F"/>
                </a:solidFill>
                <a:latin typeface="Georgia"/>
                <a:cs typeface="Georgia"/>
              </a:rPr>
              <a:t>dictionaries.</a:t>
            </a:r>
            <a:r>
              <a:rPr sz="1800" spc="-15" dirty="0">
                <a:solidFill>
                  <a:srgbClr val="001F5F"/>
                </a:solidFill>
                <a:latin typeface="Georgia"/>
                <a:cs typeface="Georgia"/>
              </a:rPr>
              <a:t> </a:t>
            </a:r>
            <a:r>
              <a:rPr sz="1800" dirty="0">
                <a:solidFill>
                  <a:srgbClr val="001F5F"/>
                </a:solidFill>
                <a:latin typeface="Georgia"/>
                <a:cs typeface="Georgia"/>
              </a:rPr>
              <a:t>A</a:t>
            </a:r>
            <a:r>
              <a:rPr sz="1800" spc="-10" dirty="0">
                <a:solidFill>
                  <a:srgbClr val="001F5F"/>
                </a:solidFill>
                <a:latin typeface="Georgia"/>
                <a:cs typeface="Georgia"/>
              </a:rPr>
              <a:t> </a:t>
            </a:r>
            <a:r>
              <a:rPr sz="1800" dirty="0">
                <a:solidFill>
                  <a:srgbClr val="001F5F"/>
                </a:solidFill>
                <a:latin typeface="Georgia"/>
                <a:cs typeface="Georgia"/>
              </a:rPr>
              <a:t>map</a:t>
            </a:r>
            <a:r>
              <a:rPr sz="1800" spc="-25" dirty="0">
                <a:solidFill>
                  <a:srgbClr val="001F5F"/>
                </a:solidFill>
                <a:latin typeface="Georgia"/>
                <a:cs typeface="Georgia"/>
              </a:rPr>
              <a:t> </a:t>
            </a:r>
            <a:r>
              <a:rPr sz="1800" dirty="0">
                <a:solidFill>
                  <a:srgbClr val="001F5F"/>
                </a:solidFill>
                <a:latin typeface="Georgia"/>
                <a:cs typeface="Georgia"/>
              </a:rPr>
              <a:t>literal</a:t>
            </a:r>
            <a:r>
              <a:rPr sz="1800" spc="-10" dirty="0">
                <a:solidFill>
                  <a:srgbClr val="001F5F"/>
                </a:solidFill>
                <a:latin typeface="Georgia"/>
                <a:cs typeface="Georgia"/>
              </a:rPr>
              <a:t> </a:t>
            </a:r>
            <a:r>
              <a:rPr sz="1800" dirty="0">
                <a:solidFill>
                  <a:srgbClr val="001F5F"/>
                </a:solidFill>
                <a:latin typeface="Georgia"/>
                <a:cs typeface="Georgia"/>
              </a:rPr>
              <a:t>consists</a:t>
            </a:r>
            <a:r>
              <a:rPr sz="1800" spc="5" dirty="0">
                <a:solidFill>
                  <a:srgbClr val="001F5F"/>
                </a:solidFill>
                <a:latin typeface="Georgia"/>
                <a:cs typeface="Georgia"/>
              </a:rPr>
              <a:t> </a:t>
            </a:r>
            <a:r>
              <a:rPr sz="1800" dirty="0">
                <a:solidFill>
                  <a:srgbClr val="001F5F"/>
                </a:solidFill>
                <a:latin typeface="Georgia"/>
                <a:cs typeface="Georgia"/>
              </a:rPr>
              <a:t>of</a:t>
            </a:r>
            <a:r>
              <a:rPr sz="1800" spc="-15" dirty="0">
                <a:solidFill>
                  <a:srgbClr val="001F5F"/>
                </a:solidFill>
                <a:latin typeface="Georgia"/>
                <a:cs typeface="Georgia"/>
              </a:rPr>
              <a:t> </a:t>
            </a:r>
            <a:r>
              <a:rPr sz="1800" dirty="0">
                <a:solidFill>
                  <a:srgbClr val="001F5F"/>
                </a:solidFill>
                <a:latin typeface="Georgia"/>
                <a:cs typeface="Georgia"/>
              </a:rPr>
              <a:t>a</a:t>
            </a:r>
            <a:r>
              <a:rPr sz="1800" spc="-20" dirty="0">
                <a:solidFill>
                  <a:srgbClr val="001F5F"/>
                </a:solidFill>
                <a:latin typeface="Georgia"/>
                <a:cs typeface="Georgia"/>
              </a:rPr>
              <a:t> </a:t>
            </a:r>
            <a:r>
              <a:rPr sz="1800" dirty="0">
                <a:solidFill>
                  <a:srgbClr val="001F5F"/>
                </a:solidFill>
                <a:latin typeface="Georgia"/>
                <a:cs typeface="Georgia"/>
              </a:rPr>
              <a:t>pair</a:t>
            </a:r>
            <a:r>
              <a:rPr sz="1800" spc="-20" dirty="0">
                <a:solidFill>
                  <a:srgbClr val="001F5F"/>
                </a:solidFill>
                <a:latin typeface="Georgia"/>
                <a:cs typeface="Georgia"/>
              </a:rPr>
              <a:t> </a:t>
            </a:r>
            <a:r>
              <a:rPr sz="1800" spc="-25" dirty="0">
                <a:solidFill>
                  <a:srgbClr val="001F5F"/>
                </a:solidFill>
                <a:latin typeface="Georgia"/>
                <a:cs typeface="Georgia"/>
              </a:rPr>
              <a:t>of </a:t>
            </a:r>
            <a:r>
              <a:rPr sz="1800" dirty="0">
                <a:solidFill>
                  <a:srgbClr val="001F5F"/>
                </a:solidFill>
                <a:latin typeface="Georgia"/>
                <a:cs typeface="Georgia"/>
              </a:rPr>
              <a:t>curly</a:t>
            </a:r>
            <a:r>
              <a:rPr sz="1800" spc="-25" dirty="0">
                <a:solidFill>
                  <a:srgbClr val="001F5F"/>
                </a:solidFill>
                <a:latin typeface="Georgia"/>
                <a:cs typeface="Georgia"/>
              </a:rPr>
              <a:t> </a:t>
            </a:r>
            <a:r>
              <a:rPr sz="1800" dirty="0">
                <a:solidFill>
                  <a:srgbClr val="001F5F"/>
                </a:solidFill>
                <a:latin typeface="Georgia"/>
                <a:cs typeface="Georgia"/>
              </a:rPr>
              <a:t>brackes,</a:t>
            </a:r>
            <a:r>
              <a:rPr sz="1800" spc="25" dirty="0">
                <a:solidFill>
                  <a:srgbClr val="001F5F"/>
                </a:solidFill>
                <a:latin typeface="Georgia"/>
                <a:cs typeface="Georgia"/>
              </a:rPr>
              <a:t> </a:t>
            </a:r>
            <a:r>
              <a:rPr sz="1800" dirty="0">
                <a:solidFill>
                  <a:srgbClr val="001F5F"/>
                </a:solidFill>
                <a:latin typeface="Georgia"/>
                <a:cs typeface="Georgia"/>
              </a:rPr>
              <a:t>in</a:t>
            </a:r>
            <a:r>
              <a:rPr sz="1800" spc="-25" dirty="0">
                <a:solidFill>
                  <a:srgbClr val="001F5F"/>
                </a:solidFill>
                <a:latin typeface="Georgia"/>
                <a:cs typeface="Georgia"/>
              </a:rPr>
              <a:t> </a:t>
            </a:r>
            <a:r>
              <a:rPr sz="1800" dirty="0">
                <a:solidFill>
                  <a:srgbClr val="001F5F"/>
                </a:solidFill>
                <a:latin typeface="Georgia"/>
                <a:cs typeface="Georgia"/>
              </a:rPr>
              <a:t>which</a:t>
            </a:r>
            <a:r>
              <a:rPr sz="1800" spc="-10" dirty="0">
                <a:solidFill>
                  <a:srgbClr val="001F5F"/>
                </a:solidFill>
                <a:latin typeface="Georgia"/>
                <a:cs typeface="Georgia"/>
              </a:rPr>
              <a:t> </a:t>
            </a:r>
            <a:r>
              <a:rPr sz="1800" dirty="0">
                <a:solidFill>
                  <a:srgbClr val="001F5F"/>
                </a:solidFill>
                <a:latin typeface="Georgia"/>
                <a:cs typeface="Georgia"/>
              </a:rPr>
              <a:t>we specify</a:t>
            </a:r>
            <a:r>
              <a:rPr sz="1800" spc="-20" dirty="0">
                <a:solidFill>
                  <a:srgbClr val="001F5F"/>
                </a:solidFill>
                <a:latin typeface="Georgia"/>
                <a:cs typeface="Georgia"/>
              </a:rPr>
              <a:t> </a:t>
            </a:r>
            <a:r>
              <a:rPr sz="1800" dirty="0">
                <a:solidFill>
                  <a:srgbClr val="001F5F"/>
                </a:solidFill>
                <a:latin typeface="Georgia"/>
                <a:cs typeface="Georgia"/>
              </a:rPr>
              <a:t>the</a:t>
            </a:r>
            <a:r>
              <a:rPr sz="1800" spc="-5" dirty="0">
                <a:solidFill>
                  <a:srgbClr val="001F5F"/>
                </a:solidFill>
                <a:latin typeface="Georgia"/>
                <a:cs typeface="Georgia"/>
              </a:rPr>
              <a:t> </a:t>
            </a:r>
            <a:r>
              <a:rPr sz="1800" dirty="0">
                <a:solidFill>
                  <a:srgbClr val="001F5F"/>
                </a:solidFill>
                <a:latin typeface="Georgia"/>
                <a:cs typeface="Georgia"/>
              </a:rPr>
              <a:t>key/value</a:t>
            </a:r>
            <a:r>
              <a:rPr sz="1800" spc="40" dirty="0">
                <a:solidFill>
                  <a:srgbClr val="001F5F"/>
                </a:solidFill>
                <a:latin typeface="Georgia"/>
                <a:cs typeface="Georgia"/>
              </a:rPr>
              <a:t> </a:t>
            </a:r>
            <a:r>
              <a:rPr sz="1800" dirty="0">
                <a:solidFill>
                  <a:srgbClr val="001F5F"/>
                </a:solidFill>
                <a:latin typeface="Georgia"/>
                <a:cs typeface="Georgia"/>
              </a:rPr>
              <a:t>pairs.</a:t>
            </a:r>
            <a:r>
              <a:rPr sz="1800" spc="-20" dirty="0">
                <a:solidFill>
                  <a:srgbClr val="001F5F"/>
                </a:solidFill>
                <a:latin typeface="Georgia"/>
                <a:cs typeface="Georgia"/>
              </a:rPr>
              <a:t> </a:t>
            </a:r>
            <a:r>
              <a:rPr sz="1800" dirty="0">
                <a:solidFill>
                  <a:srgbClr val="001F5F"/>
                </a:solidFill>
                <a:latin typeface="Georgia"/>
                <a:cs typeface="Georgia"/>
              </a:rPr>
              <a:t>The pairs</a:t>
            </a:r>
            <a:r>
              <a:rPr sz="1800" spc="-50" dirty="0">
                <a:solidFill>
                  <a:srgbClr val="001F5F"/>
                </a:solidFill>
                <a:latin typeface="Georgia"/>
                <a:cs typeface="Georgia"/>
              </a:rPr>
              <a:t> </a:t>
            </a:r>
            <a:r>
              <a:rPr sz="1800" dirty="0">
                <a:solidFill>
                  <a:srgbClr val="001F5F"/>
                </a:solidFill>
                <a:latin typeface="Georgia"/>
                <a:cs typeface="Georgia"/>
              </a:rPr>
              <a:t>are</a:t>
            </a:r>
            <a:r>
              <a:rPr sz="1800" spc="-5" dirty="0">
                <a:solidFill>
                  <a:srgbClr val="001F5F"/>
                </a:solidFill>
                <a:latin typeface="Georgia"/>
                <a:cs typeface="Georgia"/>
              </a:rPr>
              <a:t> </a:t>
            </a:r>
            <a:r>
              <a:rPr sz="1800" dirty="0">
                <a:solidFill>
                  <a:srgbClr val="001F5F"/>
                </a:solidFill>
                <a:latin typeface="Georgia"/>
                <a:cs typeface="Georgia"/>
              </a:rPr>
              <a:t>separated</a:t>
            </a:r>
            <a:r>
              <a:rPr sz="1800" spc="5" dirty="0">
                <a:solidFill>
                  <a:srgbClr val="001F5F"/>
                </a:solidFill>
                <a:latin typeface="Georgia"/>
                <a:cs typeface="Georgia"/>
              </a:rPr>
              <a:t> </a:t>
            </a:r>
            <a:r>
              <a:rPr sz="1800" spc="-25" dirty="0">
                <a:solidFill>
                  <a:srgbClr val="001F5F"/>
                </a:solidFill>
                <a:latin typeface="Georgia"/>
                <a:cs typeface="Georgia"/>
              </a:rPr>
              <a:t>by </a:t>
            </a:r>
            <a:r>
              <a:rPr sz="1800" dirty="0">
                <a:solidFill>
                  <a:srgbClr val="001F5F"/>
                </a:solidFill>
                <a:latin typeface="Georgia"/>
                <a:cs typeface="Georgia"/>
              </a:rPr>
              <a:t>comma.</a:t>
            </a:r>
            <a:r>
              <a:rPr sz="1800" spc="-15" dirty="0">
                <a:solidFill>
                  <a:srgbClr val="001F5F"/>
                </a:solidFill>
                <a:latin typeface="Georgia"/>
                <a:cs typeface="Georgia"/>
              </a:rPr>
              <a:t> </a:t>
            </a:r>
            <a:r>
              <a:rPr sz="1800" dirty="0">
                <a:solidFill>
                  <a:srgbClr val="001F5F"/>
                </a:solidFill>
                <a:latin typeface="Georgia"/>
                <a:cs typeface="Georgia"/>
              </a:rPr>
              <a:t>The</a:t>
            </a:r>
            <a:r>
              <a:rPr sz="1800" spc="-5" dirty="0">
                <a:solidFill>
                  <a:srgbClr val="001F5F"/>
                </a:solidFill>
                <a:latin typeface="Georgia"/>
                <a:cs typeface="Georgia"/>
              </a:rPr>
              <a:t> </a:t>
            </a:r>
            <a:r>
              <a:rPr sz="1800" dirty="0">
                <a:solidFill>
                  <a:srgbClr val="001F5F"/>
                </a:solidFill>
                <a:latin typeface="Georgia"/>
                <a:cs typeface="Georgia"/>
              </a:rPr>
              <a:t>key</a:t>
            </a:r>
            <a:r>
              <a:rPr sz="1800" spc="5" dirty="0">
                <a:solidFill>
                  <a:srgbClr val="001F5F"/>
                </a:solidFill>
                <a:latin typeface="Georgia"/>
                <a:cs typeface="Georgia"/>
              </a:rPr>
              <a:t> </a:t>
            </a:r>
            <a:r>
              <a:rPr sz="1800" dirty="0">
                <a:solidFill>
                  <a:srgbClr val="001F5F"/>
                </a:solidFill>
                <a:latin typeface="Georgia"/>
                <a:cs typeface="Georgia"/>
              </a:rPr>
              <a:t>is</a:t>
            </a:r>
            <a:r>
              <a:rPr sz="1800" spc="-30" dirty="0">
                <a:solidFill>
                  <a:srgbClr val="001F5F"/>
                </a:solidFill>
                <a:latin typeface="Georgia"/>
                <a:cs typeface="Georgia"/>
              </a:rPr>
              <a:t> </a:t>
            </a:r>
            <a:r>
              <a:rPr sz="1800" dirty="0">
                <a:solidFill>
                  <a:srgbClr val="001F5F"/>
                </a:solidFill>
                <a:latin typeface="Georgia"/>
                <a:cs typeface="Georgia"/>
              </a:rPr>
              <a:t>separated</a:t>
            </a:r>
            <a:r>
              <a:rPr sz="1800" spc="-5" dirty="0">
                <a:solidFill>
                  <a:srgbClr val="001F5F"/>
                </a:solidFill>
                <a:latin typeface="Georgia"/>
                <a:cs typeface="Georgia"/>
              </a:rPr>
              <a:t> </a:t>
            </a:r>
            <a:r>
              <a:rPr sz="1800" dirty="0">
                <a:solidFill>
                  <a:srgbClr val="001F5F"/>
                </a:solidFill>
                <a:latin typeface="Georgia"/>
                <a:cs typeface="Georgia"/>
              </a:rPr>
              <a:t>from</a:t>
            </a:r>
            <a:r>
              <a:rPr sz="1800" spc="20" dirty="0">
                <a:solidFill>
                  <a:srgbClr val="001F5F"/>
                </a:solidFill>
                <a:latin typeface="Georgia"/>
                <a:cs typeface="Georgia"/>
              </a:rPr>
              <a:t> </a:t>
            </a:r>
            <a:r>
              <a:rPr sz="1800" dirty="0">
                <a:solidFill>
                  <a:srgbClr val="001F5F"/>
                </a:solidFill>
                <a:latin typeface="Georgia"/>
                <a:cs typeface="Georgia"/>
              </a:rPr>
              <a:t>the</a:t>
            </a:r>
            <a:r>
              <a:rPr sz="1800" spc="-25" dirty="0">
                <a:solidFill>
                  <a:srgbClr val="001F5F"/>
                </a:solidFill>
                <a:latin typeface="Georgia"/>
                <a:cs typeface="Georgia"/>
              </a:rPr>
              <a:t> </a:t>
            </a:r>
            <a:r>
              <a:rPr sz="1800" dirty="0">
                <a:solidFill>
                  <a:srgbClr val="001F5F"/>
                </a:solidFill>
                <a:latin typeface="Georgia"/>
                <a:cs typeface="Georgia"/>
              </a:rPr>
              <a:t>value</a:t>
            </a:r>
            <a:r>
              <a:rPr sz="1800" spc="15" dirty="0">
                <a:solidFill>
                  <a:srgbClr val="001F5F"/>
                </a:solidFill>
                <a:latin typeface="Georgia"/>
                <a:cs typeface="Georgia"/>
              </a:rPr>
              <a:t> </a:t>
            </a:r>
            <a:r>
              <a:rPr sz="1800" dirty="0">
                <a:solidFill>
                  <a:srgbClr val="001F5F"/>
                </a:solidFill>
                <a:latin typeface="Georgia"/>
                <a:cs typeface="Georgia"/>
              </a:rPr>
              <a:t>by</a:t>
            </a:r>
            <a:r>
              <a:rPr sz="1800" spc="-15" dirty="0">
                <a:solidFill>
                  <a:srgbClr val="001F5F"/>
                </a:solidFill>
                <a:latin typeface="Georgia"/>
                <a:cs typeface="Georgia"/>
              </a:rPr>
              <a:t> </a:t>
            </a:r>
            <a:r>
              <a:rPr sz="1800" spc="-10" dirty="0">
                <a:solidFill>
                  <a:srgbClr val="001F5F"/>
                </a:solidFill>
                <a:latin typeface="Georgia"/>
                <a:cs typeface="Georgia"/>
              </a:rPr>
              <a:t>colon.</a:t>
            </a:r>
            <a:endParaRPr sz="1800">
              <a:latin typeface="Georgia"/>
              <a:cs typeface="Georgia"/>
            </a:endParaRPr>
          </a:p>
        </p:txBody>
      </p:sp>
      <p:sp>
        <p:nvSpPr>
          <p:cNvPr id="3" name="object 3"/>
          <p:cNvSpPr txBox="1"/>
          <p:nvPr/>
        </p:nvSpPr>
        <p:spPr>
          <a:xfrm>
            <a:off x="756310" y="2493721"/>
            <a:ext cx="6881495" cy="341693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C00000"/>
                </a:solidFill>
                <a:latin typeface="Georgia"/>
                <a:cs typeface="Georgia"/>
              </a:rPr>
              <a:t>Example</a:t>
            </a:r>
            <a:endParaRPr sz="2400">
              <a:latin typeface="Georgia"/>
              <a:cs typeface="Georgia"/>
            </a:endParaRPr>
          </a:p>
          <a:p>
            <a:pPr marL="12700">
              <a:lnSpc>
                <a:spcPct val="100000"/>
              </a:lnSpc>
              <a:spcBef>
                <a:spcPts val="50"/>
              </a:spcBef>
            </a:pPr>
            <a:r>
              <a:rPr sz="1800" dirty="0">
                <a:solidFill>
                  <a:srgbClr val="001F5F"/>
                </a:solidFill>
                <a:latin typeface="Verdana"/>
                <a:cs typeface="Verdana"/>
              </a:rPr>
              <a:t>void</a:t>
            </a:r>
            <a:r>
              <a:rPr sz="1800" spc="-30" dirty="0">
                <a:solidFill>
                  <a:srgbClr val="001F5F"/>
                </a:solidFill>
                <a:latin typeface="Verdana"/>
                <a:cs typeface="Verdana"/>
              </a:rPr>
              <a:t> </a:t>
            </a:r>
            <a:r>
              <a:rPr sz="1800" spc="-10" dirty="0">
                <a:solidFill>
                  <a:srgbClr val="001F5F"/>
                </a:solidFill>
                <a:latin typeface="Verdana"/>
                <a:cs typeface="Verdana"/>
              </a:rPr>
              <a:t>main()</a:t>
            </a:r>
            <a:endParaRPr sz="180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a:p>
            <a:pPr marL="173990" marR="5080">
              <a:lnSpc>
                <a:spcPct val="100000"/>
              </a:lnSpc>
              <a:spcBef>
                <a:spcPts val="5"/>
              </a:spcBef>
            </a:pPr>
            <a:r>
              <a:rPr sz="1800" dirty="0">
                <a:solidFill>
                  <a:srgbClr val="001F5F"/>
                </a:solidFill>
                <a:latin typeface="Verdana"/>
                <a:cs typeface="Verdana"/>
              </a:rPr>
              <a:t>var</a:t>
            </a:r>
            <a:r>
              <a:rPr sz="1800" spc="-25" dirty="0">
                <a:solidFill>
                  <a:srgbClr val="001F5F"/>
                </a:solidFill>
                <a:latin typeface="Verdana"/>
                <a:cs typeface="Verdana"/>
              </a:rPr>
              <a:t> </a:t>
            </a:r>
            <a:r>
              <a:rPr sz="1800" dirty="0">
                <a:solidFill>
                  <a:srgbClr val="001F5F"/>
                </a:solidFill>
                <a:latin typeface="Verdana"/>
                <a:cs typeface="Verdana"/>
              </a:rPr>
              <a:t>data</a:t>
            </a:r>
            <a:r>
              <a:rPr sz="1800" spc="-15"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dirty="0">
                <a:solidFill>
                  <a:srgbClr val="001F5F"/>
                </a:solidFill>
                <a:latin typeface="Verdana"/>
                <a:cs typeface="Verdana"/>
              </a:rPr>
              <a:t>{'name':</a:t>
            </a:r>
            <a:r>
              <a:rPr sz="1800" spc="-25" dirty="0">
                <a:solidFill>
                  <a:srgbClr val="001F5F"/>
                </a:solidFill>
                <a:latin typeface="Verdana"/>
                <a:cs typeface="Verdana"/>
              </a:rPr>
              <a:t> </a:t>
            </a:r>
            <a:r>
              <a:rPr sz="1800" dirty="0">
                <a:solidFill>
                  <a:srgbClr val="001F5F"/>
                </a:solidFill>
                <a:latin typeface="Verdana"/>
                <a:cs typeface="Verdana"/>
              </a:rPr>
              <a:t>'John</a:t>
            </a:r>
            <a:r>
              <a:rPr sz="1800" spc="-5" dirty="0">
                <a:solidFill>
                  <a:srgbClr val="001F5F"/>
                </a:solidFill>
                <a:latin typeface="Verdana"/>
                <a:cs typeface="Verdana"/>
              </a:rPr>
              <a:t> </a:t>
            </a:r>
            <a:r>
              <a:rPr sz="1800" dirty="0">
                <a:solidFill>
                  <a:srgbClr val="001F5F"/>
                </a:solidFill>
                <a:latin typeface="Verdana"/>
                <a:cs typeface="Verdana"/>
              </a:rPr>
              <a:t>Doe',</a:t>
            </a:r>
            <a:r>
              <a:rPr sz="1800" spc="-25" dirty="0">
                <a:solidFill>
                  <a:srgbClr val="001F5F"/>
                </a:solidFill>
                <a:latin typeface="Verdana"/>
                <a:cs typeface="Verdana"/>
              </a:rPr>
              <a:t> </a:t>
            </a:r>
            <a:r>
              <a:rPr sz="1800" dirty="0">
                <a:solidFill>
                  <a:srgbClr val="001F5F"/>
                </a:solidFill>
                <a:latin typeface="Verdana"/>
                <a:cs typeface="Verdana"/>
              </a:rPr>
              <a:t>'occupation':</a:t>
            </a:r>
            <a:r>
              <a:rPr sz="1800" spc="-20" dirty="0">
                <a:solidFill>
                  <a:srgbClr val="001F5F"/>
                </a:solidFill>
                <a:latin typeface="Verdana"/>
                <a:cs typeface="Verdana"/>
              </a:rPr>
              <a:t> </a:t>
            </a:r>
            <a:r>
              <a:rPr sz="1800" spc="-10" dirty="0">
                <a:solidFill>
                  <a:srgbClr val="001F5F"/>
                </a:solidFill>
                <a:latin typeface="Verdana"/>
                <a:cs typeface="Verdana"/>
              </a:rPr>
              <a:t>'gardener'}; print(data);</a:t>
            </a:r>
            <a:endParaRPr sz="1800">
              <a:latin typeface="Verdana"/>
              <a:cs typeface="Verdana"/>
            </a:endParaRPr>
          </a:p>
          <a:p>
            <a:pPr marL="173990">
              <a:lnSpc>
                <a:spcPct val="100000"/>
              </a:lnSpc>
            </a:pPr>
            <a:r>
              <a:rPr sz="1800" spc="-10" dirty="0">
                <a:solidFill>
                  <a:srgbClr val="001F5F"/>
                </a:solidFill>
                <a:latin typeface="Verdana"/>
                <a:cs typeface="Verdana"/>
              </a:rPr>
              <a:t>print(data.keys);</a:t>
            </a:r>
            <a:endParaRPr sz="1800">
              <a:latin typeface="Verdana"/>
              <a:cs typeface="Verdana"/>
            </a:endParaRPr>
          </a:p>
          <a:p>
            <a:pPr marL="173990">
              <a:lnSpc>
                <a:spcPct val="100000"/>
              </a:lnSpc>
            </a:pPr>
            <a:r>
              <a:rPr sz="1800" spc="-10" dirty="0">
                <a:solidFill>
                  <a:srgbClr val="001F5F"/>
                </a:solidFill>
                <a:latin typeface="Verdana"/>
                <a:cs typeface="Verdana"/>
              </a:rPr>
              <a:t>print(data.values);</a:t>
            </a:r>
            <a:endParaRPr sz="1800">
              <a:latin typeface="Verdana"/>
              <a:cs typeface="Verdana"/>
            </a:endParaRPr>
          </a:p>
          <a:p>
            <a:pPr>
              <a:lnSpc>
                <a:spcPct val="100000"/>
              </a:lnSpc>
              <a:spcBef>
                <a:spcPts val="35"/>
              </a:spcBef>
            </a:pPr>
            <a:endParaRPr sz="1750">
              <a:latin typeface="Verdana"/>
              <a:cs typeface="Verdana"/>
            </a:endParaRPr>
          </a:p>
          <a:p>
            <a:pPr marL="173990" marR="1578610">
              <a:lnSpc>
                <a:spcPct val="100000"/>
              </a:lnSpc>
            </a:pPr>
            <a:r>
              <a:rPr sz="1800" dirty="0">
                <a:solidFill>
                  <a:srgbClr val="001F5F"/>
                </a:solidFill>
                <a:latin typeface="Verdana"/>
                <a:cs typeface="Verdana"/>
              </a:rPr>
              <a:t>var</a:t>
            </a:r>
            <a:r>
              <a:rPr sz="1800" spc="-25" dirty="0">
                <a:solidFill>
                  <a:srgbClr val="001F5F"/>
                </a:solidFill>
                <a:latin typeface="Verdana"/>
                <a:cs typeface="Verdana"/>
              </a:rPr>
              <a:t> </a:t>
            </a:r>
            <a:r>
              <a:rPr sz="1800" dirty="0">
                <a:solidFill>
                  <a:srgbClr val="001F5F"/>
                </a:solidFill>
                <a:latin typeface="Verdana"/>
                <a:cs typeface="Verdana"/>
              </a:rPr>
              <a:t>words</a:t>
            </a:r>
            <a:r>
              <a:rPr sz="1800" spc="-20"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dirty="0">
                <a:solidFill>
                  <a:srgbClr val="001F5F"/>
                </a:solidFill>
                <a:latin typeface="Verdana"/>
                <a:cs typeface="Verdana"/>
              </a:rPr>
              <a:t>{1:</a:t>
            </a:r>
            <a:r>
              <a:rPr sz="1800" spc="-25" dirty="0">
                <a:solidFill>
                  <a:srgbClr val="001F5F"/>
                </a:solidFill>
                <a:latin typeface="Verdana"/>
                <a:cs typeface="Verdana"/>
              </a:rPr>
              <a:t> </a:t>
            </a:r>
            <a:r>
              <a:rPr sz="1800" dirty="0">
                <a:solidFill>
                  <a:srgbClr val="001F5F"/>
                </a:solidFill>
                <a:latin typeface="Verdana"/>
                <a:cs typeface="Verdana"/>
              </a:rPr>
              <a:t>'sky',</a:t>
            </a:r>
            <a:r>
              <a:rPr sz="1800" spc="15" dirty="0">
                <a:solidFill>
                  <a:srgbClr val="001F5F"/>
                </a:solidFill>
                <a:latin typeface="Verdana"/>
                <a:cs typeface="Verdana"/>
              </a:rPr>
              <a:t> </a:t>
            </a:r>
            <a:r>
              <a:rPr sz="1800" dirty="0">
                <a:solidFill>
                  <a:srgbClr val="001F5F"/>
                </a:solidFill>
                <a:latin typeface="Verdana"/>
                <a:cs typeface="Verdana"/>
              </a:rPr>
              <a:t>2:</a:t>
            </a:r>
            <a:r>
              <a:rPr sz="1800" spc="-20" dirty="0">
                <a:solidFill>
                  <a:srgbClr val="001F5F"/>
                </a:solidFill>
                <a:latin typeface="Verdana"/>
                <a:cs typeface="Verdana"/>
              </a:rPr>
              <a:t> </a:t>
            </a:r>
            <a:r>
              <a:rPr sz="1800" dirty="0">
                <a:solidFill>
                  <a:srgbClr val="001F5F"/>
                </a:solidFill>
                <a:latin typeface="Verdana"/>
                <a:cs typeface="Verdana"/>
              </a:rPr>
              <a:t>'falcon',</a:t>
            </a:r>
            <a:r>
              <a:rPr sz="1800" spc="-10" dirty="0">
                <a:solidFill>
                  <a:srgbClr val="001F5F"/>
                </a:solidFill>
                <a:latin typeface="Verdana"/>
                <a:cs typeface="Verdana"/>
              </a:rPr>
              <a:t> </a:t>
            </a:r>
            <a:r>
              <a:rPr sz="1800" dirty="0">
                <a:solidFill>
                  <a:srgbClr val="001F5F"/>
                </a:solidFill>
                <a:latin typeface="Verdana"/>
                <a:cs typeface="Verdana"/>
              </a:rPr>
              <a:t>3:</a:t>
            </a:r>
            <a:r>
              <a:rPr sz="1800" spc="5" dirty="0">
                <a:solidFill>
                  <a:srgbClr val="001F5F"/>
                </a:solidFill>
                <a:latin typeface="Verdana"/>
                <a:cs typeface="Verdana"/>
              </a:rPr>
              <a:t> </a:t>
            </a:r>
            <a:r>
              <a:rPr sz="1800" spc="-10" dirty="0">
                <a:solidFill>
                  <a:srgbClr val="001F5F"/>
                </a:solidFill>
                <a:latin typeface="Verdana"/>
                <a:cs typeface="Verdana"/>
              </a:rPr>
              <a:t>'rock'}; print(words);</a:t>
            </a:r>
            <a:endParaRPr sz="1800">
              <a:latin typeface="Verdana"/>
              <a:cs typeface="Verdana"/>
            </a:endParaRPr>
          </a:p>
          <a:p>
            <a:pPr>
              <a:lnSpc>
                <a:spcPct val="100000"/>
              </a:lnSpc>
              <a:spcBef>
                <a:spcPts val="35"/>
              </a:spcBef>
            </a:pPr>
            <a:endParaRPr sz="175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Map</a:t>
            </a:r>
            <a:r>
              <a:rPr spc="-40" dirty="0"/>
              <a:t> </a:t>
            </a:r>
            <a:r>
              <a:rPr spc="-20" dirty="0"/>
              <a:t>Size</a:t>
            </a:r>
          </a:p>
        </p:txBody>
      </p:sp>
      <p:sp>
        <p:nvSpPr>
          <p:cNvPr id="3" name="object 3"/>
          <p:cNvSpPr txBox="1"/>
          <p:nvPr/>
        </p:nvSpPr>
        <p:spPr>
          <a:xfrm>
            <a:off x="756310" y="1615821"/>
            <a:ext cx="6517640" cy="334962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30" dirty="0">
                <a:solidFill>
                  <a:srgbClr val="001F5F"/>
                </a:solidFill>
                <a:latin typeface="Verdana"/>
                <a:cs typeface="Verdana"/>
              </a:rPr>
              <a:t> </a:t>
            </a:r>
            <a:r>
              <a:rPr sz="1800" spc="-10" dirty="0">
                <a:solidFill>
                  <a:srgbClr val="001F5F"/>
                </a:solidFill>
                <a:latin typeface="Verdana"/>
                <a:cs typeface="Verdana"/>
              </a:rPr>
              <a:t>main()</a:t>
            </a:r>
            <a:endParaRPr sz="180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a:p>
            <a:pPr marL="173990">
              <a:lnSpc>
                <a:spcPct val="100000"/>
              </a:lnSpc>
            </a:pPr>
            <a:r>
              <a:rPr sz="1800" dirty="0">
                <a:solidFill>
                  <a:srgbClr val="001F5F"/>
                </a:solidFill>
                <a:latin typeface="Verdana"/>
                <a:cs typeface="Verdana"/>
              </a:rPr>
              <a:t>var</a:t>
            </a:r>
            <a:r>
              <a:rPr sz="1800" spc="-50" dirty="0">
                <a:solidFill>
                  <a:srgbClr val="001F5F"/>
                </a:solidFill>
                <a:latin typeface="Verdana"/>
                <a:cs typeface="Verdana"/>
              </a:rPr>
              <a:t> </a:t>
            </a:r>
            <a:r>
              <a:rPr sz="1800" dirty="0">
                <a:solidFill>
                  <a:srgbClr val="001F5F"/>
                </a:solidFill>
                <a:latin typeface="Verdana"/>
                <a:cs typeface="Verdana"/>
              </a:rPr>
              <a:t>fruit =</a:t>
            </a:r>
            <a:r>
              <a:rPr sz="1800" spc="-25" dirty="0">
                <a:solidFill>
                  <a:srgbClr val="001F5F"/>
                </a:solidFill>
                <a:latin typeface="Verdana"/>
                <a:cs typeface="Verdana"/>
              </a:rPr>
              <a:t> </a:t>
            </a:r>
            <a:r>
              <a:rPr sz="1800" dirty="0">
                <a:solidFill>
                  <a:srgbClr val="001F5F"/>
                </a:solidFill>
                <a:latin typeface="Verdana"/>
                <a:cs typeface="Verdana"/>
              </a:rPr>
              <a:t>{1:</a:t>
            </a:r>
            <a:r>
              <a:rPr sz="1800" spc="-35" dirty="0">
                <a:solidFill>
                  <a:srgbClr val="001F5F"/>
                </a:solidFill>
                <a:latin typeface="Verdana"/>
                <a:cs typeface="Verdana"/>
              </a:rPr>
              <a:t> </a:t>
            </a:r>
            <a:r>
              <a:rPr sz="1800" dirty="0">
                <a:solidFill>
                  <a:srgbClr val="001F5F"/>
                </a:solidFill>
                <a:latin typeface="Verdana"/>
                <a:cs typeface="Verdana"/>
              </a:rPr>
              <a:t>'Apple',</a:t>
            </a:r>
            <a:r>
              <a:rPr sz="1800" spc="-20" dirty="0">
                <a:solidFill>
                  <a:srgbClr val="001F5F"/>
                </a:solidFill>
                <a:latin typeface="Verdana"/>
                <a:cs typeface="Verdana"/>
              </a:rPr>
              <a:t> </a:t>
            </a:r>
            <a:r>
              <a:rPr sz="1800" dirty="0">
                <a:solidFill>
                  <a:srgbClr val="001F5F"/>
                </a:solidFill>
                <a:latin typeface="Verdana"/>
                <a:cs typeface="Verdana"/>
              </a:rPr>
              <a:t>2:</a:t>
            </a:r>
            <a:r>
              <a:rPr sz="1800" spc="-35" dirty="0">
                <a:solidFill>
                  <a:srgbClr val="001F5F"/>
                </a:solidFill>
                <a:latin typeface="Verdana"/>
                <a:cs typeface="Verdana"/>
              </a:rPr>
              <a:t> </a:t>
            </a:r>
            <a:r>
              <a:rPr sz="1800" spc="-10" dirty="0">
                <a:solidFill>
                  <a:srgbClr val="001F5F"/>
                </a:solidFill>
                <a:latin typeface="Verdana"/>
                <a:cs typeface="Verdana"/>
              </a:rPr>
              <a:t>'Orange’};</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print(fruit.length);</a:t>
            </a:r>
            <a:endParaRPr sz="1800">
              <a:latin typeface="Verdana"/>
              <a:cs typeface="Verdana"/>
            </a:endParaRPr>
          </a:p>
          <a:p>
            <a:pPr marL="173990">
              <a:lnSpc>
                <a:spcPct val="100000"/>
              </a:lnSpc>
            </a:pPr>
            <a:r>
              <a:rPr sz="1800" dirty="0">
                <a:solidFill>
                  <a:srgbClr val="001F5F"/>
                </a:solidFill>
                <a:latin typeface="Verdana"/>
                <a:cs typeface="Verdana"/>
              </a:rPr>
              <a:t>print('There</a:t>
            </a:r>
            <a:r>
              <a:rPr sz="1800" spc="10" dirty="0">
                <a:solidFill>
                  <a:srgbClr val="001F5F"/>
                </a:solidFill>
                <a:latin typeface="Verdana"/>
                <a:cs typeface="Verdana"/>
              </a:rPr>
              <a:t> </a:t>
            </a:r>
            <a:r>
              <a:rPr sz="1800" dirty="0">
                <a:solidFill>
                  <a:srgbClr val="001F5F"/>
                </a:solidFill>
                <a:latin typeface="Verdana"/>
                <a:cs typeface="Verdana"/>
              </a:rPr>
              <a:t>are</a:t>
            </a:r>
            <a:r>
              <a:rPr sz="1800" spc="-35" dirty="0">
                <a:solidFill>
                  <a:srgbClr val="001F5F"/>
                </a:solidFill>
                <a:latin typeface="Verdana"/>
                <a:cs typeface="Verdana"/>
              </a:rPr>
              <a:t> </a:t>
            </a:r>
            <a:r>
              <a:rPr sz="1800" dirty="0">
                <a:solidFill>
                  <a:srgbClr val="001F5F"/>
                </a:solidFill>
                <a:latin typeface="Verdana"/>
                <a:cs typeface="Verdana"/>
              </a:rPr>
              <a:t>${fruit.length}</a:t>
            </a:r>
            <a:r>
              <a:rPr sz="1800" spc="-10" dirty="0">
                <a:solidFill>
                  <a:srgbClr val="001F5F"/>
                </a:solidFill>
                <a:latin typeface="Verdana"/>
                <a:cs typeface="Verdana"/>
              </a:rPr>
              <a:t> </a:t>
            </a:r>
            <a:r>
              <a:rPr sz="1800" dirty="0">
                <a:solidFill>
                  <a:srgbClr val="001F5F"/>
                </a:solidFill>
                <a:latin typeface="Verdana"/>
                <a:cs typeface="Verdana"/>
              </a:rPr>
              <a:t>elements</a:t>
            </a:r>
            <a:r>
              <a:rPr sz="1800" spc="-15" dirty="0">
                <a:solidFill>
                  <a:srgbClr val="001F5F"/>
                </a:solidFill>
                <a:latin typeface="Verdana"/>
                <a:cs typeface="Verdana"/>
              </a:rPr>
              <a:t> </a:t>
            </a:r>
            <a:r>
              <a:rPr sz="1800" dirty="0">
                <a:solidFill>
                  <a:srgbClr val="001F5F"/>
                </a:solidFill>
                <a:latin typeface="Verdana"/>
                <a:cs typeface="Verdana"/>
              </a:rPr>
              <a:t>in</a:t>
            </a:r>
            <a:r>
              <a:rPr sz="1800" spc="-5" dirty="0">
                <a:solidFill>
                  <a:srgbClr val="001F5F"/>
                </a:solidFill>
                <a:latin typeface="Verdana"/>
                <a:cs typeface="Verdana"/>
              </a:rPr>
              <a:t> </a:t>
            </a:r>
            <a:r>
              <a:rPr sz="1800" dirty="0">
                <a:solidFill>
                  <a:srgbClr val="001F5F"/>
                </a:solidFill>
                <a:latin typeface="Verdana"/>
                <a:cs typeface="Verdana"/>
              </a:rPr>
              <a:t>the</a:t>
            </a:r>
            <a:r>
              <a:rPr sz="1800" spc="-5" dirty="0">
                <a:solidFill>
                  <a:srgbClr val="001F5F"/>
                </a:solidFill>
                <a:latin typeface="Verdana"/>
                <a:cs typeface="Verdana"/>
              </a:rPr>
              <a:t> </a:t>
            </a:r>
            <a:r>
              <a:rPr sz="1800" spc="-10" dirty="0">
                <a:solidFill>
                  <a:srgbClr val="001F5F"/>
                </a:solidFill>
                <a:latin typeface="Verdana"/>
                <a:cs typeface="Verdana"/>
              </a:rPr>
              <a:t>map');</a:t>
            </a:r>
            <a:endParaRPr sz="180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a:p>
            <a:pPr>
              <a:lnSpc>
                <a:spcPct val="100000"/>
              </a:lnSpc>
            </a:pPr>
            <a:endParaRPr sz="2200">
              <a:latin typeface="Verdana"/>
              <a:cs typeface="Verdana"/>
            </a:endParaRPr>
          </a:p>
          <a:p>
            <a:pPr marL="12700">
              <a:lnSpc>
                <a:spcPts val="2390"/>
              </a:lnSpc>
              <a:spcBef>
                <a:spcPts val="1670"/>
              </a:spcBef>
            </a:pPr>
            <a:r>
              <a:rPr sz="2000" dirty="0">
                <a:solidFill>
                  <a:srgbClr val="C00000"/>
                </a:solidFill>
                <a:latin typeface="Verdana"/>
                <a:cs typeface="Verdana"/>
              </a:rPr>
              <a:t>Result</a:t>
            </a:r>
            <a:r>
              <a:rPr sz="2000" spc="-75" dirty="0">
                <a:solidFill>
                  <a:srgbClr val="C00000"/>
                </a:solidFill>
                <a:latin typeface="Verdana"/>
                <a:cs typeface="Verdana"/>
              </a:rPr>
              <a:t> </a:t>
            </a:r>
            <a:r>
              <a:rPr sz="2000" dirty="0">
                <a:solidFill>
                  <a:srgbClr val="C00000"/>
                </a:solidFill>
                <a:latin typeface="Verdana"/>
                <a:cs typeface="Verdana"/>
              </a:rPr>
              <a:t>will</a:t>
            </a:r>
            <a:r>
              <a:rPr sz="2000" spc="-95" dirty="0">
                <a:solidFill>
                  <a:srgbClr val="C00000"/>
                </a:solidFill>
                <a:latin typeface="Verdana"/>
                <a:cs typeface="Verdana"/>
              </a:rPr>
              <a:t> </a:t>
            </a:r>
            <a:r>
              <a:rPr sz="2000" spc="-25" dirty="0">
                <a:solidFill>
                  <a:srgbClr val="C00000"/>
                </a:solidFill>
                <a:latin typeface="Verdana"/>
                <a:cs typeface="Verdana"/>
              </a:rPr>
              <a:t>be:</a:t>
            </a:r>
            <a:endParaRPr sz="2000">
              <a:latin typeface="Verdana"/>
              <a:cs typeface="Verdana"/>
            </a:endParaRPr>
          </a:p>
          <a:p>
            <a:pPr marL="12700">
              <a:lnSpc>
                <a:spcPts val="2150"/>
              </a:lnSpc>
            </a:pPr>
            <a:r>
              <a:rPr sz="1800" dirty="0">
                <a:solidFill>
                  <a:srgbClr val="001F5F"/>
                </a:solidFill>
                <a:latin typeface="Verdana"/>
                <a:cs typeface="Verdana"/>
              </a:rPr>
              <a:t>2</a:t>
            </a:r>
            <a:endParaRPr sz="1800">
              <a:latin typeface="Verdana"/>
              <a:cs typeface="Verdana"/>
            </a:endParaRPr>
          </a:p>
          <a:p>
            <a:pPr marL="12700">
              <a:lnSpc>
                <a:spcPct val="100000"/>
              </a:lnSpc>
            </a:pPr>
            <a:r>
              <a:rPr sz="1800" dirty="0">
                <a:solidFill>
                  <a:srgbClr val="001F5F"/>
                </a:solidFill>
                <a:latin typeface="Verdana"/>
                <a:cs typeface="Verdana"/>
              </a:rPr>
              <a:t>There</a:t>
            </a:r>
            <a:r>
              <a:rPr sz="1800" spc="5" dirty="0">
                <a:solidFill>
                  <a:srgbClr val="001F5F"/>
                </a:solidFill>
                <a:latin typeface="Verdana"/>
                <a:cs typeface="Verdana"/>
              </a:rPr>
              <a:t> </a:t>
            </a:r>
            <a:r>
              <a:rPr sz="1800" dirty="0">
                <a:solidFill>
                  <a:srgbClr val="001F5F"/>
                </a:solidFill>
                <a:latin typeface="Verdana"/>
                <a:cs typeface="Verdana"/>
              </a:rPr>
              <a:t>are</a:t>
            </a:r>
            <a:r>
              <a:rPr sz="1800" spc="-15" dirty="0">
                <a:solidFill>
                  <a:srgbClr val="001F5F"/>
                </a:solidFill>
                <a:latin typeface="Verdana"/>
                <a:cs typeface="Verdana"/>
              </a:rPr>
              <a:t> </a:t>
            </a:r>
            <a:r>
              <a:rPr sz="1800" dirty="0">
                <a:solidFill>
                  <a:srgbClr val="001F5F"/>
                </a:solidFill>
                <a:latin typeface="Verdana"/>
                <a:cs typeface="Verdana"/>
              </a:rPr>
              <a:t>2</a:t>
            </a:r>
            <a:r>
              <a:rPr sz="1800" spc="-15" dirty="0">
                <a:solidFill>
                  <a:srgbClr val="001F5F"/>
                </a:solidFill>
                <a:latin typeface="Verdana"/>
                <a:cs typeface="Verdana"/>
              </a:rPr>
              <a:t> </a:t>
            </a:r>
            <a:r>
              <a:rPr sz="1800" dirty="0">
                <a:solidFill>
                  <a:srgbClr val="001F5F"/>
                </a:solidFill>
                <a:latin typeface="Verdana"/>
                <a:cs typeface="Verdana"/>
              </a:rPr>
              <a:t>elements</a:t>
            </a:r>
            <a:r>
              <a:rPr sz="1800" spc="-15" dirty="0">
                <a:solidFill>
                  <a:srgbClr val="001F5F"/>
                </a:solidFill>
                <a:latin typeface="Verdana"/>
                <a:cs typeface="Verdana"/>
              </a:rPr>
              <a:t> </a:t>
            </a:r>
            <a:r>
              <a:rPr sz="1800" dirty="0">
                <a:solidFill>
                  <a:srgbClr val="001F5F"/>
                </a:solidFill>
                <a:latin typeface="Verdana"/>
                <a:cs typeface="Verdana"/>
              </a:rPr>
              <a:t>in</a:t>
            </a:r>
            <a:r>
              <a:rPr sz="1800" spc="-5" dirty="0">
                <a:solidFill>
                  <a:srgbClr val="001F5F"/>
                </a:solidFill>
                <a:latin typeface="Verdana"/>
                <a:cs typeface="Verdana"/>
              </a:rPr>
              <a:t> </a:t>
            </a:r>
            <a:r>
              <a:rPr sz="1800" dirty="0">
                <a:solidFill>
                  <a:srgbClr val="001F5F"/>
                </a:solidFill>
                <a:latin typeface="Verdana"/>
                <a:cs typeface="Verdana"/>
              </a:rPr>
              <a:t>the</a:t>
            </a:r>
            <a:r>
              <a:rPr sz="1800" spc="-10" dirty="0">
                <a:solidFill>
                  <a:srgbClr val="001F5F"/>
                </a:solidFill>
                <a:latin typeface="Verdana"/>
                <a:cs typeface="Verdana"/>
              </a:rPr>
              <a:t> </a:t>
            </a:r>
            <a:r>
              <a:rPr sz="1800" spc="-25" dirty="0">
                <a:solidFill>
                  <a:srgbClr val="001F5F"/>
                </a:solidFill>
                <a:latin typeface="Verdana"/>
                <a:cs typeface="Verdana"/>
              </a:rPr>
              <a:t>map</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isEmpty</a:t>
            </a:r>
            <a:r>
              <a:rPr spc="-70" dirty="0"/>
              <a:t> </a:t>
            </a:r>
            <a:r>
              <a:rPr dirty="0"/>
              <a:t>&amp;</a:t>
            </a:r>
            <a:r>
              <a:rPr spc="-125" dirty="0"/>
              <a:t> </a:t>
            </a:r>
            <a:r>
              <a:rPr dirty="0"/>
              <a:t>isNotEmpty</a:t>
            </a:r>
            <a:r>
              <a:rPr spc="-80" dirty="0"/>
              <a:t> </a:t>
            </a:r>
            <a:r>
              <a:rPr spc="-10" dirty="0"/>
              <a:t>Method</a:t>
            </a:r>
          </a:p>
        </p:txBody>
      </p:sp>
      <p:sp>
        <p:nvSpPr>
          <p:cNvPr id="3" name="object 3"/>
          <p:cNvSpPr/>
          <p:nvPr/>
        </p:nvSpPr>
        <p:spPr>
          <a:xfrm>
            <a:off x="1634998" y="4873743"/>
            <a:ext cx="1554480" cy="0"/>
          </a:xfrm>
          <a:custGeom>
            <a:avLst/>
            <a:gdLst/>
            <a:ahLst/>
            <a:cxnLst/>
            <a:rect l="l" t="t" r="r" b="b"/>
            <a:pathLst>
              <a:path w="1554480">
                <a:moveTo>
                  <a:pt x="0" y="0"/>
                </a:moveTo>
                <a:lnTo>
                  <a:pt x="1554479" y="0"/>
                </a:lnTo>
              </a:path>
            </a:pathLst>
          </a:custGeom>
          <a:ln w="19914">
            <a:solidFill>
              <a:srgbClr val="001E5E"/>
            </a:solidFill>
            <a:prstDash val="dash"/>
          </a:ln>
        </p:spPr>
        <p:txBody>
          <a:bodyPr wrap="square" lIns="0" tIns="0" rIns="0" bIns="0" rtlCol="0"/>
          <a:lstStyle/>
          <a:p>
            <a:endParaRPr/>
          </a:p>
        </p:txBody>
      </p:sp>
      <p:sp>
        <p:nvSpPr>
          <p:cNvPr id="4" name="object 4"/>
          <p:cNvSpPr txBox="1"/>
          <p:nvPr/>
        </p:nvSpPr>
        <p:spPr>
          <a:xfrm>
            <a:off x="756310" y="1411681"/>
            <a:ext cx="3126105" cy="496570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30" dirty="0">
                <a:solidFill>
                  <a:srgbClr val="001F5F"/>
                </a:solidFill>
                <a:latin typeface="Verdana"/>
                <a:cs typeface="Verdana"/>
              </a:rPr>
              <a:t> </a:t>
            </a:r>
            <a:r>
              <a:rPr sz="1800" dirty="0">
                <a:solidFill>
                  <a:srgbClr val="001F5F"/>
                </a:solidFill>
                <a:latin typeface="Verdana"/>
                <a:cs typeface="Verdana"/>
              </a:rPr>
              <a:t>main()</a:t>
            </a:r>
            <a:r>
              <a:rPr sz="1800" spc="-40" dirty="0">
                <a:solidFill>
                  <a:srgbClr val="001F5F"/>
                </a:solidFill>
                <a:latin typeface="Verdana"/>
                <a:cs typeface="Verdana"/>
              </a:rPr>
              <a:t> </a:t>
            </a:r>
            <a:r>
              <a:rPr sz="1800" spc="-60" dirty="0">
                <a:solidFill>
                  <a:srgbClr val="001F5F"/>
                </a:solidFill>
                <a:latin typeface="Verdana"/>
                <a:cs typeface="Verdana"/>
              </a:rPr>
              <a:t>{</a:t>
            </a:r>
            <a:endParaRPr sz="1800">
              <a:latin typeface="Verdana"/>
              <a:cs typeface="Verdana"/>
            </a:endParaRPr>
          </a:p>
          <a:p>
            <a:pPr marL="173990">
              <a:lnSpc>
                <a:spcPct val="100000"/>
              </a:lnSpc>
              <a:spcBef>
                <a:spcPts val="5"/>
              </a:spcBef>
            </a:pPr>
            <a:r>
              <a:rPr sz="1800" dirty="0">
                <a:solidFill>
                  <a:srgbClr val="001F5F"/>
                </a:solidFill>
                <a:latin typeface="Verdana"/>
                <a:cs typeface="Verdana"/>
              </a:rPr>
              <a:t>var</a:t>
            </a:r>
            <a:r>
              <a:rPr sz="1800" spc="-30" dirty="0">
                <a:solidFill>
                  <a:srgbClr val="001F5F"/>
                </a:solidFill>
                <a:latin typeface="Verdana"/>
                <a:cs typeface="Verdana"/>
              </a:rPr>
              <a:t> </a:t>
            </a:r>
            <a:r>
              <a:rPr sz="1800" dirty="0">
                <a:solidFill>
                  <a:srgbClr val="001F5F"/>
                </a:solidFill>
                <a:latin typeface="Verdana"/>
                <a:cs typeface="Verdana"/>
              </a:rPr>
              <a:t>words</a:t>
            </a:r>
            <a:r>
              <a:rPr sz="1800" spc="-25" dirty="0">
                <a:solidFill>
                  <a:srgbClr val="001F5F"/>
                </a:solidFill>
                <a:latin typeface="Verdana"/>
                <a:cs typeface="Verdana"/>
              </a:rPr>
              <a:t> </a:t>
            </a:r>
            <a:r>
              <a:rPr sz="1800" dirty="0">
                <a:solidFill>
                  <a:srgbClr val="001F5F"/>
                </a:solidFill>
                <a:latin typeface="Verdana"/>
                <a:cs typeface="Verdana"/>
              </a:rPr>
              <a:t>=</a:t>
            </a:r>
            <a:r>
              <a:rPr sz="1800" spc="-1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335280">
              <a:lnSpc>
                <a:spcPct val="100000"/>
              </a:lnSpc>
            </a:pPr>
            <a:r>
              <a:rPr sz="1800" dirty="0">
                <a:solidFill>
                  <a:srgbClr val="001F5F"/>
                </a:solidFill>
                <a:latin typeface="Verdana"/>
                <a:cs typeface="Verdana"/>
              </a:rPr>
              <a:t>1:</a:t>
            </a:r>
            <a:r>
              <a:rPr sz="1800" spc="10" dirty="0">
                <a:solidFill>
                  <a:srgbClr val="001F5F"/>
                </a:solidFill>
                <a:latin typeface="Verdana"/>
                <a:cs typeface="Verdana"/>
              </a:rPr>
              <a:t> </a:t>
            </a:r>
            <a:r>
              <a:rPr sz="1800" spc="-10" dirty="0">
                <a:solidFill>
                  <a:srgbClr val="001F5F"/>
                </a:solidFill>
                <a:latin typeface="Verdana"/>
                <a:cs typeface="Verdana"/>
              </a:rPr>
              <a:t>'sky',</a:t>
            </a:r>
            <a:endParaRPr sz="1800">
              <a:latin typeface="Verdana"/>
              <a:cs typeface="Verdana"/>
            </a:endParaRPr>
          </a:p>
          <a:p>
            <a:pPr marL="335280">
              <a:lnSpc>
                <a:spcPct val="100000"/>
              </a:lnSpc>
            </a:pPr>
            <a:r>
              <a:rPr sz="1800" dirty="0">
                <a:solidFill>
                  <a:srgbClr val="001F5F"/>
                </a:solidFill>
                <a:latin typeface="Verdana"/>
                <a:cs typeface="Verdana"/>
              </a:rPr>
              <a:t>2:</a:t>
            </a:r>
            <a:r>
              <a:rPr sz="1800" spc="5" dirty="0">
                <a:solidFill>
                  <a:srgbClr val="001F5F"/>
                </a:solidFill>
                <a:latin typeface="Verdana"/>
                <a:cs typeface="Verdana"/>
              </a:rPr>
              <a:t> </a:t>
            </a:r>
            <a:r>
              <a:rPr sz="1800" spc="-10" dirty="0">
                <a:solidFill>
                  <a:srgbClr val="001F5F"/>
                </a:solidFill>
                <a:latin typeface="Verdana"/>
                <a:cs typeface="Verdana"/>
              </a:rPr>
              <a:t>'fly',</a:t>
            </a:r>
            <a:endParaRPr sz="1800">
              <a:latin typeface="Verdana"/>
              <a:cs typeface="Verdana"/>
            </a:endParaRPr>
          </a:p>
          <a:p>
            <a:pPr marL="335280">
              <a:lnSpc>
                <a:spcPct val="100000"/>
              </a:lnSpc>
            </a:pPr>
            <a:r>
              <a:rPr sz="1800" dirty="0">
                <a:solidFill>
                  <a:srgbClr val="001F5F"/>
                </a:solidFill>
                <a:latin typeface="Verdana"/>
                <a:cs typeface="Verdana"/>
              </a:rPr>
              <a:t>3:</a:t>
            </a:r>
            <a:r>
              <a:rPr sz="1800" spc="15" dirty="0">
                <a:solidFill>
                  <a:srgbClr val="001F5F"/>
                </a:solidFill>
                <a:latin typeface="Verdana"/>
                <a:cs typeface="Verdana"/>
              </a:rPr>
              <a:t> </a:t>
            </a:r>
            <a:r>
              <a:rPr sz="1800" spc="-10" dirty="0">
                <a:solidFill>
                  <a:srgbClr val="001F5F"/>
                </a:solidFill>
                <a:latin typeface="Verdana"/>
                <a:cs typeface="Verdana"/>
              </a:rPr>
              <a:t>'ribbon',</a:t>
            </a:r>
            <a:endParaRPr sz="1800">
              <a:latin typeface="Verdana"/>
              <a:cs typeface="Verdana"/>
            </a:endParaRPr>
          </a:p>
          <a:p>
            <a:pPr marL="335280">
              <a:lnSpc>
                <a:spcPct val="100000"/>
              </a:lnSpc>
              <a:spcBef>
                <a:spcPts val="5"/>
              </a:spcBef>
            </a:pPr>
            <a:r>
              <a:rPr sz="1800" dirty="0">
                <a:solidFill>
                  <a:srgbClr val="001F5F"/>
                </a:solidFill>
                <a:latin typeface="Verdana"/>
                <a:cs typeface="Verdana"/>
              </a:rPr>
              <a:t>4:</a:t>
            </a:r>
            <a:r>
              <a:rPr sz="1800" spc="15" dirty="0">
                <a:solidFill>
                  <a:srgbClr val="001F5F"/>
                </a:solidFill>
                <a:latin typeface="Verdana"/>
                <a:cs typeface="Verdana"/>
              </a:rPr>
              <a:t> </a:t>
            </a:r>
            <a:r>
              <a:rPr sz="1800" spc="-10" dirty="0">
                <a:solidFill>
                  <a:srgbClr val="001F5F"/>
                </a:solidFill>
                <a:latin typeface="Verdana"/>
                <a:cs typeface="Verdana"/>
              </a:rPr>
              <a:t>'falcon',</a:t>
            </a:r>
            <a:endParaRPr sz="1800">
              <a:latin typeface="Verdana"/>
              <a:cs typeface="Verdana"/>
            </a:endParaRPr>
          </a:p>
          <a:p>
            <a:pPr marL="335280">
              <a:lnSpc>
                <a:spcPct val="100000"/>
              </a:lnSpc>
            </a:pPr>
            <a:r>
              <a:rPr sz="1800" dirty="0">
                <a:solidFill>
                  <a:srgbClr val="001F5F"/>
                </a:solidFill>
                <a:latin typeface="Verdana"/>
                <a:cs typeface="Verdana"/>
              </a:rPr>
              <a:t>5:</a:t>
            </a:r>
            <a:r>
              <a:rPr sz="1800" spc="15" dirty="0">
                <a:solidFill>
                  <a:srgbClr val="001F5F"/>
                </a:solidFill>
                <a:latin typeface="Verdana"/>
                <a:cs typeface="Verdana"/>
              </a:rPr>
              <a:t> </a:t>
            </a:r>
            <a:r>
              <a:rPr sz="1800" spc="-10" dirty="0">
                <a:solidFill>
                  <a:srgbClr val="001F5F"/>
                </a:solidFill>
                <a:latin typeface="Verdana"/>
                <a:cs typeface="Verdana"/>
              </a:rPr>
              <a:t>'rock',</a:t>
            </a:r>
            <a:endParaRPr sz="1800">
              <a:latin typeface="Verdana"/>
              <a:cs typeface="Verdana"/>
            </a:endParaRPr>
          </a:p>
          <a:p>
            <a:pPr marL="173990">
              <a:lnSpc>
                <a:spcPct val="100000"/>
              </a:lnSpc>
            </a:pPr>
            <a:r>
              <a:rPr sz="1800" spc="-25" dirty="0">
                <a:solidFill>
                  <a:srgbClr val="001F5F"/>
                </a:solidFill>
                <a:latin typeface="Verdana"/>
                <a:cs typeface="Verdana"/>
              </a:rPr>
              <a:t>};</a:t>
            </a:r>
            <a:endParaRPr sz="1800">
              <a:latin typeface="Verdana"/>
              <a:cs typeface="Verdana"/>
            </a:endParaRPr>
          </a:p>
          <a:p>
            <a:pPr>
              <a:lnSpc>
                <a:spcPct val="100000"/>
              </a:lnSpc>
              <a:spcBef>
                <a:spcPts val="30"/>
              </a:spcBef>
            </a:pPr>
            <a:endParaRPr sz="1750">
              <a:latin typeface="Verdana"/>
              <a:cs typeface="Verdana"/>
            </a:endParaRPr>
          </a:p>
          <a:p>
            <a:pPr marL="173990">
              <a:lnSpc>
                <a:spcPct val="100000"/>
              </a:lnSpc>
              <a:spcBef>
                <a:spcPts val="5"/>
              </a:spcBef>
            </a:pPr>
            <a:r>
              <a:rPr sz="1800" spc="-10" dirty="0">
                <a:solidFill>
                  <a:srgbClr val="001F5F"/>
                </a:solidFill>
                <a:latin typeface="Verdana"/>
                <a:cs typeface="Verdana"/>
              </a:rPr>
              <a:t>print(words.isEmpty);</a:t>
            </a:r>
            <a:endParaRPr sz="1800">
              <a:latin typeface="Verdana"/>
              <a:cs typeface="Verdana"/>
            </a:endParaRPr>
          </a:p>
          <a:p>
            <a:pPr marL="173990">
              <a:lnSpc>
                <a:spcPct val="100000"/>
              </a:lnSpc>
            </a:pPr>
            <a:r>
              <a:rPr sz="1800" spc="-10" dirty="0">
                <a:solidFill>
                  <a:srgbClr val="001F5F"/>
                </a:solidFill>
                <a:latin typeface="Verdana"/>
                <a:cs typeface="Verdana"/>
              </a:rPr>
              <a:t>print(words.isNotEmpty);</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tabLst>
                <a:tab pos="2433320" algn="l"/>
              </a:tabLst>
            </a:pPr>
            <a:r>
              <a:rPr sz="1800" spc="-10" dirty="0">
                <a:solidFill>
                  <a:srgbClr val="001F5F"/>
                </a:solidFill>
                <a:latin typeface="Verdana"/>
                <a:cs typeface="Verdana"/>
              </a:rPr>
              <a:t>print('</a:t>
            </a:r>
            <a:r>
              <a:rPr sz="1800" dirty="0">
                <a:solidFill>
                  <a:srgbClr val="001F5F"/>
                </a:solidFill>
                <a:latin typeface="Verdana"/>
                <a:cs typeface="Verdana"/>
              </a:rPr>
              <a:t>	</a:t>
            </a:r>
            <a:r>
              <a:rPr sz="1800" spc="-25" dirty="0">
                <a:solidFill>
                  <a:srgbClr val="001F5F"/>
                </a:solidFill>
                <a:latin typeface="Verdana"/>
                <a:cs typeface="Verdana"/>
              </a:rPr>
              <a:t>');</a:t>
            </a:r>
            <a:endParaRPr sz="1800">
              <a:latin typeface="Verdana"/>
              <a:cs typeface="Verdana"/>
            </a:endParaRPr>
          </a:p>
          <a:p>
            <a:pPr marL="173990">
              <a:lnSpc>
                <a:spcPct val="100000"/>
              </a:lnSpc>
            </a:pPr>
            <a:r>
              <a:rPr sz="1800" spc="-10" dirty="0">
                <a:solidFill>
                  <a:srgbClr val="001F5F"/>
                </a:solidFill>
                <a:latin typeface="Verdana"/>
                <a:cs typeface="Verdana"/>
              </a:rPr>
              <a:t>words.clear();</a:t>
            </a:r>
            <a:endParaRPr sz="1800">
              <a:latin typeface="Verdana"/>
              <a:cs typeface="Verdana"/>
            </a:endParaRPr>
          </a:p>
          <a:p>
            <a:pPr>
              <a:lnSpc>
                <a:spcPct val="100000"/>
              </a:lnSpc>
              <a:spcBef>
                <a:spcPts val="35"/>
              </a:spcBef>
            </a:pPr>
            <a:endParaRPr sz="1750">
              <a:latin typeface="Verdana"/>
              <a:cs typeface="Verdana"/>
            </a:endParaRPr>
          </a:p>
          <a:p>
            <a:pPr marL="173990" marR="5080">
              <a:lnSpc>
                <a:spcPct val="100000"/>
              </a:lnSpc>
            </a:pPr>
            <a:r>
              <a:rPr sz="1800" spc="-10" dirty="0">
                <a:solidFill>
                  <a:srgbClr val="001F5F"/>
                </a:solidFill>
                <a:latin typeface="Verdana"/>
                <a:cs typeface="Verdana"/>
              </a:rPr>
              <a:t>print(words.isEmpty); print(words.isNotEmpty);</a:t>
            </a:r>
            <a:endParaRPr sz="180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5" name="object 5"/>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Add</a:t>
            </a:r>
            <a:r>
              <a:rPr spc="-40" dirty="0"/>
              <a:t> </a:t>
            </a:r>
            <a:r>
              <a:rPr spc="-10" dirty="0"/>
              <a:t>Method</a:t>
            </a:r>
          </a:p>
        </p:txBody>
      </p:sp>
      <p:sp>
        <p:nvSpPr>
          <p:cNvPr id="3" name="object 3"/>
          <p:cNvSpPr txBox="1"/>
          <p:nvPr/>
        </p:nvSpPr>
        <p:spPr>
          <a:xfrm>
            <a:off x="756310" y="1615821"/>
            <a:ext cx="5616575" cy="4142104"/>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173990">
              <a:lnSpc>
                <a:spcPct val="100000"/>
              </a:lnSpc>
            </a:pPr>
            <a:r>
              <a:rPr sz="1800" dirty="0">
                <a:solidFill>
                  <a:srgbClr val="001F5F"/>
                </a:solidFill>
                <a:latin typeface="Verdana"/>
                <a:cs typeface="Verdana"/>
              </a:rPr>
              <a:t>var</a:t>
            </a:r>
            <a:r>
              <a:rPr sz="1800" spc="-55" dirty="0">
                <a:solidFill>
                  <a:srgbClr val="001F5F"/>
                </a:solidFill>
                <a:latin typeface="Verdana"/>
                <a:cs typeface="Verdana"/>
              </a:rPr>
              <a:t> </a:t>
            </a:r>
            <a:r>
              <a:rPr sz="1800" dirty="0">
                <a:solidFill>
                  <a:srgbClr val="001F5F"/>
                </a:solidFill>
                <a:latin typeface="Verdana"/>
                <a:cs typeface="Verdana"/>
              </a:rPr>
              <a:t>fruit</a:t>
            </a:r>
            <a:r>
              <a:rPr sz="1800" spc="-5" dirty="0">
                <a:solidFill>
                  <a:srgbClr val="001F5F"/>
                </a:solidFill>
                <a:latin typeface="Verdana"/>
                <a:cs typeface="Verdana"/>
              </a:rPr>
              <a:t> </a:t>
            </a:r>
            <a:r>
              <a:rPr sz="1800" dirty="0">
                <a:solidFill>
                  <a:srgbClr val="001F5F"/>
                </a:solidFill>
                <a:latin typeface="Verdana"/>
                <a:cs typeface="Verdana"/>
              </a:rPr>
              <a:t>=</a:t>
            </a:r>
            <a:r>
              <a:rPr sz="1800" spc="-30" dirty="0">
                <a:solidFill>
                  <a:srgbClr val="001F5F"/>
                </a:solidFill>
                <a:latin typeface="Verdana"/>
                <a:cs typeface="Verdana"/>
              </a:rPr>
              <a:t> </a:t>
            </a:r>
            <a:r>
              <a:rPr sz="1800" dirty="0">
                <a:solidFill>
                  <a:srgbClr val="001F5F"/>
                </a:solidFill>
                <a:latin typeface="Verdana"/>
                <a:cs typeface="Verdana"/>
              </a:rPr>
              <a:t>{1:</a:t>
            </a:r>
            <a:r>
              <a:rPr sz="1800" spc="-40" dirty="0">
                <a:solidFill>
                  <a:srgbClr val="001F5F"/>
                </a:solidFill>
                <a:latin typeface="Verdana"/>
                <a:cs typeface="Verdana"/>
              </a:rPr>
              <a:t> </a:t>
            </a:r>
            <a:r>
              <a:rPr sz="1800" dirty="0">
                <a:solidFill>
                  <a:srgbClr val="001F5F"/>
                </a:solidFill>
                <a:latin typeface="Verdana"/>
                <a:cs typeface="Verdana"/>
              </a:rPr>
              <a:t>'Apple',</a:t>
            </a:r>
            <a:r>
              <a:rPr sz="1800" spc="-25" dirty="0">
                <a:solidFill>
                  <a:srgbClr val="001F5F"/>
                </a:solidFill>
                <a:latin typeface="Verdana"/>
                <a:cs typeface="Verdana"/>
              </a:rPr>
              <a:t> </a:t>
            </a:r>
            <a:r>
              <a:rPr sz="1800" dirty="0">
                <a:solidFill>
                  <a:srgbClr val="001F5F"/>
                </a:solidFill>
                <a:latin typeface="Verdana"/>
                <a:cs typeface="Verdana"/>
              </a:rPr>
              <a:t>2:</a:t>
            </a:r>
            <a:r>
              <a:rPr sz="1800" spc="-40" dirty="0">
                <a:solidFill>
                  <a:srgbClr val="001F5F"/>
                </a:solidFill>
                <a:latin typeface="Verdana"/>
                <a:cs typeface="Verdana"/>
              </a:rPr>
              <a:t> </a:t>
            </a:r>
            <a:r>
              <a:rPr sz="1800" spc="-10" dirty="0">
                <a:solidFill>
                  <a:srgbClr val="001F5F"/>
                </a:solidFill>
                <a:latin typeface="Verdana"/>
                <a:cs typeface="Verdana"/>
              </a:rPr>
              <a:t>'Orange'};</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dirty="0">
                <a:solidFill>
                  <a:srgbClr val="001F5F"/>
                </a:solidFill>
                <a:latin typeface="Verdana"/>
                <a:cs typeface="Verdana"/>
              </a:rPr>
              <a:t>fruit[3]</a:t>
            </a:r>
            <a:r>
              <a:rPr sz="1800" spc="-5"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spc="-10" dirty="0">
                <a:solidFill>
                  <a:srgbClr val="001F5F"/>
                </a:solidFill>
                <a:latin typeface="Verdana"/>
                <a:cs typeface="Verdana"/>
              </a:rPr>
              <a:t>'Banana';</a:t>
            </a:r>
            <a:endParaRPr sz="1800">
              <a:latin typeface="Verdana"/>
              <a:cs typeface="Verdana"/>
            </a:endParaRPr>
          </a:p>
          <a:p>
            <a:pPr marL="173990">
              <a:lnSpc>
                <a:spcPct val="100000"/>
              </a:lnSpc>
            </a:pPr>
            <a:r>
              <a:rPr sz="1800" spc="-10" dirty="0">
                <a:solidFill>
                  <a:srgbClr val="001F5F"/>
                </a:solidFill>
                <a:latin typeface="Verdana"/>
                <a:cs typeface="Verdana"/>
              </a:rPr>
              <a:t>print(fruit);</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dirty="0">
                <a:solidFill>
                  <a:srgbClr val="001F5F"/>
                </a:solidFill>
                <a:latin typeface="Verdana"/>
                <a:cs typeface="Verdana"/>
              </a:rPr>
              <a:t>var</a:t>
            </a:r>
            <a:r>
              <a:rPr sz="1800" spc="-50" dirty="0">
                <a:solidFill>
                  <a:srgbClr val="001F5F"/>
                </a:solidFill>
                <a:latin typeface="Verdana"/>
                <a:cs typeface="Verdana"/>
              </a:rPr>
              <a:t> </a:t>
            </a:r>
            <a:r>
              <a:rPr sz="1800" dirty="0">
                <a:solidFill>
                  <a:srgbClr val="001F5F"/>
                </a:solidFill>
                <a:latin typeface="Verdana"/>
                <a:cs typeface="Verdana"/>
              </a:rPr>
              <a:t>val</a:t>
            </a:r>
            <a:r>
              <a:rPr sz="1800" spc="-35" dirty="0">
                <a:solidFill>
                  <a:srgbClr val="001F5F"/>
                </a:solidFill>
                <a:latin typeface="Verdana"/>
                <a:cs typeface="Verdana"/>
              </a:rPr>
              <a:t> </a:t>
            </a:r>
            <a:r>
              <a:rPr sz="1800" dirty="0">
                <a:solidFill>
                  <a:srgbClr val="001F5F"/>
                </a:solidFill>
                <a:latin typeface="Verdana"/>
                <a:cs typeface="Verdana"/>
              </a:rPr>
              <a:t>=</a:t>
            </a:r>
            <a:r>
              <a:rPr sz="1800" spc="-25" dirty="0">
                <a:solidFill>
                  <a:srgbClr val="001F5F"/>
                </a:solidFill>
                <a:latin typeface="Verdana"/>
                <a:cs typeface="Verdana"/>
              </a:rPr>
              <a:t> </a:t>
            </a:r>
            <a:r>
              <a:rPr sz="1800" dirty="0">
                <a:solidFill>
                  <a:srgbClr val="001F5F"/>
                </a:solidFill>
                <a:latin typeface="Verdana"/>
                <a:cs typeface="Verdana"/>
              </a:rPr>
              <a:t>fruit.putIfAbsent(3,</a:t>
            </a:r>
            <a:r>
              <a:rPr sz="1800" spc="5" dirty="0">
                <a:solidFill>
                  <a:srgbClr val="001F5F"/>
                </a:solidFill>
                <a:latin typeface="Verdana"/>
                <a:cs typeface="Verdana"/>
              </a:rPr>
              <a:t> </a:t>
            </a:r>
            <a:r>
              <a:rPr sz="1800" dirty="0">
                <a:solidFill>
                  <a:srgbClr val="001F5F"/>
                </a:solidFill>
                <a:latin typeface="Verdana"/>
                <a:cs typeface="Verdana"/>
              </a:rPr>
              <a:t>()</a:t>
            </a:r>
            <a:r>
              <a:rPr sz="1800" spc="-35" dirty="0">
                <a:solidFill>
                  <a:srgbClr val="001F5F"/>
                </a:solidFill>
                <a:latin typeface="Verdana"/>
                <a:cs typeface="Verdana"/>
              </a:rPr>
              <a:t> </a:t>
            </a:r>
            <a:r>
              <a:rPr sz="1800" dirty="0">
                <a:solidFill>
                  <a:srgbClr val="001F5F"/>
                </a:solidFill>
                <a:latin typeface="Verdana"/>
                <a:cs typeface="Verdana"/>
              </a:rPr>
              <a:t>=&gt;</a:t>
            </a:r>
            <a:r>
              <a:rPr sz="1800" spc="5" dirty="0">
                <a:solidFill>
                  <a:srgbClr val="001F5F"/>
                </a:solidFill>
                <a:latin typeface="Verdana"/>
                <a:cs typeface="Verdana"/>
              </a:rPr>
              <a:t> </a:t>
            </a:r>
            <a:r>
              <a:rPr sz="1800" spc="-10" dirty="0">
                <a:solidFill>
                  <a:srgbClr val="001F5F"/>
                </a:solidFill>
                <a:latin typeface="Verdana"/>
                <a:cs typeface="Verdana"/>
              </a:rPr>
              <a:t>'Mango');</a:t>
            </a:r>
            <a:endParaRPr sz="1800">
              <a:latin typeface="Verdana"/>
              <a:cs typeface="Verdana"/>
            </a:endParaRPr>
          </a:p>
          <a:p>
            <a:pPr marL="173990">
              <a:lnSpc>
                <a:spcPct val="100000"/>
              </a:lnSpc>
            </a:pPr>
            <a:r>
              <a:rPr sz="1800" spc="-10" dirty="0">
                <a:solidFill>
                  <a:srgbClr val="001F5F"/>
                </a:solidFill>
                <a:latin typeface="Verdana"/>
                <a:cs typeface="Verdana"/>
              </a:rPr>
              <a:t>print(fruit);</a:t>
            </a:r>
            <a:endParaRPr sz="1800">
              <a:latin typeface="Verdana"/>
              <a:cs typeface="Verdana"/>
            </a:endParaRPr>
          </a:p>
          <a:p>
            <a:pPr marL="173990">
              <a:lnSpc>
                <a:spcPct val="100000"/>
              </a:lnSpc>
            </a:pPr>
            <a:r>
              <a:rPr sz="1800" spc="-10" dirty="0">
                <a:solidFill>
                  <a:srgbClr val="001F5F"/>
                </a:solidFill>
                <a:latin typeface="Verdana"/>
                <a:cs typeface="Verdana"/>
              </a:rPr>
              <a:t>print(val);</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spcBef>
                <a:spcPts val="5"/>
              </a:spcBef>
            </a:pPr>
            <a:r>
              <a:rPr sz="1800" dirty="0">
                <a:solidFill>
                  <a:srgbClr val="001F5F"/>
                </a:solidFill>
                <a:latin typeface="Verdana"/>
                <a:cs typeface="Verdana"/>
              </a:rPr>
              <a:t>var</a:t>
            </a:r>
            <a:r>
              <a:rPr sz="1800" spc="-50" dirty="0">
                <a:solidFill>
                  <a:srgbClr val="001F5F"/>
                </a:solidFill>
                <a:latin typeface="Verdana"/>
                <a:cs typeface="Verdana"/>
              </a:rPr>
              <a:t> </a:t>
            </a:r>
            <a:r>
              <a:rPr sz="1800" dirty="0">
                <a:solidFill>
                  <a:srgbClr val="001F5F"/>
                </a:solidFill>
                <a:latin typeface="Verdana"/>
                <a:cs typeface="Verdana"/>
              </a:rPr>
              <a:t>val2</a:t>
            </a:r>
            <a:r>
              <a:rPr sz="1800" spc="-25" dirty="0">
                <a:solidFill>
                  <a:srgbClr val="001F5F"/>
                </a:solidFill>
                <a:latin typeface="Verdana"/>
                <a:cs typeface="Verdana"/>
              </a:rPr>
              <a:t> </a:t>
            </a:r>
            <a:r>
              <a:rPr sz="1800" dirty="0">
                <a:solidFill>
                  <a:srgbClr val="001F5F"/>
                </a:solidFill>
                <a:latin typeface="Verdana"/>
                <a:cs typeface="Verdana"/>
              </a:rPr>
              <a:t>=</a:t>
            </a:r>
            <a:r>
              <a:rPr sz="1800" spc="-15" dirty="0">
                <a:solidFill>
                  <a:srgbClr val="001F5F"/>
                </a:solidFill>
                <a:latin typeface="Verdana"/>
                <a:cs typeface="Verdana"/>
              </a:rPr>
              <a:t> </a:t>
            </a:r>
            <a:r>
              <a:rPr sz="1800" dirty="0">
                <a:solidFill>
                  <a:srgbClr val="001F5F"/>
                </a:solidFill>
                <a:latin typeface="Verdana"/>
                <a:cs typeface="Verdana"/>
              </a:rPr>
              <a:t>fruit.putIfAbsent(4,</a:t>
            </a:r>
            <a:r>
              <a:rPr sz="1800" spc="10" dirty="0">
                <a:solidFill>
                  <a:srgbClr val="001F5F"/>
                </a:solidFill>
                <a:latin typeface="Verdana"/>
                <a:cs typeface="Verdana"/>
              </a:rPr>
              <a:t> </a:t>
            </a:r>
            <a:r>
              <a:rPr sz="1800" dirty="0">
                <a:solidFill>
                  <a:srgbClr val="001F5F"/>
                </a:solidFill>
                <a:latin typeface="Verdana"/>
                <a:cs typeface="Verdana"/>
              </a:rPr>
              <a:t>()</a:t>
            </a:r>
            <a:r>
              <a:rPr sz="1800" spc="-40" dirty="0">
                <a:solidFill>
                  <a:srgbClr val="001F5F"/>
                </a:solidFill>
                <a:latin typeface="Verdana"/>
                <a:cs typeface="Verdana"/>
              </a:rPr>
              <a:t> </a:t>
            </a:r>
            <a:r>
              <a:rPr sz="1800" dirty="0">
                <a:solidFill>
                  <a:srgbClr val="001F5F"/>
                </a:solidFill>
                <a:latin typeface="Verdana"/>
                <a:cs typeface="Verdana"/>
              </a:rPr>
              <a:t>=&gt;</a:t>
            </a:r>
            <a:r>
              <a:rPr sz="1800" spc="5" dirty="0">
                <a:solidFill>
                  <a:srgbClr val="001F5F"/>
                </a:solidFill>
                <a:latin typeface="Verdana"/>
                <a:cs typeface="Verdana"/>
              </a:rPr>
              <a:t> </a:t>
            </a:r>
            <a:r>
              <a:rPr sz="1800" spc="-10" dirty="0">
                <a:solidFill>
                  <a:srgbClr val="001F5F"/>
                </a:solidFill>
                <a:latin typeface="Verdana"/>
                <a:cs typeface="Verdana"/>
              </a:rPr>
              <a:t>'Cherry');</a:t>
            </a:r>
            <a:endParaRPr sz="1800">
              <a:latin typeface="Verdana"/>
              <a:cs typeface="Verdana"/>
            </a:endParaRPr>
          </a:p>
          <a:p>
            <a:pPr marL="173990">
              <a:lnSpc>
                <a:spcPct val="100000"/>
              </a:lnSpc>
            </a:pPr>
            <a:r>
              <a:rPr sz="1800" spc="-10" dirty="0">
                <a:solidFill>
                  <a:srgbClr val="001F5F"/>
                </a:solidFill>
                <a:latin typeface="Verdana"/>
                <a:cs typeface="Verdana"/>
              </a:rPr>
              <a:t>print(fruit);</a:t>
            </a:r>
            <a:endParaRPr sz="1800">
              <a:latin typeface="Verdana"/>
              <a:cs typeface="Verdana"/>
            </a:endParaRPr>
          </a:p>
          <a:p>
            <a:pPr marL="173990">
              <a:lnSpc>
                <a:spcPct val="100000"/>
              </a:lnSpc>
            </a:pPr>
            <a:r>
              <a:rPr sz="1800" spc="-10" dirty="0">
                <a:solidFill>
                  <a:srgbClr val="001F5F"/>
                </a:solidFill>
                <a:latin typeface="Verdana"/>
                <a:cs typeface="Verdana"/>
              </a:rPr>
              <a:t>print(val2);</a:t>
            </a:r>
            <a:endParaRPr sz="1800">
              <a:latin typeface="Verdana"/>
              <a:cs typeface="Verdana"/>
            </a:endParaRPr>
          </a:p>
          <a:p>
            <a:pPr>
              <a:lnSpc>
                <a:spcPct val="100000"/>
              </a:lnSpc>
              <a:spcBef>
                <a:spcPts val="35"/>
              </a:spcBef>
            </a:pPr>
            <a:endParaRPr sz="175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Add</a:t>
            </a:r>
            <a:r>
              <a:rPr spc="-40" dirty="0"/>
              <a:t> </a:t>
            </a:r>
            <a:r>
              <a:rPr spc="-10" dirty="0"/>
              <a:t>Method</a:t>
            </a:r>
          </a:p>
        </p:txBody>
      </p:sp>
      <p:sp>
        <p:nvSpPr>
          <p:cNvPr id="3" name="object 3"/>
          <p:cNvSpPr txBox="1"/>
          <p:nvPr/>
        </p:nvSpPr>
        <p:spPr>
          <a:xfrm>
            <a:off x="756310" y="1615821"/>
            <a:ext cx="6568440" cy="249555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a:lnSpc>
                <a:spcPct val="100000"/>
              </a:lnSpc>
              <a:spcBef>
                <a:spcPts val="35"/>
              </a:spcBef>
            </a:pPr>
            <a:endParaRPr sz="1750">
              <a:latin typeface="Verdana"/>
              <a:cs typeface="Verdana"/>
            </a:endParaRPr>
          </a:p>
          <a:p>
            <a:pPr marL="255904" marR="1572895">
              <a:lnSpc>
                <a:spcPct val="100000"/>
              </a:lnSpc>
            </a:pPr>
            <a:r>
              <a:rPr sz="1800" dirty="0">
                <a:solidFill>
                  <a:srgbClr val="001F5F"/>
                </a:solidFill>
                <a:latin typeface="Verdana"/>
                <a:cs typeface="Verdana"/>
              </a:rPr>
              <a:t>Map</a:t>
            </a:r>
            <a:r>
              <a:rPr sz="1800" spc="-15" dirty="0">
                <a:solidFill>
                  <a:srgbClr val="001F5F"/>
                </a:solidFill>
                <a:latin typeface="Verdana"/>
                <a:cs typeface="Verdana"/>
              </a:rPr>
              <a:t> </a:t>
            </a:r>
            <a:r>
              <a:rPr sz="1800" dirty="0">
                <a:solidFill>
                  <a:srgbClr val="001F5F"/>
                </a:solidFill>
                <a:latin typeface="Verdana"/>
                <a:cs typeface="Verdana"/>
              </a:rPr>
              <a:t>student</a:t>
            </a:r>
            <a:r>
              <a:rPr sz="1800" spc="-10" dirty="0">
                <a:solidFill>
                  <a:srgbClr val="001F5F"/>
                </a:solidFill>
                <a:latin typeface="Verdana"/>
                <a:cs typeface="Verdana"/>
              </a:rPr>
              <a:t> </a:t>
            </a:r>
            <a:r>
              <a:rPr sz="1800" dirty="0">
                <a:solidFill>
                  <a:srgbClr val="001F5F"/>
                </a:solidFill>
                <a:latin typeface="Verdana"/>
                <a:cs typeface="Verdana"/>
              </a:rPr>
              <a:t>=</a:t>
            </a:r>
            <a:r>
              <a:rPr sz="1800" spc="-10" dirty="0">
                <a:solidFill>
                  <a:srgbClr val="001F5F"/>
                </a:solidFill>
                <a:latin typeface="Verdana"/>
                <a:cs typeface="Verdana"/>
              </a:rPr>
              <a:t> {'name':'Tom','age':</a:t>
            </a:r>
            <a:r>
              <a:rPr sz="1800" spc="-5" dirty="0">
                <a:solidFill>
                  <a:srgbClr val="001F5F"/>
                </a:solidFill>
                <a:latin typeface="Verdana"/>
                <a:cs typeface="Verdana"/>
              </a:rPr>
              <a:t> </a:t>
            </a:r>
            <a:r>
              <a:rPr sz="1800" spc="-20" dirty="0">
                <a:solidFill>
                  <a:srgbClr val="001F5F"/>
                </a:solidFill>
                <a:latin typeface="Verdana"/>
                <a:cs typeface="Verdana"/>
              </a:rPr>
              <a:t>23}; </a:t>
            </a:r>
            <a:r>
              <a:rPr sz="1800" dirty="0">
                <a:solidFill>
                  <a:srgbClr val="001F5F"/>
                </a:solidFill>
                <a:latin typeface="Verdana"/>
                <a:cs typeface="Verdana"/>
              </a:rPr>
              <a:t>print('Map</a:t>
            </a:r>
            <a:r>
              <a:rPr sz="1800" spc="-25" dirty="0">
                <a:solidFill>
                  <a:srgbClr val="001F5F"/>
                </a:solidFill>
                <a:latin typeface="Verdana"/>
                <a:cs typeface="Verdana"/>
              </a:rPr>
              <a:t> </a:t>
            </a:r>
            <a:r>
              <a:rPr sz="1800" spc="-10" dirty="0">
                <a:solidFill>
                  <a:srgbClr val="001F5F"/>
                </a:solidFill>
                <a:latin typeface="Verdana"/>
                <a:cs typeface="Verdana"/>
              </a:rPr>
              <a:t>:${student}');</a:t>
            </a:r>
            <a:endParaRPr sz="1800">
              <a:latin typeface="Verdana"/>
              <a:cs typeface="Verdana"/>
            </a:endParaRPr>
          </a:p>
          <a:p>
            <a:pPr>
              <a:lnSpc>
                <a:spcPct val="100000"/>
              </a:lnSpc>
              <a:spcBef>
                <a:spcPts val="35"/>
              </a:spcBef>
            </a:pPr>
            <a:endParaRPr sz="1750">
              <a:latin typeface="Verdana"/>
              <a:cs typeface="Verdana"/>
            </a:endParaRPr>
          </a:p>
          <a:p>
            <a:pPr marL="255904">
              <a:lnSpc>
                <a:spcPct val="100000"/>
              </a:lnSpc>
            </a:pPr>
            <a:r>
              <a:rPr sz="1800" spc="-10" dirty="0">
                <a:solidFill>
                  <a:srgbClr val="001F5F"/>
                </a:solidFill>
                <a:latin typeface="Verdana"/>
                <a:cs typeface="Verdana"/>
              </a:rPr>
              <a:t>student.addAll({'dept':'Civil','email':'tom@xyz.com'});</a:t>
            </a:r>
            <a:endParaRPr sz="1800">
              <a:latin typeface="Verdana"/>
              <a:cs typeface="Verdana"/>
            </a:endParaRPr>
          </a:p>
          <a:p>
            <a:pPr marL="255904">
              <a:lnSpc>
                <a:spcPct val="100000"/>
              </a:lnSpc>
              <a:tabLst>
                <a:tab pos="3068320" algn="l"/>
              </a:tabLst>
            </a:pPr>
            <a:r>
              <a:rPr sz="1800" dirty="0">
                <a:solidFill>
                  <a:srgbClr val="001F5F"/>
                </a:solidFill>
                <a:latin typeface="Verdana"/>
                <a:cs typeface="Verdana"/>
              </a:rPr>
              <a:t>print('Map</a:t>
            </a:r>
            <a:r>
              <a:rPr sz="1800" spc="-35" dirty="0">
                <a:solidFill>
                  <a:srgbClr val="001F5F"/>
                </a:solidFill>
                <a:latin typeface="Verdana"/>
                <a:cs typeface="Verdana"/>
              </a:rPr>
              <a:t> </a:t>
            </a:r>
            <a:r>
              <a:rPr sz="1800" dirty="0">
                <a:solidFill>
                  <a:srgbClr val="001F5F"/>
                </a:solidFill>
                <a:latin typeface="Verdana"/>
                <a:cs typeface="Verdana"/>
              </a:rPr>
              <a:t>after</a:t>
            </a:r>
            <a:r>
              <a:rPr sz="1800" spc="-35" dirty="0">
                <a:solidFill>
                  <a:srgbClr val="001F5F"/>
                </a:solidFill>
                <a:latin typeface="Verdana"/>
                <a:cs typeface="Verdana"/>
              </a:rPr>
              <a:t> </a:t>
            </a:r>
            <a:r>
              <a:rPr sz="1800" spc="-10" dirty="0">
                <a:solidFill>
                  <a:srgbClr val="001F5F"/>
                </a:solidFill>
                <a:latin typeface="Verdana"/>
                <a:cs typeface="Verdana"/>
              </a:rPr>
              <a:t>adding</a:t>
            </a:r>
            <a:r>
              <a:rPr sz="1800" dirty="0">
                <a:solidFill>
                  <a:srgbClr val="001F5F"/>
                </a:solidFill>
                <a:latin typeface="Verdana"/>
                <a:cs typeface="Verdana"/>
              </a:rPr>
              <a:t>	</a:t>
            </a:r>
            <a:r>
              <a:rPr sz="1800" spc="-30" dirty="0">
                <a:solidFill>
                  <a:srgbClr val="001F5F"/>
                </a:solidFill>
                <a:latin typeface="Verdana"/>
                <a:cs typeface="Verdana"/>
              </a:rPr>
              <a:t>key-</a:t>
            </a:r>
            <a:r>
              <a:rPr sz="1800" dirty="0">
                <a:solidFill>
                  <a:srgbClr val="001F5F"/>
                </a:solidFill>
                <a:latin typeface="Verdana"/>
                <a:cs typeface="Verdana"/>
              </a:rPr>
              <a:t>values</a:t>
            </a:r>
            <a:r>
              <a:rPr sz="1800" spc="-65" dirty="0">
                <a:solidFill>
                  <a:srgbClr val="001F5F"/>
                </a:solidFill>
                <a:latin typeface="Verdana"/>
                <a:cs typeface="Verdana"/>
              </a:rPr>
              <a:t> </a:t>
            </a:r>
            <a:r>
              <a:rPr sz="1800" spc="-10" dirty="0">
                <a:solidFill>
                  <a:srgbClr val="001F5F"/>
                </a:solidFill>
                <a:latin typeface="Verdana"/>
                <a:cs typeface="Verdana"/>
              </a:rPr>
              <a:t>:${student}');</a:t>
            </a:r>
            <a:endParaRPr sz="1800">
              <a:latin typeface="Verdana"/>
              <a:cs typeface="Verdana"/>
            </a:endParaRPr>
          </a:p>
          <a:p>
            <a:pPr>
              <a:lnSpc>
                <a:spcPct val="100000"/>
              </a:lnSpc>
              <a:spcBef>
                <a:spcPts val="35"/>
              </a:spcBef>
            </a:pPr>
            <a:endParaRPr sz="175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426796"/>
            <a:ext cx="3065780" cy="512445"/>
          </a:xfrm>
          <a:prstGeom prst="rect">
            <a:avLst/>
          </a:prstGeom>
        </p:spPr>
        <p:txBody>
          <a:bodyPr vert="horz" wrap="square" lIns="0" tIns="12065" rIns="0" bIns="0" rtlCol="0">
            <a:spAutoFit/>
          </a:bodyPr>
          <a:lstStyle/>
          <a:p>
            <a:pPr marL="12700">
              <a:lnSpc>
                <a:spcPct val="100000"/>
              </a:lnSpc>
              <a:spcBef>
                <a:spcPts val="95"/>
              </a:spcBef>
            </a:pPr>
            <a:r>
              <a:rPr dirty="0"/>
              <a:t>Remove</a:t>
            </a:r>
            <a:r>
              <a:rPr spc="-235" dirty="0"/>
              <a:t> </a:t>
            </a:r>
            <a:r>
              <a:rPr spc="-10" dirty="0"/>
              <a:t>Methods</a:t>
            </a:r>
          </a:p>
        </p:txBody>
      </p:sp>
      <p:sp>
        <p:nvSpPr>
          <p:cNvPr id="3" name="object 3"/>
          <p:cNvSpPr txBox="1"/>
          <p:nvPr/>
        </p:nvSpPr>
        <p:spPr>
          <a:xfrm>
            <a:off x="756310" y="924305"/>
            <a:ext cx="7059295" cy="5514340"/>
          </a:xfrm>
          <a:prstGeom prst="rect">
            <a:avLst/>
          </a:prstGeom>
        </p:spPr>
        <p:txBody>
          <a:bodyPr vert="horz" wrap="square" lIns="0" tIns="12700" rIns="0" bIns="0" rtlCol="0">
            <a:spAutoFit/>
          </a:bodyPr>
          <a:lstStyle/>
          <a:p>
            <a:pPr marL="173990" marR="5253990" indent="-161925">
              <a:lnSpc>
                <a:spcPct val="100000"/>
              </a:lnSpc>
              <a:spcBef>
                <a:spcPts val="10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 </a:t>
            </a:r>
            <a:r>
              <a:rPr sz="1800" dirty="0">
                <a:solidFill>
                  <a:srgbClr val="001F5F"/>
                </a:solidFill>
                <a:latin typeface="Verdana"/>
                <a:cs typeface="Verdana"/>
              </a:rPr>
              <a:t>var</a:t>
            </a:r>
            <a:r>
              <a:rPr sz="1800" spc="-30" dirty="0">
                <a:solidFill>
                  <a:srgbClr val="001F5F"/>
                </a:solidFill>
                <a:latin typeface="Verdana"/>
                <a:cs typeface="Verdana"/>
              </a:rPr>
              <a:t> </a:t>
            </a:r>
            <a:r>
              <a:rPr sz="1800" dirty="0">
                <a:solidFill>
                  <a:srgbClr val="001F5F"/>
                </a:solidFill>
                <a:latin typeface="Verdana"/>
                <a:cs typeface="Verdana"/>
              </a:rPr>
              <a:t>words</a:t>
            </a:r>
            <a:r>
              <a:rPr sz="1800" spc="-25" dirty="0">
                <a:solidFill>
                  <a:srgbClr val="001F5F"/>
                </a:solidFill>
                <a:latin typeface="Verdana"/>
                <a:cs typeface="Verdana"/>
              </a:rPr>
              <a:t> </a:t>
            </a:r>
            <a:r>
              <a:rPr sz="1800" dirty="0">
                <a:solidFill>
                  <a:srgbClr val="001F5F"/>
                </a:solidFill>
                <a:latin typeface="Verdana"/>
                <a:cs typeface="Verdana"/>
              </a:rPr>
              <a:t>=</a:t>
            </a:r>
            <a:r>
              <a:rPr sz="1800" spc="-1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335280">
              <a:lnSpc>
                <a:spcPct val="100000"/>
              </a:lnSpc>
            </a:pPr>
            <a:r>
              <a:rPr sz="1800" dirty="0">
                <a:solidFill>
                  <a:srgbClr val="001F5F"/>
                </a:solidFill>
                <a:latin typeface="Verdana"/>
                <a:cs typeface="Verdana"/>
              </a:rPr>
              <a:t>1:</a:t>
            </a:r>
            <a:r>
              <a:rPr sz="1800" spc="5" dirty="0">
                <a:solidFill>
                  <a:srgbClr val="001F5F"/>
                </a:solidFill>
                <a:latin typeface="Verdana"/>
                <a:cs typeface="Verdana"/>
              </a:rPr>
              <a:t> </a:t>
            </a:r>
            <a:r>
              <a:rPr sz="1800" spc="-10" dirty="0">
                <a:solidFill>
                  <a:srgbClr val="001F5F"/>
                </a:solidFill>
                <a:latin typeface="Verdana"/>
                <a:cs typeface="Verdana"/>
              </a:rPr>
              <a:t>'sky',</a:t>
            </a:r>
            <a:endParaRPr sz="1800">
              <a:latin typeface="Verdana"/>
              <a:cs typeface="Verdana"/>
            </a:endParaRPr>
          </a:p>
          <a:p>
            <a:pPr marL="335280">
              <a:lnSpc>
                <a:spcPct val="100000"/>
              </a:lnSpc>
            </a:pPr>
            <a:r>
              <a:rPr sz="1800" dirty="0">
                <a:solidFill>
                  <a:srgbClr val="001F5F"/>
                </a:solidFill>
                <a:latin typeface="Verdana"/>
                <a:cs typeface="Verdana"/>
              </a:rPr>
              <a:t>2:</a:t>
            </a:r>
            <a:r>
              <a:rPr sz="1800" spc="5" dirty="0">
                <a:solidFill>
                  <a:srgbClr val="001F5F"/>
                </a:solidFill>
                <a:latin typeface="Verdana"/>
                <a:cs typeface="Verdana"/>
              </a:rPr>
              <a:t> </a:t>
            </a:r>
            <a:r>
              <a:rPr sz="1800" spc="-10" dirty="0">
                <a:solidFill>
                  <a:srgbClr val="001F5F"/>
                </a:solidFill>
                <a:latin typeface="Verdana"/>
                <a:cs typeface="Verdana"/>
              </a:rPr>
              <a:t>'fly',</a:t>
            </a:r>
            <a:endParaRPr sz="1800">
              <a:latin typeface="Verdana"/>
              <a:cs typeface="Verdana"/>
            </a:endParaRPr>
          </a:p>
          <a:p>
            <a:pPr marL="335280">
              <a:lnSpc>
                <a:spcPct val="100000"/>
              </a:lnSpc>
            </a:pPr>
            <a:r>
              <a:rPr sz="1800" dirty="0">
                <a:solidFill>
                  <a:srgbClr val="001F5F"/>
                </a:solidFill>
                <a:latin typeface="Verdana"/>
                <a:cs typeface="Verdana"/>
              </a:rPr>
              <a:t>3: </a:t>
            </a:r>
            <a:r>
              <a:rPr sz="1800" spc="-10" dirty="0">
                <a:solidFill>
                  <a:srgbClr val="001F5F"/>
                </a:solidFill>
                <a:latin typeface="Verdana"/>
                <a:cs typeface="Verdana"/>
              </a:rPr>
              <a:t>'ribbon',</a:t>
            </a:r>
            <a:endParaRPr sz="1800">
              <a:latin typeface="Verdana"/>
              <a:cs typeface="Verdana"/>
            </a:endParaRPr>
          </a:p>
          <a:p>
            <a:pPr marL="335280">
              <a:lnSpc>
                <a:spcPct val="100000"/>
              </a:lnSpc>
              <a:spcBef>
                <a:spcPts val="5"/>
              </a:spcBef>
            </a:pPr>
            <a:r>
              <a:rPr sz="1800" dirty="0">
                <a:solidFill>
                  <a:srgbClr val="001F5F"/>
                </a:solidFill>
                <a:latin typeface="Verdana"/>
                <a:cs typeface="Verdana"/>
              </a:rPr>
              <a:t>4:</a:t>
            </a:r>
            <a:r>
              <a:rPr sz="1800" spc="15" dirty="0">
                <a:solidFill>
                  <a:srgbClr val="001F5F"/>
                </a:solidFill>
                <a:latin typeface="Verdana"/>
                <a:cs typeface="Verdana"/>
              </a:rPr>
              <a:t> </a:t>
            </a:r>
            <a:r>
              <a:rPr sz="1800" spc="-10" dirty="0">
                <a:solidFill>
                  <a:srgbClr val="001F5F"/>
                </a:solidFill>
                <a:latin typeface="Verdana"/>
                <a:cs typeface="Verdana"/>
              </a:rPr>
              <a:t>'falcon',</a:t>
            </a:r>
            <a:endParaRPr sz="1800">
              <a:latin typeface="Verdana"/>
              <a:cs typeface="Verdana"/>
            </a:endParaRPr>
          </a:p>
          <a:p>
            <a:pPr marL="335280">
              <a:lnSpc>
                <a:spcPct val="100000"/>
              </a:lnSpc>
            </a:pPr>
            <a:r>
              <a:rPr sz="1800" dirty="0">
                <a:solidFill>
                  <a:srgbClr val="001F5F"/>
                </a:solidFill>
                <a:latin typeface="Verdana"/>
                <a:cs typeface="Verdana"/>
              </a:rPr>
              <a:t>5:</a:t>
            </a:r>
            <a:r>
              <a:rPr sz="1800" spc="10" dirty="0">
                <a:solidFill>
                  <a:srgbClr val="001F5F"/>
                </a:solidFill>
                <a:latin typeface="Verdana"/>
                <a:cs typeface="Verdana"/>
              </a:rPr>
              <a:t> </a:t>
            </a:r>
            <a:r>
              <a:rPr sz="1800" spc="-10" dirty="0">
                <a:solidFill>
                  <a:srgbClr val="001F5F"/>
                </a:solidFill>
                <a:latin typeface="Verdana"/>
                <a:cs typeface="Verdana"/>
              </a:rPr>
              <a:t>'rock',</a:t>
            </a:r>
            <a:endParaRPr sz="1800">
              <a:latin typeface="Verdana"/>
              <a:cs typeface="Verdana"/>
            </a:endParaRPr>
          </a:p>
          <a:p>
            <a:pPr marL="335280">
              <a:lnSpc>
                <a:spcPct val="100000"/>
              </a:lnSpc>
            </a:pPr>
            <a:r>
              <a:rPr sz="1800" dirty="0">
                <a:solidFill>
                  <a:srgbClr val="001F5F"/>
                </a:solidFill>
                <a:latin typeface="Verdana"/>
                <a:cs typeface="Verdana"/>
              </a:rPr>
              <a:t>6:</a:t>
            </a:r>
            <a:r>
              <a:rPr sz="1800" spc="15" dirty="0">
                <a:solidFill>
                  <a:srgbClr val="001F5F"/>
                </a:solidFill>
                <a:latin typeface="Verdana"/>
                <a:cs typeface="Verdana"/>
              </a:rPr>
              <a:t> </a:t>
            </a:r>
            <a:r>
              <a:rPr sz="1800" spc="-10" dirty="0">
                <a:solidFill>
                  <a:srgbClr val="001F5F"/>
                </a:solidFill>
                <a:latin typeface="Verdana"/>
                <a:cs typeface="Verdana"/>
              </a:rPr>
              <a:t>'ocean',</a:t>
            </a:r>
            <a:endParaRPr sz="1800">
              <a:latin typeface="Verdana"/>
              <a:cs typeface="Verdana"/>
            </a:endParaRPr>
          </a:p>
          <a:p>
            <a:pPr marL="335280">
              <a:lnSpc>
                <a:spcPct val="100000"/>
              </a:lnSpc>
            </a:pPr>
            <a:r>
              <a:rPr sz="1800" dirty="0">
                <a:solidFill>
                  <a:srgbClr val="001F5F"/>
                </a:solidFill>
                <a:latin typeface="Verdana"/>
                <a:cs typeface="Verdana"/>
              </a:rPr>
              <a:t>7:</a:t>
            </a:r>
            <a:r>
              <a:rPr sz="1800" spc="15" dirty="0">
                <a:solidFill>
                  <a:srgbClr val="001F5F"/>
                </a:solidFill>
                <a:latin typeface="Verdana"/>
                <a:cs typeface="Verdana"/>
              </a:rPr>
              <a:t> </a:t>
            </a:r>
            <a:r>
              <a:rPr sz="1800" spc="-10" dirty="0">
                <a:solidFill>
                  <a:srgbClr val="001F5F"/>
                </a:solidFill>
                <a:latin typeface="Verdana"/>
                <a:cs typeface="Verdana"/>
              </a:rPr>
              <a:t>'cloud'</a:t>
            </a:r>
            <a:endParaRPr sz="1800">
              <a:latin typeface="Verdana"/>
              <a:cs typeface="Verdana"/>
            </a:endParaRPr>
          </a:p>
          <a:p>
            <a:pPr marL="173990">
              <a:lnSpc>
                <a:spcPct val="100000"/>
              </a:lnSpc>
            </a:pPr>
            <a:r>
              <a:rPr sz="1800" spc="-25" dirty="0">
                <a:solidFill>
                  <a:srgbClr val="001F5F"/>
                </a:solidFill>
                <a:latin typeface="Verdana"/>
                <a:cs typeface="Verdana"/>
              </a:rPr>
              <a:t>};</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words.remove(1);</a:t>
            </a:r>
            <a:endParaRPr sz="1800">
              <a:latin typeface="Verdana"/>
              <a:cs typeface="Verdana"/>
            </a:endParaRPr>
          </a:p>
          <a:p>
            <a:pPr marL="173990">
              <a:lnSpc>
                <a:spcPct val="100000"/>
              </a:lnSpc>
              <a:spcBef>
                <a:spcPts val="5"/>
              </a:spcBef>
            </a:pPr>
            <a:r>
              <a:rPr sz="1800" spc="-10" dirty="0">
                <a:solidFill>
                  <a:srgbClr val="001F5F"/>
                </a:solidFill>
                <a:latin typeface="Verdana"/>
                <a:cs typeface="Verdana"/>
              </a:rPr>
              <a:t>print(words);</a:t>
            </a:r>
            <a:endParaRPr sz="1800">
              <a:latin typeface="Verdana"/>
              <a:cs typeface="Verdana"/>
            </a:endParaRPr>
          </a:p>
          <a:p>
            <a:pPr>
              <a:lnSpc>
                <a:spcPct val="100000"/>
              </a:lnSpc>
              <a:spcBef>
                <a:spcPts val="30"/>
              </a:spcBef>
            </a:pPr>
            <a:endParaRPr sz="1750">
              <a:latin typeface="Verdana"/>
              <a:cs typeface="Verdana"/>
            </a:endParaRPr>
          </a:p>
          <a:p>
            <a:pPr marL="173990">
              <a:lnSpc>
                <a:spcPct val="100000"/>
              </a:lnSpc>
            </a:pPr>
            <a:r>
              <a:rPr sz="1800" spc="-10" dirty="0">
                <a:solidFill>
                  <a:srgbClr val="001F5F"/>
                </a:solidFill>
                <a:latin typeface="Verdana"/>
                <a:cs typeface="Verdana"/>
              </a:rPr>
              <a:t>words.removeWhere((key,</a:t>
            </a:r>
            <a:r>
              <a:rPr sz="1800" spc="-80" dirty="0">
                <a:solidFill>
                  <a:srgbClr val="001F5F"/>
                </a:solidFill>
                <a:latin typeface="Verdana"/>
                <a:cs typeface="Verdana"/>
              </a:rPr>
              <a:t> </a:t>
            </a:r>
            <a:r>
              <a:rPr sz="1800" dirty="0">
                <a:solidFill>
                  <a:srgbClr val="001F5F"/>
                </a:solidFill>
                <a:latin typeface="Verdana"/>
                <a:cs typeface="Verdana"/>
              </a:rPr>
              <a:t>value)</a:t>
            </a:r>
            <a:r>
              <a:rPr sz="1800" spc="-65" dirty="0">
                <a:solidFill>
                  <a:srgbClr val="001F5F"/>
                </a:solidFill>
                <a:latin typeface="Verdana"/>
                <a:cs typeface="Verdana"/>
              </a:rPr>
              <a:t> </a:t>
            </a:r>
            <a:r>
              <a:rPr sz="1800" dirty="0">
                <a:solidFill>
                  <a:srgbClr val="001F5F"/>
                </a:solidFill>
                <a:latin typeface="Verdana"/>
                <a:cs typeface="Verdana"/>
              </a:rPr>
              <a:t>=&gt;</a:t>
            </a:r>
            <a:r>
              <a:rPr sz="1800" spc="-15" dirty="0">
                <a:solidFill>
                  <a:srgbClr val="001F5F"/>
                </a:solidFill>
                <a:latin typeface="Verdana"/>
                <a:cs typeface="Verdana"/>
              </a:rPr>
              <a:t> </a:t>
            </a:r>
            <a:r>
              <a:rPr sz="1800" spc="-10" dirty="0">
                <a:solidFill>
                  <a:srgbClr val="001F5F"/>
                </a:solidFill>
                <a:latin typeface="Verdana"/>
                <a:cs typeface="Verdana"/>
              </a:rPr>
              <a:t>value.startsWith('f'));</a:t>
            </a:r>
            <a:endParaRPr sz="1800">
              <a:latin typeface="Verdana"/>
              <a:cs typeface="Verdana"/>
            </a:endParaRPr>
          </a:p>
          <a:p>
            <a:pPr marL="173990">
              <a:lnSpc>
                <a:spcPct val="100000"/>
              </a:lnSpc>
              <a:spcBef>
                <a:spcPts val="5"/>
              </a:spcBef>
            </a:pPr>
            <a:r>
              <a:rPr sz="1800" spc="-10" dirty="0">
                <a:solidFill>
                  <a:srgbClr val="001F5F"/>
                </a:solidFill>
                <a:latin typeface="Verdana"/>
                <a:cs typeface="Verdana"/>
              </a:rPr>
              <a:t>print(words);</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words.clear();</a:t>
            </a:r>
            <a:endParaRPr sz="1800">
              <a:latin typeface="Verdana"/>
              <a:cs typeface="Verdana"/>
            </a:endParaRPr>
          </a:p>
          <a:p>
            <a:pPr marL="173990">
              <a:lnSpc>
                <a:spcPct val="100000"/>
              </a:lnSpc>
            </a:pPr>
            <a:r>
              <a:rPr sz="1800" spc="-10" dirty="0">
                <a:solidFill>
                  <a:srgbClr val="001F5F"/>
                </a:solidFill>
                <a:latin typeface="Verdana"/>
                <a:cs typeface="Verdana"/>
              </a:rPr>
              <a:t>print(words);</a:t>
            </a:r>
            <a:endParaRPr sz="180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Merge</a:t>
            </a:r>
            <a:r>
              <a:rPr spc="-60" dirty="0"/>
              <a:t> </a:t>
            </a:r>
            <a:r>
              <a:rPr spc="-10" dirty="0"/>
              <a:t>Methods</a:t>
            </a:r>
          </a:p>
        </p:txBody>
      </p:sp>
      <p:sp>
        <p:nvSpPr>
          <p:cNvPr id="3" name="object 3"/>
          <p:cNvSpPr txBox="1"/>
          <p:nvPr/>
        </p:nvSpPr>
        <p:spPr>
          <a:xfrm>
            <a:off x="756310" y="1615821"/>
            <a:ext cx="5769610" cy="331914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173990">
              <a:lnSpc>
                <a:spcPct val="100000"/>
              </a:lnSpc>
            </a:pPr>
            <a:r>
              <a:rPr sz="1800" dirty="0">
                <a:solidFill>
                  <a:srgbClr val="001F5F"/>
                </a:solidFill>
                <a:latin typeface="Verdana"/>
                <a:cs typeface="Verdana"/>
              </a:rPr>
              <a:t>var</a:t>
            </a:r>
            <a:r>
              <a:rPr sz="1800" spc="-50" dirty="0">
                <a:solidFill>
                  <a:srgbClr val="001F5F"/>
                </a:solidFill>
                <a:latin typeface="Verdana"/>
                <a:cs typeface="Verdana"/>
              </a:rPr>
              <a:t> </a:t>
            </a:r>
            <a:r>
              <a:rPr sz="1800" dirty="0">
                <a:solidFill>
                  <a:srgbClr val="001F5F"/>
                </a:solidFill>
                <a:latin typeface="Verdana"/>
                <a:cs typeface="Verdana"/>
              </a:rPr>
              <a:t>f1</a:t>
            </a:r>
            <a:r>
              <a:rPr sz="1800" spc="-15" dirty="0">
                <a:solidFill>
                  <a:srgbClr val="001F5F"/>
                </a:solidFill>
                <a:latin typeface="Verdana"/>
                <a:cs typeface="Verdana"/>
              </a:rPr>
              <a:t> </a:t>
            </a:r>
            <a:r>
              <a:rPr sz="1800" dirty="0">
                <a:solidFill>
                  <a:srgbClr val="001F5F"/>
                </a:solidFill>
                <a:latin typeface="Verdana"/>
                <a:cs typeface="Verdana"/>
              </a:rPr>
              <a:t>=</a:t>
            </a:r>
            <a:r>
              <a:rPr sz="1800" spc="-25" dirty="0">
                <a:solidFill>
                  <a:srgbClr val="001F5F"/>
                </a:solidFill>
                <a:latin typeface="Verdana"/>
                <a:cs typeface="Verdana"/>
              </a:rPr>
              <a:t> </a:t>
            </a:r>
            <a:r>
              <a:rPr sz="1800" dirty="0">
                <a:solidFill>
                  <a:srgbClr val="001F5F"/>
                </a:solidFill>
                <a:latin typeface="Verdana"/>
                <a:cs typeface="Verdana"/>
              </a:rPr>
              <a:t>{1:</a:t>
            </a:r>
            <a:r>
              <a:rPr sz="1800" spc="-40" dirty="0">
                <a:solidFill>
                  <a:srgbClr val="001F5F"/>
                </a:solidFill>
                <a:latin typeface="Verdana"/>
                <a:cs typeface="Verdana"/>
              </a:rPr>
              <a:t> </a:t>
            </a:r>
            <a:r>
              <a:rPr sz="1800" dirty="0">
                <a:solidFill>
                  <a:srgbClr val="001F5F"/>
                </a:solidFill>
                <a:latin typeface="Verdana"/>
                <a:cs typeface="Verdana"/>
              </a:rPr>
              <a:t>'Apple',</a:t>
            </a:r>
            <a:r>
              <a:rPr sz="1800" spc="-25" dirty="0">
                <a:solidFill>
                  <a:srgbClr val="001F5F"/>
                </a:solidFill>
                <a:latin typeface="Verdana"/>
                <a:cs typeface="Verdana"/>
              </a:rPr>
              <a:t> </a:t>
            </a:r>
            <a:r>
              <a:rPr sz="1800" dirty="0">
                <a:solidFill>
                  <a:srgbClr val="001F5F"/>
                </a:solidFill>
                <a:latin typeface="Verdana"/>
                <a:cs typeface="Verdana"/>
              </a:rPr>
              <a:t>2:</a:t>
            </a:r>
            <a:r>
              <a:rPr sz="1800" spc="-35" dirty="0">
                <a:solidFill>
                  <a:srgbClr val="001F5F"/>
                </a:solidFill>
                <a:latin typeface="Verdana"/>
                <a:cs typeface="Verdana"/>
              </a:rPr>
              <a:t> </a:t>
            </a:r>
            <a:r>
              <a:rPr sz="1800" spc="-10" dirty="0">
                <a:solidFill>
                  <a:srgbClr val="001F5F"/>
                </a:solidFill>
                <a:latin typeface="Verdana"/>
                <a:cs typeface="Verdana"/>
              </a:rPr>
              <a:t>'Orange'};</a:t>
            </a:r>
            <a:endParaRPr sz="1800">
              <a:latin typeface="Verdana"/>
              <a:cs typeface="Verdana"/>
            </a:endParaRPr>
          </a:p>
          <a:p>
            <a:pPr marL="173990">
              <a:lnSpc>
                <a:spcPct val="100000"/>
              </a:lnSpc>
            </a:pPr>
            <a:r>
              <a:rPr sz="1800" dirty="0">
                <a:solidFill>
                  <a:srgbClr val="001F5F"/>
                </a:solidFill>
                <a:latin typeface="Verdana"/>
                <a:cs typeface="Verdana"/>
              </a:rPr>
              <a:t>var</a:t>
            </a:r>
            <a:r>
              <a:rPr sz="1800" spc="-25" dirty="0">
                <a:solidFill>
                  <a:srgbClr val="001F5F"/>
                </a:solidFill>
                <a:latin typeface="Verdana"/>
                <a:cs typeface="Verdana"/>
              </a:rPr>
              <a:t> </a:t>
            </a:r>
            <a:r>
              <a:rPr sz="1800" dirty="0">
                <a:solidFill>
                  <a:srgbClr val="001F5F"/>
                </a:solidFill>
                <a:latin typeface="Verdana"/>
                <a:cs typeface="Verdana"/>
              </a:rPr>
              <a:t>f2</a:t>
            </a:r>
            <a:r>
              <a:rPr sz="1800" spc="5" dirty="0">
                <a:solidFill>
                  <a:srgbClr val="001F5F"/>
                </a:solidFill>
                <a:latin typeface="Verdana"/>
                <a:cs typeface="Verdana"/>
              </a:rPr>
              <a:t> </a:t>
            </a:r>
            <a:r>
              <a:rPr sz="1800" dirty="0">
                <a:solidFill>
                  <a:srgbClr val="001F5F"/>
                </a:solidFill>
                <a:latin typeface="Verdana"/>
                <a:cs typeface="Verdana"/>
              </a:rPr>
              <a:t>=</a:t>
            </a:r>
            <a:r>
              <a:rPr sz="1800" spc="-10" dirty="0">
                <a:solidFill>
                  <a:srgbClr val="001F5F"/>
                </a:solidFill>
                <a:latin typeface="Verdana"/>
                <a:cs typeface="Verdana"/>
              </a:rPr>
              <a:t> </a:t>
            </a:r>
            <a:r>
              <a:rPr sz="1800" dirty="0">
                <a:solidFill>
                  <a:srgbClr val="001F5F"/>
                </a:solidFill>
                <a:latin typeface="Verdana"/>
                <a:cs typeface="Verdana"/>
              </a:rPr>
              <a:t>{3:</a:t>
            </a:r>
            <a:r>
              <a:rPr sz="1800" spc="-20" dirty="0">
                <a:solidFill>
                  <a:srgbClr val="001F5F"/>
                </a:solidFill>
                <a:latin typeface="Verdana"/>
                <a:cs typeface="Verdana"/>
              </a:rPr>
              <a:t> </a:t>
            </a:r>
            <a:r>
              <a:rPr sz="1800" spc="-10" dirty="0">
                <a:solidFill>
                  <a:srgbClr val="001F5F"/>
                </a:solidFill>
                <a:latin typeface="Verdana"/>
                <a:cs typeface="Verdana"/>
              </a:rPr>
              <a:t>'Banana'};</a:t>
            </a:r>
            <a:endParaRPr sz="1800">
              <a:latin typeface="Verdana"/>
              <a:cs typeface="Verdana"/>
            </a:endParaRPr>
          </a:p>
          <a:p>
            <a:pPr marL="173990">
              <a:lnSpc>
                <a:spcPct val="100000"/>
              </a:lnSpc>
            </a:pPr>
            <a:r>
              <a:rPr sz="1800" dirty="0">
                <a:solidFill>
                  <a:srgbClr val="001F5F"/>
                </a:solidFill>
                <a:latin typeface="Verdana"/>
                <a:cs typeface="Verdana"/>
              </a:rPr>
              <a:t>var</a:t>
            </a:r>
            <a:r>
              <a:rPr sz="1800" spc="-25" dirty="0">
                <a:solidFill>
                  <a:srgbClr val="001F5F"/>
                </a:solidFill>
                <a:latin typeface="Verdana"/>
                <a:cs typeface="Verdana"/>
              </a:rPr>
              <a:t> </a:t>
            </a:r>
            <a:r>
              <a:rPr sz="1800" dirty="0">
                <a:solidFill>
                  <a:srgbClr val="001F5F"/>
                </a:solidFill>
                <a:latin typeface="Verdana"/>
                <a:cs typeface="Verdana"/>
              </a:rPr>
              <a:t>f3</a:t>
            </a:r>
            <a:r>
              <a:rPr sz="1800" spc="5" dirty="0">
                <a:solidFill>
                  <a:srgbClr val="001F5F"/>
                </a:solidFill>
                <a:latin typeface="Verdana"/>
                <a:cs typeface="Verdana"/>
              </a:rPr>
              <a:t> </a:t>
            </a:r>
            <a:r>
              <a:rPr sz="1800" dirty="0">
                <a:solidFill>
                  <a:srgbClr val="001F5F"/>
                </a:solidFill>
                <a:latin typeface="Verdana"/>
                <a:cs typeface="Verdana"/>
              </a:rPr>
              <a:t>=</a:t>
            </a:r>
            <a:r>
              <a:rPr sz="1800" spc="-10" dirty="0">
                <a:solidFill>
                  <a:srgbClr val="001F5F"/>
                </a:solidFill>
                <a:latin typeface="Verdana"/>
                <a:cs typeface="Verdana"/>
              </a:rPr>
              <a:t> </a:t>
            </a:r>
            <a:r>
              <a:rPr sz="1800" dirty="0">
                <a:solidFill>
                  <a:srgbClr val="001F5F"/>
                </a:solidFill>
                <a:latin typeface="Verdana"/>
                <a:cs typeface="Verdana"/>
              </a:rPr>
              <a:t>{4:</a:t>
            </a:r>
            <a:r>
              <a:rPr sz="1800" spc="-20" dirty="0">
                <a:solidFill>
                  <a:srgbClr val="001F5F"/>
                </a:solidFill>
                <a:latin typeface="Verdana"/>
                <a:cs typeface="Verdana"/>
              </a:rPr>
              <a:t> </a:t>
            </a:r>
            <a:r>
              <a:rPr sz="1800" spc="-10" dirty="0">
                <a:solidFill>
                  <a:srgbClr val="001F5F"/>
                </a:solidFill>
                <a:latin typeface="Verdana"/>
                <a:cs typeface="Verdana"/>
              </a:rPr>
              <a:t>'Mango'};</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dirty="0">
                <a:solidFill>
                  <a:srgbClr val="001F5F"/>
                </a:solidFill>
                <a:latin typeface="Verdana"/>
                <a:cs typeface="Verdana"/>
              </a:rPr>
              <a:t>var</a:t>
            </a:r>
            <a:r>
              <a:rPr sz="1800" spc="-45" dirty="0">
                <a:solidFill>
                  <a:srgbClr val="001F5F"/>
                </a:solidFill>
                <a:latin typeface="Verdana"/>
                <a:cs typeface="Verdana"/>
              </a:rPr>
              <a:t> </a:t>
            </a:r>
            <a:r>
              <a:rPr sz="1800" dirty="0">
                <a:solidFill>
                  <a:srgbClr val="001F5F"/>
                </a:solidFill>
                <a:latin typeface="Verdana"/>
                <a:cs typeface="Verdana"/>
              </a:rPr>
              <a:t>fruit =</a:t>
            </a:r>
            <a:r>
              <a:rPr sz="1800" spc="-15" dirty="0">
                <a:solidFill>
                  <a:srgbClr val="001F5F"/>
                </a:solidFill>
                <a:latin typeface="Verdana"/>
                <a:cs typeface="Verdana"/>
              </a:rPr>
              <a:t> </a:t>
            </a:r>
            <a:r>
              <a:rPr sz="1800" spc="-10" dirty="0">
                <a:solidFill>
                  <a:srgbClr val="001F5F"/>
                </a:solidFill>
                <a:latin typeface="Verdana"/>
                <a:cs typeface="Verdana"/>
              </a:rPr>
              <a:t>{}..addAll(f1)..addAll(f2)..addAll(f3);</a:t>
            </a:r>
            <a:endParaRPr sz="1800">
              <a:latin typeface="Verdana"/>
              <a:cs typeface="Verdana"/>
            </a:endParaRPr>
          </a:p>
          <a:p>
            <a:pPr marL="173990">
              <a:lnSpc>
                <a:spcPct val="100000"/>
              </a:lnSpc>
            </a:pPr>
            <a:r>
              <a:rPr sz="1800" spc="-10" dirty="0">
                <a:solidFill>
                  <a:srgbClr val="001F5F"/>
                </a:solidFill>
                <a:latin typeface="Verdana"/>
                <a:cs typeface="Verdana"/>
              </a:rPr>
              <a:t>print(fruit);</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dirty="0">
                <a:solidFill>
                  <a:srgbClr val="001F5F"/>
                </a:solidFill>
                <a:latin typeface="Verdana"/>
                <a:cs typeface="Verdana"/>
              </a:rPr>
              <a:t>var</a:t>
            </a:r>
            <a:r>
              <a:rPr sz="1800" spc="-50" dirty="0">
                <a:solidFill>
                  <a:srgbClr val="001F5F"/>
                </a:solidFill>
                <a:latin typeface="Verdana"/>
                <a:cs typeface="Verdana"/>
              </a:rPr>
              <a:t> </a:t>
            </a:r>
            <a:r>
              <a:rPr sz="1800" dirty="0">
                <a:solidFill>
                  <a:srgbClr val="001F5F"/>
                </a:solidFill>
                <a:latin typeface="Verdana"/>
                <a:cs typeface="Verdana"/>
              </a:rPr>
              <a:t>fruit3</a:t>
            </a:r>
            <a:r>
              <a:rPr sz="1800" spc="-10" dirty="0">
                <a:solidFill>
                  <a:srgbClr val="001F5F"/>
                </a:solidFill>
                <a:latin typeface="Verdana"/>
                <a:cs typeface="Verdana"/>
              </a:rPr>
              <a:t> </a:t>
            </a:r>
            <a:r>
              <a:rPr sz="1800" dirty="0">
                <a:solidFill>
                  <a:srgbClr val="001F5F"/>
                </a:solidFill>
                <a:latin typeface="Verdana"/>
                <a:cs typeface="Verdana"/>
              </a:rPr>
              <a:t>=</a:t>
            </a:r>
            <a:r>
              <a:rPr sz="1800" spc="-25" dirty="0">
                <a:solidFill>
                  <a:srgbClr val="001F5F"/>
                </a:solidFill>
                <a:latin typeface="Verdana"/>
                <a:cs typeface="Verdana"/>
              </a:rPr>
              <a:t> </a:t>
            </a:r>
            <a:r>
              <a:rPr sz="1800" dirty="0">
                <a:solidFill>
                  <a:srgbClr val="001F5F"/>
                </a:solidFill>
                <a:latin typeface="Verdana"/>
                <a:cs typeface="Verdana"/>
              </a:rPr>
              <a:t>{...f1,</a:t>
            </a:r>
            <a:r>
              <a:rPr sz="1800" spc="-20" dirty="0">
                <a:solidFill>
                  <a:srgbClr val="001F5F"/>
                </a:solidFill>
                <a:latin typeface="Verdana"/>
                <a:cs typeface="Verdana"/>
              </a:rPr>
              <a:t> </a:t>
            </a:r>
            <a:r>
              <a:rPr sz="1800" dirty="0">
                <a:solidFill>
                  <a:srgbClr val="001F5F"/>
                </a:solidFill>
                <a:latin typeface="Verdana"/>
                <a:cs typeface="Verdana"/>
              </a:rPr>
              <a:t>...f2,</a:t>
            </a:r>
            <a:r>
              <a:rPr sz="1800" spc="-20" dirty="0">
                <a:solidFill>
                  <a:srgbClr val="001F5F"/>
                </a:solidFill>
                <a:latin typeface="Verdana"/>
                <a:cs typeface="Verdana"/>
              </a:rPr>
              <a:t> </a:t>
            </a:r>
            <a:r>
              <a:rPr sz="1800" spc="-10" dirty="0">
                <a:solidFill>
                  <a:srgbClr val="001F5F"/>
                </a:solidFill>
                <a:latin typeface="Verdana"/>
                <a:cs typeface="Verdana"/>
              </a:rPr>
              <a:t>...f3};</a:t>
            </a:r>
            <a:endParaRPr sz="1800">
              <a:latin typeface="Verdana"/>
              <a:cs typeface="Verdana"/>
            </a:endParaRPr>
          </a:p>
          <a:p>
            <a:pPr marL="173990">
              <a:lnSpc>
                <a:spcPct val="100000"/>
              </a:lnSpc>
              <a:spcBef>
                <a:spcPts val="5"/>
              </a:spcBef>
            </a:pPr>
            <a:r>
              <a:rPr sz="1800" spc="-10" dirty="0">
                <a:solidFill>
                  <a:srgbClr val="001F5F"/>
                </a:solidFill>
                <a:latin typeface="Verdana"/>
                <a:cs typeface="Verdana"/>
              </a:rPr>
              <a:t>print(fruit3);</a:t>
            </a:r>
            <a:endParaRPr sz="1800">
              <a:latin typeface="Verdana"/>
              <a:cs typeface="Verdana"/>
            </a:endParaRPr>
          </a:p>
          <a:p>
            <a:pPr>
              <a:lnSpc>
                <a:spcPct val="100000"/>
              </a:lnSpc>
              <a:spcBef>
                <a:spcPts val="30"/>
              </a:spcBef>
            </a:pPr>
            <a:endParaRPr sz="1750">
              <a:latin typeface="Verdana"/>
              <a:cs typeface="Verdana"/>
            </a:endParaRPr>
          </a:p>
          <a:p>
            <a:pPr marL="12700">
              <a:lnSpc>
                <a:spcPct val="100000"/>
              </a:lnSpc>
              <a:spcBef>
                <a:spcPts val="5"/>
              </a:spcBef>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fromIterables</a:t>
            </a:r>
            <a:r>
              <a:rPr spc="-110" dirty="0"/>
              <a:t> </a:t>
            </a:r>
            <a:r>
              <a:rPr spc="-10" dirty="0"/>
              <a:t>Methods</a:t>
            </a:r>
          </a:p>
        </p:txBody>
      </p:sp>
      <p:sp>
        <p:nvSpPr>
          <p:cNvPr id="3" name="object 3"/>
          <p:cNvSpPr txBox="1"/>
          <p:nvPr/>
        </p:nvSpPr>
        <p:spPr>
          <a:xfrm>
            <a:off x="756310" y="1615821"/>
            <a:ext cx="5807710" cy="280035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173990">
              <a:lnSpc>
                <a:spcPct val="100000"/>
              </a:lnSpc>
            </a:pPr>
            <a:r>
              <a:rPr sz="1800" dirty="0">
                <a:solidFill>
                  <a:srgbClr val="001F5F"/>
                </a:solidFill>
                <a:latin typeface="Verdana"/>
                <a:cs typeface="Verdana"/>
              </a:rPr>
              <a:t>var</a:t>
            </a:r>
            <a:r>
              <a:rPr sz="1800" spc="-45" dirty="0">
                <a:solidFill>
                  <a:srgbClr val="001F5F"/>
                </a:solidFill>
                <a:latin typeface="Verdana"/>
                <a:cs typeface="Verdana"/>
              </a:rPr>
              <a:t> </a:t>
            </a:r>
            <a:r>
              <a:rPr sz="1800" dirty="0">
                <a:solidFill>
                  <a:srgbClr val="001F5F"/>
                </a:solidFill>
                <a:latin typeface="Verdana"/>
                <a:cs typeface="Verdana"/>
              </a:rPr>
              <a:t>letters</a:t>
            </a:r>
            <a:r>
              <a:rPr sz="1800" spc="-55" dirty="0">
                <a:solidFill>
                  <a:srgbClr val="001F5F"/>
                </a:solidFill>
                <a:latin typeface="Verdana"/>
                <a:cs typeface="Verdana"/>
              </a:rPr>
              <a:t> </a:t>
            </a:r>
            <a:r>
              <a:rPr sz="1800" dirty="0">
                <a:solidFill>
                  <a:srgbClr val="001F5F"/>
                </a:solidFill>
                <a:latin typeface="Verdana"/>
                <a:cs typeface="Verdana"/>
              </a:rPr>
              <a:t>=</a:t>
            </a:r>
            <a:r>
              <a:rPr sz="1800" spc="-15" dirty="0">
                <a:solidFill>
                  <a:srgbClr val="001F5F"/>
                </a:solidFill>
                <a:latin typeface="Verdana"/>
                <a:cs typeface="Verdana"/>
              </a:rPr>
              <a:t> </a:t>
            </a:r>
            <a:r>
              <a:rPr sz="1800" dirty="0">
                <a:solidFill>
                  <a:srgbClr val="001F5F"/>
                </a:solidFill>
                <a:latin typeface="Verdana"/>
                <a:cs typeface="Verdana"/>
              </a:rPr>
              <a:t>['I',</a:t>
            </a:r>
            <a:r>
              <a:rPr sz="1800" spc="5" dirty="0">
                <a:solidFill>
                  <a:srgbClr val="001F5F"/>
                </a:solidFill>
                <a:latin typeface="Verdana"/>
                <a:cs typeface="Verdana"/>
              </a:rPr>
              <a:t> </a:t>
            </a:r>
            <a:r>
              <a:rPr sz="1800" dirty="0">
                <a:solidFill>
                  <a:srgbClr val="001F5F"/>
                </a:solidFill>
                <a:latin typeface="Verdana"/>
                <a:cs typeface="Verdana"/>
              </a:rPr>
              <a:t>'II',</a:t>
            </a:r>
            <a:r>
              <a:rPr sz="1800" spc="25" dirty="0">
                <a:solidFill>
                  <a:srgbClr val="001F5F"/>
                </a:solidFill>
                <a:latin typeface="Verdana"/>
                <a:cs typeface="Verdana"/>
              </a:rPr>
              <a:t> </a:t>
            </a:r>
            <a:r>
              <a:rPr sz="1800" dirty="0">
                <a:solidFill>
                  <a:srgbClr val="001F5F"/>
                </a:solidFill>
                <a:latin typeface="Verdana"/>
                <a:cs typeface="Verdana"/>
              </a:rPr>
              <a:t>'V',</a:t>
            </a:r>
            <a:r>
              <a:rPr sz="1800" spc="-15" dirty="0">
                <a:solidFill>
                  <a:srgbClr val="001F5F"/>
                </a:solidFill>
                <a:latin typeface="Verdana"/>
                <a:cs typeface="Verdana"/>
              </a:rPr>
              <a:t> </a:t>
            </a:r>
            <a:r>
              <a:rPr sz="1800" dirty="0">
                <a:solidFill>
                  <a:srgbClr val="001F5F"/>
                </a:solidFill>
                <a:latin typeface="Verdana"/>
                <a:cs typeface="Verdana"/>
              </a:rPr>
              <a:t>'X',</a:t>
            </a:r>
            <a:r>
              <a:rPr sz="1800" spc="10" dirty="0">
                <a:solidFill>
                  <a:srgbClr val="001F5F"/>
                </a:solidFill>
                <a:latin typeface="Verdana"/>
                <a:cs typeface="Verdana"/>
              </a:rPr>
              <a:t> </a:t>
            </a:r>
            <a:r>
              <a:rPr sz="1800" spc="-10" dirty="0">
                <a:solidFill>
                  <a:srgbClr val="001F5F"/>
                </a:solidFill>
                <a:latin typeface="Verdana"/>
                <a:cs typeface="Verdana"/>
              </a:rPr>
              <a:t>'L'];</a:t>
            </a:r>
            <a:endParaRPr sz="1800">
              <a:latin typeface="Verdana"/>
              <a:cs typeface="Verdana"/>
            </a:endParaRPr>
          </a:p>
          <a:p>
            <a:pPr marL="173990">
              <a:lnSpc>
                <a:spcPct val="100000"/>
              </a:lnSpc>
            </a:pPr>
            <a:r>
              <a:rPr sz="1800" dirty="0">
                <a:solidFill>
                  <a:srgbClr val="001F5F"/>
                </a:solidFill>
                <a:latin typeface="Verdana"/>
                <a:cs typeface="Verdana"/>
              </a:rPr>
              <a:t>var</a:t>
            </a:r>
            <a:r>
              <a:rPr sz="1800" spc="-25" dirty="0">
                <a:solidFill>
                  <a:srgbClr val="001F5F"/>
                </a:solidFill>
                <a:latin typeface="Verdana"/>
                <a:cs typeface="Verdana"/>
              </a:rPr>
              <a:t> </a:t>
            </a:r>
            <a:r>
              <a:rPr sz="1800" dirty="0">
                <a:solidFill>
                  <a:srgbClr val="001F5F"/>
                </a:solidFill>
                <a:latin typeface="Verdana"/>
                <a:cs typeface="Verdana"/>
              </a:rPr>
              <a:t>numbers</a:t>
            </a:r>
            <a:r>
              <a:rPr sz="1800" spc="5"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dirty="0">
                <a:solidFill>
                  <a:srgbClr val="001F5F"/>
                </a:solidFill>
                <a:latin typeface="Verdana"/>
                <a:cs typeface="Verdana"/>
              </a:rPr>
              <a:t>[1,</a:t>
            </a:r>
            <a:r>
              <a:rPr sz="1800" spc="-20" dirty="0">
                <a:solidFill>
                  <a:srgbClr val="001F5F"/>
                </a:solidFill>
                <a:latin typeface="Verdana"/>
                <a:cs typeface="Verdana"/>
              </a:rPr>
              <a:t> </a:t>
            </a:r>
            <a:r>
              <a:rPr sz="1800" dirty="0">
                <a:solidFill>
                  <a:srgbClr val="001F5F"/>
                </a:solidFill>
                <a:latin typeface="Verdana"/>
                <a:cs typeface="Verdana"/>
              </a:rPr>
              <a:t>2, 5,</a:t>
            </a:r>
            <a:r>
              <a:rPr sz="1800" spc="-20" dirty="0">
                <a:solidFill>
                  <a:srgbClr val="001F5F"/>
                </a:solidFill>
                <a:latin typeface="Verdana"/>
                <a:cs typeface="Verdana"/>
              </a:rPr>
              <a:t> </a:t>
            </a:r>
            <a:r>
              <a:rPr sz="1800" dirty="0">
                <a:solidFill>
                  <a:srgbClr val="001F5F"/>
                </a:solidFill>
                <a:latin typeface="Verdana"/>
                <a:cs typeface="Verdana"/>
              </a:rPr>
              <a:t>10, </a:t>
            </a:r>
            <a:r>
              <a:rPr sz="1800" spc="-20" dirty="0">
                <a:solidFill>
                  <a:srgbClr val="001F5F"/>
                </a:solidFill>
                <a:latin typeface="Verdana"/>
                <a:cs typeface="Verdana"/>
              </a:rPr>
              <a:t>50];</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dirty="0">
                <a:solidFill>
                  <a:srgbClr val="001F5F"/>
                </a:solidFill>
                <a:latin typeface="Verdana"/>
                <a:cs typeface="Verdana"/>
              </a:rPr>
              <a:t>var</a:t>
            </a:r>
            <a:r>
              <a:rPr sz="1800" spc="-45" dirty="0">
                <a:solidFill>
                  <a:srgbClr val="001F5F"/>
                </a:solidFill>
                <a:latin typeface="Verdana"/>
                <a:cs typeface="Verdana"/>
              </a:rPr>
              <a:t> </a:t>
            </a:r>
            <a:r>
              <a:rPr sz="1800" dirty="0">
                <a:solidFill>
                  <a:srgbClr val="001F5F"/>
                </a:solidFill>
                <a:latin typeface="Verdana"/>
                <a:cs typeface="Verdana"/>
              </a:rPr>
              <a:t>data</a:t>
            </a:r>
            <a:r>
              <a:rPr sz="1800" spc="-40" dirty="0">
                <a:solidFill>
                  <a:srgbClr val="001F5F"/>
                </a:solidFill>
                <a:latin typeface="Verdana"/>
                <a:cs typeface="Verdana"/>
              </a:rPr>
              <a:t> </a:t>
            </a:r>
            <a:r>
              <a:rPr sz="1800" dirty="0">
                <a:solidFill>
                  <a:srgbClr val="001F5F"/>
                </a:solidFill>
                <a:latin typeface="Verdana"/>
                <a:cs typeface="Verdana"/>
              </a:rPr>
              <a:t>=</a:t>
            </a:r>
            <a:r>
              <a:rPr sz="1800" spc="-25" dirty="0">
                <a:solidFill>
                  <a:srgbClr val="001F5F"/>
                </a:solidFill>
                <a:latin typeface="Verdana"/>
                <a:cs typeface="Verdana"/>
              </a:rPr>
              <a:t> </a:t>
            </a:r>
            <a:r>
              <a:rPr sz="1800" dirty="0">
                <a:solidFill>
                  <a:srgbClr val="001F5F"/>
                </a:solidFill>
                <a:latin typeface="Verdana"/>
                <a:cs typeface="Verdana"/>
              </a:rPr>
              <a:t>Map.fromIterables(letters,</a:t>
            </a:r>
            <a:r>
              <a:rPr sz="1800" spc="-90" dirty="0">
                <a:solidFill>
                  <a:srgbClr val="001F5F"/>
                </a:solidFill>
                <a:latin typeface="Verdana"/>
                <a:cs typeface="Verdana"/>
              </a:rPr>
              <a:t> </a:t>
            </a:r>
            <a:r>
              <a:rPr sz="1800" spc="-10" dirty="0">
                <a:solidFill>
                  <a:srgbClr val="001F5F"/>
                </a:solidFill>
                <a:latin typeface="Verdana"/>
                <a:cs typeface="Verdana"/>
              </a:rPr>
              <a:t>numbers);</a:t>
            </a:r>
            <a:endParaRPr sz="1800">
              <a:latin typeface="Verdana"/>
              <a:cs typeface="Verdana"/>
            </a:endParaRPr>
          </a:p>
          <a:p>
            <a:pPr marL="173990">
              <a:lnSpc>
                <a:spcPct val="100000"/>
              </a:lnSpc>
            </a:pPr>
            <a:r>
              <a:rPr sz="1800" spc="-10" dirty="0">
                <a:solidFill>
                  <a:srgbClr val="001F5F"/>
                </a:solidFill>
                <a:latin typeface="Verdana"/>
                <a:cs typeface="Verdana"/>
              </a:rPr>
              <a:t>print(data);</a:t>
            </a:r>
            <a:endParaRPr sz="180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a:p>
            <a:pPr>
              <a:lnSpc>
                <a:spcPct val="100000"/>
              </a:lnSpc>
              <a:spcBef>
                <a:spcPts val="50"/>
              </a:spcBef>
            </a:pPr>
            <a:endParaRPr sz="1750">
              <a:latin typeface="Verdana"/>
              <a:cs typeface="Verdana"/>
            </a:endParaRPr>
          </a:p>
          <a:p>
            <a:pPr marL="12700">
              <a:lnSpc>
                <a:spcPts val="2395"/>
              </a:lnSpc>
              <a:spcBef>
                <a:spcPts val="5"/>
              </a:spcBef>
            </a:pPr>
            <a:r>
              <a:rPr sz="2000" dirty="0">
                <a:solidFill>
                  <a:srgbClr val="C00000"/>
                </a:solidFill>
                <a:latin typeface="Verdana"/>
                <a:cs typeface="Verdana"/>
              </a:rPr>
              <a:t>Result</a:t>
            </a:r>
            <a:r>
              <a:rPr sz="2000" spc="-80" dirty="0">
                <a:solidFill>
                  <a:srgbClr val="C00000"/>
                </a:solidFill>
                <a:latin typeface="Verdana"/>
                <a:cs typeface="Verdana"/>
              </a:rPr>
              <a:t> </a:t>
            </a:r>
            <a:r>
              <a:rPr sz="2000" dirty="0">
                <a:solidFill>
                  <a:srgbClr val="C00000"/>
                </a:solidFill>
                <a:latin typeface="Verdana"/>
                <a:cs typeface="Verdana"/>
              </a:rPr>
              <a:t>will</a:t>
            </a:r>
            <a:r>
              <a:rPr sz="2000" spc="-100" dirty="0">
                <a:solidFill>
                  <a:srgbClr val="C00000"/>
                </a:solidFill>
                <a:latin typeface="Verdana"/>
                <a:cs typeface="Verdana"/>
              </a:rPr>
              <a:t> </a:t>
            </a:r>
            <a:r>
              <a:rPr sz="2000" spc="-25" dirty="0">
                <a:solidFill>
                  <a:srgbClr val="C00000"/>
                </a:solidFill>
                <a:latin typeface="Verdana"/>
                <a:cs typeface="Verdana"/>
              </a:rPr>
              <a:t>be:</a:t>
            </a:r>
            <a:endParaRPr sz="2000">
              <a:latin typeface="Verdana"/>
              <a:cs typeface="Verdana"/>
            </a:endParaRPr>
          </a:p>
          <a:p>
            <a:pPr marL="12700">
              <a:lnSpc>
                <a:spcPts val="2155"/>
              </a:lnSpc>
            </a:pPr>
            <a:r>
              <a:rPr sz="1800" dirty="0">
                <a:solidFill>
                  <a:srgbClr val="001F5F"/>
                </a:solidFill>
                <a:latin typeface="Verdana"/>
                <a:cs typeface="Verdana"/>
              </a:rPr>
              <a:t>{I:</a:t>
            </a:r>
            <a:r>
              <a:rPr sz="1800" spc="-5" dirty="0">
                <a:solidFill>
                  <a:srgbClr val="001F5F"/>
                </a:solidFill>
                <a:latin typeface="Verdana"/>
                <a:cs typeface="Verdana"/>
              </a:rPr>
              <a:t> </a:t>
            </a:r>
            <a:r>
              <a:rPr sz="1800" dirty="0">
                <a:solidFill>
                  <a:srgbClr val="001F5F"/>
                </a:solidFill>
                <a:latin typeface="Verdana"/>
                <a:cs typeface="Verdana"/>
              </a:rPr>
              <a:t>1,</a:t>
            </a:r>
            <a:r>
              <a:rPr sz="1800" spc="-25" dirty="0">
                <a:solidFill>
                  <a:srgbClr val="001F5F"/>
                </a:solidFill>
                <a:latin typeface="Verdana"/>
                <a:cs typeface="Verdana"/>
              </a:rPr>
              <a:t> </a:t>
            </a:r>
            <a:r>
              <a:rPr sz="1800" dirty="0">
                <a:solidFill>
                  <a:srgbClr val="001F5F"/>
                </a:solidFill>
                <a:latin typeface="Verdana"/>
                <a:cs typeface="Verdana"/>
              </a:rPr>
              <a:t>II:</a:t>
            </a:r>
            <a:r>
              <a:rPr sz="1800" spc="20" dirty="0">
                <a:solidFill>
                  <a:srgbClr val="001F5F"/>
                </a:solidFill>
                <a:latin typeface="Verdana"/>
                <a:cs typeface="Verdana"/>
              </a:rPr>
              <a:t> </a:t>
            </a:r>
            <a:r>
              <a:rPr sz="1800" dirty="0">
                <a:solidFill>
                  <a:srgbClr val="001F5F"/>
                </a:solidFill>
                <a:latin typeface="Verdana"/>
                <a:cs typeface="Verdana"/>
              </a:rPr>
              <a:t>2,</a:t>
            </a:r>
            <a:r>
              <a:rPr sz="1800" spc="-5" dirty="0">
                <a:solidFill>
                  <a:srgbClr val="001F5F"/>
                </a:solidFill>
                <a:latin typeface="Verdana"/>
                <a:cs typeface="Verdana"/>
              </a:rPr>
              <a:t> </a:t>
            </a:r>
            <a:r>
              <a:rPr sz="1800" dirty="0">
                <a:solidFill>
                  <a:srgbClr val="001F5F"/>
                </a:solidFill>
                <a:latin typeface="Verdana"/>
                <a:cs typeface="Verdana"/>
              </a:rPr>
              <a:t>V:</a:t>
            </a:r>
            <a:r>
              <a:rPr sz="1800" spc="-25" dirty="0">
                <a:solidFill>
                  <a:srgbClr val="001F5F"/>
                </a:solidFill>
                <a:latin typeface="Verdana"/>
                <a:cs typeface="Verdana"/>
              </a:rPr>
              <a:t> </a:t>
            </a:r>
            <a:r>
              <a:rPr sz="1800" dirty="0">
                <a:solidFill>
                  <a:srgbClr val="001F5F"/>
                </a:solidFill>
                <a:latin typeface="Verdana"/>
                <a:cs typeface="Verdana"/>
              </a:rPr>
              <a:t>5,</a:t>
            </a:r>
            <a:r>
              <a:rPr sz="1800" spc="-10" dirty="0">
                <a:solidFill>
                  <a:srgbClr val="001F5F"/>
                </a:solidFill>
                <a:latin typeface="Verdana"/>
                <a:cs typeface="Verdana"/>
              </a:rPr>
              <a:t> </a:t>
            </a:r>
            <a:r>
              <a:rPr sz="1800" dirty="0">
                <a:solidFill>
                  <a:srgbClr val="001F5F"/>
                </a:solidFill>
                <a:latin typeface="Verdana"/>
                <a:cs typeface="Verdana"/>
              </a:rPr>
              <a:t>X: 10,</a:t>
            </a:r>
            <a:r>
              <a:rPr sz="1800" spc="-25" dirty="0">
                <a:solidFill>
                  <a:srgbClr val="001F5F"/>
                </a:solidFill>
                <a:latin typeface="Verdana"/>
                <a:cs typeface="Verdana"/>
              </a:rPr>
              <a:t> </a:t>
            </a:r>
            <a:r>
              <a:rPr sz="1800" dirty="0">
                <a:solidFill>
                  <a:srgbClr val="001F5F"/>
                </a:solidFill>
                <a:latin typeface="Verdana"/>
                <a:cs typeface="Verdana"/>
              </a:rPr>
              <a:t>L:</a:t>
            </a:r>
            <a:r>
              <a:rPr sz="1800" spc="-25" dirty="0">
                <a:solidFill>
                  <a:srgbClr val="001F5F"/>
                </a:solidFill>
                <a:latin typeface="Verdana"/>
                <a:cs typeface="Verdana"/>
              </a:rPr>
              <a:t> 50}</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spc="-10" dirty="0"/>
              <a:t>containsKey</a:t>
            </a:r>
            <a:r>
              <a:rPr spc="-105" dirty="0"/>
              <a:t> </a:t>
            </a:r>
            <a:r>
              <a:rPr dirty="0"/>
              <a:t>&amp;</a:t>
            </a:r>
            <a:r>
              <a:rPr spc="-130" dirty="0"/>
              <a:t> </a:t>
            </a:r>
            <a:r>
              <a:rPr spc="-20" dirty="0"/>
              <a:t>containsValue</a:t>
            </a:r>
            <a:r>
              <a:rPr spc="-55" dirty="0"/>
              <a:t> </a:t>
            </a:r>
            <a:r>
              <a:rPr spc="-10" dirty="0"/>
              <a:t>Methods</a:t>
            </a:r>
          </a:p>
        </p:txBody>
      </p:sp>
      <p:sp>
        <p:nvSpPr>
          <p:cNvPr id="3" name="object 3"/>
          <p:cNvSpPr txBox="1"/>
          <p:nvPr/>
        </p:nvSpPr>
        <p:spPr>
          <a:xfrm>
            <a:off x="756310" y="1615821"/>
            <a:ext cx="6205220" cy="222123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173990" marR="5080">
              <a:lnSpc>
                <a:spcPct val="100000"/>
              </a:lnSpc>
            </a:pPr>
            <a:r>
              <a:rPr sz="1800" dirty="0">
                <a:solidFill>
                  <a:srgbClr val="001F5F"/>
                </a:solidFill>
                <a:latin typeface="Verdana"/>
                <a:cs typeface="Verdana"/>
              </a:rPr>
              <a:t>var</a:t>
            </a:r>
            <a:r>
              <a:rPr sz="1800" spc="-60" dirty="0">
                <a:solidFill>
                  <a:srgbClr val="001F5F"/>
                </a:solidFill>
                <a:latin typeface="Verdana"/>
                <a:cs typeface="Verdana"/>
              </a:rPr>
              <a:t> </a:t>
            </a:r>
            <a:r>
              <a:rPr sz="1800" dirty="0">
                <a:solidFill>
                  <a:srgbClr val="001F5F"/>
                </a:solidFill>
                <a:latin typeface="Verdana"/>
                <a:cs typeface="Verdana"/>
              </a:rPr>
              <a:t>myMap</a:t>
            </a:r>
            <a:r>
              <a:rPr sz="1800" spc="-15" dirty="0">
                <a:solidFill>
                  <a:srgbClr val="001F5F"/>
                </a:solidFill>
                <a:latin typeface="Verdana"/>
                <a:cs typeface="Verdana"/>
              </a:rPr>
              <a:t> </a:t>
            </a:r>
            <a:r>
              <a:rPr sz="1800" dirty="0">
                <a:solidFill>
                  <a:srgbClr val="001F5F"/>
                </a:solidFill>
                <a:latin typeface="Verdana"/>
                <a:cs typeface="Verdana"/>
              </a:rPr>
              <a:t>=</a:t>
            </a:r>
            <a:r>
              <a:rPr sz="1800" spc="-30" dirty="0">
                <a:solidFill>
                  <a:srgbClr val="001F5F"/>
                </a:solidFill>
                <a:latin typeface="Verdana"/>
                <a:cs typeface="Verdana"/>
              </a:rPr>
              <a:t> </a:t>
            </a:r>
            <a:r>
              <a:rPr sz="1800" dirty="0">
                <a:solidFill>
                  <a:srgbClr val="001F5F"/>
                </a:solidFill>
                <a:latin typeface="Verdana"/>
                <a:cs typeface="Verdana"/>
              </a:rPr>
              <a:t>{1:</a:t>
            </a:r>
            <a:r>
              <a:rPr sz="1800" spc="-45" dirty="0">
                <a:solidFill>
                  <a:srgbClr val="001F5F"/>
                </a:solidFill>
                <a:latin typeface="Verdana"/>
                <a:cs typeface="Verdana"/>
              </a:rPr>
              <a:t> </a:t>
            </a:r>
            <a:r>
              <a:rPr sz="1800" dirty="0">
                <a:solidFill>
                  <a:srgbClr val="001F5F"/>
                </a:solidFill>
                <a:latin typeface="Verdana"/>
                <a:cs typeface="Verdana"/>
              </a:rPr>
              <a:t>'Apple',</a:t>
            </a:r>
            <a:r>
              <a:rPr sz="1800" spc="-30" dirty="0">
                <a:solidFill>
                  <a:srgbClr val="001F5F"/>
                </a:solidFill>
                <a:latin typeface="Verdana"/>
                <a:cs typeface="Verdana"/>
              </a:rPr>
              <a:t> </a:t>
            </a:r>
            <a:r>
              <a:rPr sz="1800" dirty="0">
                <a:solidFill>
                  <a:srgbClr val="001F5F"/>
                </a:solidFill>
                <a:latin typeface="Verdana"/>
                <a:cs typeface="Verdana"/>
              </a:rPr>
              <a:t>2:</a:t>
            </a:r>
            <a:r>
              <a:rPr sz="1800" spc="-45" dirty="0">
                <a:solidFill>
                  <a:srgbClr val="001F5F"/>
                </a:solidFill>
                <a:latin typeface="Verdana"/>
                <a:cs typeface="Verdana"/>
              </a:rPr>
              <a:t> </a:t>
            </a:r>
            <a:r>
              <a:rPr sz="1800" dirty="0">
                <a:solidFill>
                  <a:srgbClr val="001F5F"/>
                </a:solidFill>
                <a:latin typeface="Verdana"/>
                <a:cs typeface="Verdana"/>
              </a:rPr>
              <a:t>'Orange',</a:t>
            </a:r>
            <a:r>
              <a:rPr sz="1800" spc="-55" dirty="0">
                <a:solidFill>
                  <a:srgbClr val="001F5F"/>
                </a:solidFill>
                <a:latin typeface="Verdana"/>
                <a:cs typeface="Verdana"/>
              </a:rPr>
              <a:t> </a:t>
            </a:r>
            <a:r>
              <a:rPr sz="1800" dirty="0">
                <a:solidFill>
                  <a:srgbClr val="001F5F"/>
                </a:solidFill>
                <a:latin typeface="Verdana"/>
                <a:cs typeface="Verdana"/>
              </a:rPr>
              <a:t>3:</a:t>
            </a:r>
            <a:r>
              <a:rPr sz="1800" spc="-20" dirty="0">
                <a:solidFill>
                  <a:srgbClr val="001F5F"/>
                </a:solidFill>
                <a:latin typeface="Verdana"/>
                <a:cs typeface="Verdana"/>
              </a:rPr>
              <a:t> </a:t>
            </a:r>
            <a:r>
              <a:rPr sz="1800" spc="-10" dirty="0">
                <a:solidFill>
                  <a:srgbClr val="001F5F"/>
                </a:solidFill>
                <a:latin typeface="Verdana"/>
                <a:cs typeface="Verdana"/>
              </a:rPr>
              <a:t>'Banana'}; print(myMap.containsKey(1)); print(myMap.containsKey(3));</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print(myMap.containsValue('Apple'));</a:t>
            </a:r>
            <a:endParaRPr sz="1800">
              <a:latin typeface="Verdana"/>
              <a:cs typeface="Verdana"/>
            </a:endParaRPr>
          </a:p>
          <a:p>
            <a:pPr marL="173990">
              <a:lnSpc>
                <a:spcPct val="100000"/>
              </a:lnSpc>
            </a:pPr>
            <a:r>
              <a:rPr sz="1800" spc="-10" dirty="0">
                <a:solidFill>
                  <a:srgbClr val="001F5F"/>
                </a:solidFill>
                <a:latin typeface="Verdana"/>
                <a:cs typeface="Verdana"/>
              </a:rPr>
              <a:t>print(myMap.containsValue('Cherry'));</a:t>
            </a:r>
            <a:endParaRPr sz="1800">
              <a:latin typeface="Verdana"/>
              <a:cs typeface="Verdana"/>
            </a:endParaRPr>
          </a:p>
          <a:p>
            <a:pPr marL="12700">
              <a:lnSpc>
                <a:spcPct val="100000"/>
              </a:lnSpc>
              <a:spcBef>
                <a:spcPts val="5"/>
              </a:spcBef>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627710"/>
            <a:ext cx="5422900" cy="695325"/>
          </a:xfrm>
          <a:prstGeom prst="rect">
            <a:avLst/>
          </a:prstGeom>
        </p:spPr>
        <p:txBody>
          <a:bodyPr vert="horz" wrap="square" lIns="0" tIns="12065" rIns="0" bIns="0" rtlCol="0">
            <a:spAutoFit/>
          </a:bodyPr>
          <a:lstStyle/>
          <a:p>
            <a:pPr marL="12700">
              <a:lnSpc>
                <a:spcPct val="100000"/>
              </a:lnSpc>
              <a:spcBef>
                <a:spcPts val="95"/>
              </a:spcBef>
            </a:pPr>
            <a:r>
              <a:rPr sz="3600" dirty="0"/>
              <a:t>Graphical</a:t>
            </a:r>
            <a:r>
              <a:rPr sz="3600" spc="-65" dirty="0"/>
              <a:t> </a:t>
            </a:r>
            <a:r>
              <a:rPr sz="3600" spc="-10" dirty="0"/>
              <a:t>Representation</a:t>
            </a:r>
            <a:r>
              <a:rPr sz="4400" spc="-10" dirty="0"/>
              <a:t>:</a:t>
            </a:r>
            <a:endParaRPr sz="4400"/>
          </a:p>
        </p:txBody>
      </p:sp>
      <p:pic>
        <p:nvPicPr>
          <p:cNvPr id="3" name="object 3"/>
          <p:cNvPicPr/>
          <p:nvPr/>
        </p:nvPicPr>
        <p:blipFill>
          <a:blip r:embed="rId2" cstate="print"/>
          <a:stretch>
            <a:fillRect/>
          </a:stretch>
        </p:blipFill>
        <p:spPr>
          <a:xfrm>
            <a:off x="746759" y="1434493"/>
            <a:ext cx="5267324" cy="1229458"/>
          </a:xfrm>
          <a:prstGeom prst="rect">
            <a:avLst/>
          </a:prstGeom>
        </p:spPr>
      </p:pic>
      <p:sp>
        <p:nvSpPr>
          <p:cNvPr id="4" name="object 4"/>
          <p:cNvSpPr txBox="1"/>
          <p:nvPr/>
        </p:nvSpPr>
        <p:spPr>
          <a:xfrm>
            <a:off x="756310" y="2962478"/>
            <a:ext cx="8314055" cy="320484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rebuchet MS"/>
                <a:cs typeface="Trebuchet MS"/>
              </a:rPr>
              <a:t>List1:</a:t>
            </a:r>
            <a:endParaRPr sz="2400">
              <a:latin typeface="Trebuchet MS"/>
              <a:cs typeface="Trebuchet MS"/>
            </a:endParaRPr>
          </a:p>
          <a:p>
            <a:pPr marL="12700">
              <a:lnSpc>
                <a:spcPts val="1889"/>
              </a:lnSpc>
              <a:spcBef>
                <a:spcPts val="60"/>
              </a:spcBef>
            </a:pPr>
            <a:r>
              <a:rPr sz="1600" dirty="0">
                <a:solidFill>
                  <a:srgbClr val="001F5F"/>
                </a:solidFill>
                <a:latin typeface="Verdana"/>
                <a:cs typeface="Verdana"/>
              </a:rPr>
              <a:t>It</a:t>
            </a:r>
            <a:r>
              <a:rPr sz="1600" spc="-50" dirty="0">
                <a:solidFill>
                  <a:srgbClr val="001F5F"/>
                </a:solidFill>
                <a:latin typeface="Verdana"/>
                <a:cs typeface="Verdana"/>
              </a:rPr>
              <a:t> </a:t>
            </a:r>
            <a:r>
              <a:rPr sz="1600" dirty="0">
                <a:solidFill>
                  <a:srgbClr val="001F5F"/>
                </a:solidFill>
                <a:latin typeface="Verdana"/>
                <a:cs typeface="Verdana"/>
              </a:rPr>
              <a:t>is</a:t>
            </a:r>
            <a:r>
              <a:rPr sz="1600" spc="-25" dirty="0">
                <a:solidFill>
                  <a:srgbClr val="001F5F"/>
                </a:solidFill>
                <a:latin typeface="Verdana"/>
                <a:cs typeface="Verdana"/>
              </a:rPr>
              <a:t> </a:t>
            </a:r>
            <a:r>
              <a:rPr sz="1600" dirty="0">
                <a:solidFill>
                  <a:srgbClr val="001F5F"/>
                </a:solidFill>
                <a:latin typeface="Verdana"/>
                <a:cs typeface="Verdana"/>
              </a:rPr>
              <a:t>the</a:t>
            </a:r>
            <a:r>
              <a:rPr sz="1600" spc="-20" dirty="0">
                <a:solidFill>
                  <a:srgbClr val="001F5F"/>
                </a:solidFill>
                <a:latin typeface="Verdana"/>
                <a:cs typeface="Verdana"/>
              </a:rPr>
              <a:t> </a:t>
            </a:r>
            <a:r>
              <a:rPr sz="1600" dirty="0">
                <a:solidFill>
                  <a:srgbClr val="001F5F"/>
                </a:solidFill>
                <a:latin typeface="Verdana"/>
                <a:cs typeface="Verdana"/>
              </a:rPr>
              <a:t>list</a:t>
            </a:r>
            <a:r>
              <a:rPr sz="1600" spc="-15" dirty="0">
                <a:solidFill>
                  <a:srgbClr val="001F5F"/>
                </a:solidFill>
                <a:latin typeface="Verdana"/>
                <a:cs typeface="Verdana"/>
              </a:rPr>
              <a:t> </a:t>
            </a:r>
            <a:r>
              <a:rPr sz="1600" dirty="0">
                <a:solidFill>
                  <a:srgbClr val="001F5F"/>
                </a:solidFill>
                <a:latin typeface="Verdana"/>
                <a:cs typeface="Verdana"/>
              </a:rPr>
              <a:t>variable</a:t>
            </a:r>
            <a:r>
              <a:rPr sz="1600" spc="-20" dirty="0">
                <a:solidFill>
                  <a:srgbClr val="001F5F"/>
                </a:solidFill>
                <a:latin typeface="Verdana"/>
                <a:cs typeface="Verdana"/>
              </a:rPr>
              <a:t> </a:t>
            </a:r>
            <a:r>
              <a:rPr sz="1600" dirty="0">
                <a:solidFill>
                  <a:srgbClr val="001F5F"/>
                </a:solidFill>
                <a:latin typeface="Verdana"/>
                <a:cs typeface="Verdana"/>
              </a:rPr>
              <a:t>that</a:t>
            </a:r>
            <a:r>
              <a:rPr sz="1600" spc="-40" dirty="0">
                <a:solidFill>
                  <a:srgbClr val="001F5F"/>
                </a:solidFill>
                <a:latin typeface="Verdana"/>
                <a:cs typeface="Verdana"/>
              </a:rPr>
              <a:t> </a:t>
            </a:r>
            <a:r>
              <a:rPr sz="1600" dirty="0">
                <a:solidFill>
                  <a:srgbClr val="001F5F"/>
                </a:solidFill>
                <a:latin typeface="Verdana"/>
                <a:cs typeface="Verdana"/>
              </a:rPr>
              <a:t>refers</a:t>
            </a:r>
            <a:r>
              <a:rPr sz="1600" spc="-50" dirty="0">
                <a:solidFill>
                  <a:srgbClr val="001F5F"/>
                </a:solidFill>
                <a:latin typeface="Verdana"/>
                <a:cs typeface="Verdana"/>
              </a:rPr>
              <a:t> </a:t>
            </a:r>
            <a:r>
              <a:rPr sz="1600" dirty="0">
                <a:solidFill>
                  <a:srgbClr val="001F5F"/>
                </a:solidFill>
                <a:latin typeface="Verdana"/>
                <a:cs typeface="Verdana"/>
              </a:rPr>
              <a:t>to</a:t>
            </a:r>
            <a:r>
              <a:rPr sz="1600" spc="-20" dirty="0">
                <a:solidFill>
                  <a:srgbClr val="001F5F"/>
                </a:solidFill>
                <a:latin typeface="Verdana"/>
                <a:cs typeface="Verdana"/>
              </a:rPr>
              <a:t> </a:t>
            </a:r>
            <a:r>
              <a:rPr sz="1600" dirty="0">
                <a:solidFill>
                  <a:srgbClr val="001F5F"/>
                </a:solidFill>
                <a:latin typeface="Verdana"/>
                <a:cs typeface="Verdana"/>
              </a:rPr>
              <a:t>the</a:t>
            </a:r>
            <a:r>
              <a:rPr sz="1600" spc="-25" dirty="0">
                <a:solidFill>
                  <a:srgbClr val="001F5F"/>
                </a:solidFill>
                <a:latin typeface="Verdana"/>
                <a:cs typeface="Verdana"/>
              </a:rPr>
              <a:t> </a:t>
            </a:r>
            <a:r>
              <a:rPr sz="1600" dirty="0">
                <a:solidFill>
                  <a:srgbClr val="001F5F"/>
                </a:solidFill>
                <a:latin typeface="Verdana"/>
                <a:cs typeface="Verdana"/>
              </a:rPr>
              <a:t>list</a:t>
            </a:r>
            <a:r>
              <a:rPr sz="1600" spc="-10" dirty="0">
                <a:solidFill>
                  <a:srgbClr val="001F5F"/>
                </a:solidFill>
                <a:latin typeface="Verdana"/>
                <a:cs typeface="Verdana"/>
              </a:rPr>
              <a:t> object.</a:t>
            </a:r>
            <a:endParaRPr sz="1600">
              <a:latin typeface="Verdana"/>
              <a:cs typeface="Verdana"/>
            </a:endParaRPr>
          </a:p>
          <a:p>
            <a:pPr marL="12700">
              <a:lnSpc>
                <a:spcPts val="2850"/>
              </a:lnSpc>
            </a:pPr>
            <a:r>
              <a:rPr sz="2400" spc="-10" dirty="0">
                <a:latin typeface="Trebuchet MS"/>
                <a:cs typeface="Trebuchet MS"/>
              </a:rPr>
              <a:t>Index:</a:t>
            </a:r>
            <a:endParaRPr sz="2400">
              <a:latin typeface="Trebuchet MS"/>
              <a:cs typeface="Trebuchet MS"/>
            </a:endParaRPr>
          </a:p>
          <a:p>
            <a:pPr marL="12700" marR="5080">
              <a:lnSpc>
                <a:spcPct val="100000"/>
              </a:lnSpc>
              <a:spcBef>
                <a:spcPts val="60"/>
              </a:spcBef>
            </a:pPr>
            <a:r>
              <a:rPr sz="1600" dirty="0">
                <a:solidFill>
                  <a:srgbClr val="001F5F"/>
                </a:solidFill>
                <a:latin typeface="Verdana"/>
                <a:cs typeface="Verdana"/>
              </a:rPr>
              <a:t>Each</a:t>
            </a:r>
            <a:r>
              <a:rPr sz="1600" spc="-35" dirty="0">
                <a:solidFill>
                  <a:srgbClr val="001F5F"/>
                </a:solidFill>
                <a:latin typeface="Verdana"/>
                <a:cs typeface="Verdana"/>
              </a:rPr>
              <a:t> </a:t>
            </a:r>
            <a:r>
              <a:rPr sz="1600" dirty="0">
                <a:solidFill>
                  <a:srgbClr val="001F5F"/>
                </a:solidFill>
                <a:latin typeface="Verdana"/>
                <a:cs typeface="Verdana"/>
              </a:rPr>
              <a:t>element</a:t>
            </a:r>
            <a:r>
              <a:rPr sz="1600" spc="-45" dirty="0">
                <a:solidFill>
                  <a:srgbClr val="001F5F"/>
                </a:solidFill>
                <a:latin typeface="Verdana"/>
                <a:cs typeface="Verdana"/>
              </a:rPr>
              <a:t> </a:t>
            </a:r>
            <a:r>
              <a:rPr sz="1600" dirty="0">
                <a:solidFill>
                  <a:srgbClr val="001F5F"/>
                </a:solidFill>
                <a:latin typeface="Verdana"/>
                <a:cs typeface="Verdana"/>
              </a:rPr>
              <a:t>has</a:t>
            </a:r>
            <a:r>
              <a:rPr sz="1600" spc="-35" dirty="0">
                <a:solidFill>
                  <a:srgbClr val="001F5F"/>
                </a:solidFill>
                <a:latin typeface="Verdana"/>
                <a:cs typeface="Verdana"/>
              </a:rPr>
              <a:t> </a:t>
            </a:r>
            <a:r>
              <a:rPr sz="1600" dirty="0">
                <a:solidFill>
                  <a:srgbClr val="001F5F"/>
                </a:solidFill>
                <a:latin typeface="Verdana"/>
                <a:cs typeface="Verdana"/>
              </a:rPr>
              <a:t>its</a:t>
            </a:r>
            <a:r>
              <a:rPr sz="1600" spc="-10" dirty="0">
                <a:solidFill>
                  <a:srgbClr val="001F5F"/>
                </a:solidFill>
                <a:latin typeface="Verdana"/>
                <a:cs typeface="Verdana"/>
              </a:rPr>
              <a:t> </a:t>
            </a:r>
            <a:r>
              <a:rPr sz="1600" dirty="0">
                <a:solidFill>
                  <a:srgbClr val="001F5F"/>
                </a:solidFill>
                <a:latin typeface="Verdana"/>
                <a:cs typeface="Verdana"/>
              </a:rPr>
              <a:t>index</a:t>
            </a:r>
            <a:r>
              <a:rPr sz="1600" spc="-55" dirty="0">
                <a:solidFill>
                  <a:srgbClr val="001F5F"/>
                </a:solidFill>
                <a:latin typeface="Verdana"/>
                <a:cs typeface="Verdana"/>
              </a:rPr>
              <a:t> </a:t>
            </a:r>
            <a:r>
              <a:rPr sz="1600" dirty="0">
                <a:solidFill>
                  <a:srgbClr val="001F5F"/>
                </a:solidFill>
                <a:latin typeface="Verdana"/>
                <a:cs typeface="Verdana"/>
              </a:rPr>
              <a:t>number</a:t>
            </a:r>
            <a:r>
              <a:rPr sz="1600" spc="-20" dirty="0">
                <a:solidFill>
                  <a:srgbClr val="001F5F"/>
                </a:solidFill>
                <a:latin typeface="Verdana"/>
                <a:cs typeface="Verdana"/>
              </a:rPr>
              <a:t> </a:t>
            </a:r>
            <a:r>
              <a:rPr sz="1600" dirty="0">
                <a:solidFill>
                  <a:srgbClr val="001F5F"/>
                </a:solidFill>
                <a:latin typeface="Verdana"/>
                <a:cs typeface="Verdana"/>
              </a:rPr>
              <a:t>that</a:t>
            </a:r>
            <a:r>
              <a:rPr sz="1600" spc="-25" dirty="0">
                <a:solidFill>
                  <a:srgbClr val="001F5F"/>
                </a:solidFill>
                <a:latin typeface="Verdana"/>
                <a:cs typeface="Verdana"/>
              </a:rPr>
              <a:t> </a:t>
            </a:r>
            <a:r>
              <a:rPr sz="1600" dirty="0">
                <a:solidFill>
                  <a:srgbClr val="001F5F"/>
                </a:solidFill>
                <a:latin typeface="Verdana"/>
                <a:cs typeface="Verdana"/>
              </a:rPr>
              <a:t>tells</a:t>
            </a:r>
            <a:r>
              <a:rPr sz="1600" spc="-10" dirty="0">
                <a:solidFill>
                  <a:srgbClr val="001F5F"/>
                </a:solidFill>
                <a:latin typeface="Verdana"/>
                <a:cs typeface="Verdana"/>
              </a:rPr>
              <a:t> </a:t>
            </a:r>
            <a:r>
              <a:rPr sz="1600" dirty="0">
                <a:solidFill>
                  <a:srgbClr val="001F5F"/>
                </a:solidFill>
                <a:latin typeface="Verdana"/>
                <a:cs typeface="Verdana"/>
              </a:rPr>
              <a:t>the</a:t>
            </a:r>
            <a:r>
              <a:rPr sz="1600" spc="-30" dirty="0">
                <a:solidFill>
                  <a:srgbClr val="001F5F"/>
                </a:solidFill>
                <a:latin typeface="Verdana"/>
                <a:cs typeface="Verdana"/>
              </a:rPr>
              <a:t> </a:t>
            </a:r>
            <a:r>
              <a:rPr sz="1600" dirty="0">
                <a:solidFill>
                  <a:srgbClr val="001F5F"/>
                </a:solidFill>
                <a:latin typeface="Verdana"/>
                <a:cs typeface="Verdana"/>
              </a:rPr>
              <a:t>element</a:t>
            </a:r>
            <a:r>
              <a:rPr sz="1600" spc="-50" dirty="0">
                <a:solidFill>
                  <a:srgbClr val="001F5F"/>
                </a:solidFill>
                <a:latin typeface="Verdana"/>
                <a:cs typeface="Verdana"/>
              </a:rPr>
              <a:t> </a:t>
            </a:r>
            <a:r>
              <a:rPr sz="1600" dirty="0">
                <a:solidFill>
                  <a:srgbClr val="001F5F"/>
                </a:solidFill>
                <a:latin typeface="Verdana"/>
                <a:cs typeface="Verdana"/>
              </a:rPr>
              <a:t>position</a:t>
            </a:r>
            <a:r>
              <a:rPr sz="1600" spc="-65" dirty="0">
                <a:solidFill>
                  <a:srgbClr val="001F5F"/>
                </a:solidFill>
                <a:latin typeface="Verdana"/>
                <a:cs typeface="Verdana"/>
              </a:rPr>
              <a:t> </a:t>
            </a:r>
            <a:r>
              <a:rPr sz="1600" dirty="0">
                <a:solidFill>
                  <a:srgbClr val="001F5F"/>
                </a:solidFill>
                <a:latin typeface="Verdana"/>
                <a:cs typeface="Verdana"/>
              </a:rPr>
              <a:t>in</a:t>
            </a:r>
            <a:r>
              <a:rPr sz="1600" spc="-20" dirty="0">
                <a:solidFill>
                  <a:srgbClr val="001F5F"/>
                </a:solidFill>
                <a:latin typeface="Verdana"/>
                <a:cs typeface="Verdana"/>
              </a:rPr>
              <a:t> </a:t>
            </a:r>
            <a:r>
              <a:rPr sz="1600" dirty="0">
                <a:solidFill>
                  <a:srgbClr val="001F5F"/>
                </a:solidFill>
                <a:latin typeface="Verdana"/>
                <a:cs typeface="Verdana"/>
              </a:rPr>
              <a:t>the</a:t>
            </a:r>
            <a:r>
              <a:rPr sz="1600" spc="-15" dirty="0">
                <a:solidFill>
                  <a:srgbClr val="001F5F"/>
                </a:solidFill>
                <a:latin typeface="Verdana"/>
                <a:cs typeface="Verdana"/>
              </a:rPr>
              <a:t> </a:t>
            </a:r>
            <a:r>
              <a:rPr sz="1600" dirty="0">
                <a:solidFill>
                  <a:srgbClr val="001F5F"/>
                </a:solidFill>
                <a:latin typeface="Verdana"/>
                <a:cs typeface="Verdana"/>
              </a:rPr>
              <a:t>list.</a:t>
            </a:r>
            <a:r>
              <a:rPr sz="1600" spc="-20" dirty="0">
                <a:solidFill>
                  <a:srgbClr val="001F5F"/>
                </a:solidFill>
                <a:latin typeface="Verdana"/>
                <a:cs typeface="Verdana"/>
              </a:rPr>
              <a:t> </a:t>
            </a:r>
            <a:r>
              <a:rPr sz="1600" spc="-25" dirty="0">
                <a:solidFill>
                  <a:srgbClr val="001F5F"/>
                </a:solidFill>
                <a:latin typeface="Verdana"/>
                <a:cs typeface="Verdana"/>
              </a:rPr>
              <a:t>The </a:t>
            </a:r>
            <a:r>
              <a:rPr sz="1600" dirty="0">
                <a:solidFill>
                  <a:srgbClr val="001F5F"/>
                </a:solidFill>
                <a:latin typeface="Verdana"/>
                <a:cs typeface="Verdana"/>
              </a:rPr>
              <a:t>index</a:t>
            </a:r>
            <a:r>
              <a:rPr sz="1600" spc="-35" dirty="0">
                <a:solidFill>
                  <a:srgbClr val="001F5F"/>
                </a:solidFill>
                <a:latin typeface="Verdana"/>
                <a:cs typeface="Verdana"/>
              </a:rPr>
              <a:t> </a:t>
            </a:r>
            <a:r>
              <a:rPr sz="1600" dirty="0">
                <a:solidFill>
                  <a:srgbClr val="001F5F"/>
                </a:solidFill>
                <a:latin typeface="Verdana"/>
                <a:cs typeface="Verdana"/>
              </a:rPr>
              <a:t>number</a:t>
            </a:r>
            <a:r>
              <a:rPr sz="1600" spc="-15" dirty="0">
                <a:solidFill>
                  <a:srgbClr val="001F5F"/>
                </a:solidFill>
                <a:latin typeface="Verdana"/>
                <a:cs typeface="Verdana"/>
              </a:rPr>
              <a:t> </a:t>
            </a:r>
            <a:r>
              <a:rPr sz="1600" dirty="0">
                <a:solidFill>
                  <a:srgbClr val="001F5F"/>
                </a:solidFill>
                <a:latin typeface="Verdana"/>
                <a:cs typeface="Verdana"/>
              </a:rPr>
              <a:t>is</a:t>
            </a:r>
            <a:r>
              <a:rPr sz="1600" spc="-30" dirty="0">
                <a:solidFill>
                  <a:srgbClr val="001F5F"/>
                </a:solidFill>
                <a:latin typeface="Verdana"/>
                <a:cs typeface="Verdana"/>
              </a:rPr>
              <a:t> </a:t>
            </a:r>
            <a:r>
              <a:rPr sz="1600" dirty="0">
                <a:solidFill>
                  <a:srgbClr val="001F5F"/>
                </a:solidFill>
                <a:latin typeface="Verdana"/>
                <a:cs typeface="Verdana"/>
              </a:rPr>
              <a:t>used</a:t>
            </a:r>
            <a:r>
              <a:rPr sz="1600" spc="-20" dirty="0">
                <a:solidFill>
                  <a:srgbClr val="001F5F"/>
                </a:solidFill>
                <a:latin typeface="Verdana"/>
                <a:cs typeface="Verdana"/>
              </a:rPr>
              <a:t> </a:t>
            </a:r>
            <a:r>
              <a:rPr sz="1600" dirty="0">
                <a:solidFill>
                  <a:srgbClr val="001F5F"/>
                </a:solidFill>
                <a:latin typeface="Verdana"/>
                <a:cs typeface="Verdana"/>
              </a:rPr>
              <a:t>to</a:t>
            </a:r>
            <a:r>
              <a:rPr sz="1600" spc="-20" dirty="0">
                <a:solidFill>
                  <a:srgbClr val="001F5F"/>
                </a:solidFill>
                <a:latin typeface="Verdana"/>
                <a:cs typeface="Verdana"/>
              </a:rPr>
              <a:t> </a:t>
            </a:r>
            <a:r>
              <a:rPr sz="1600" dirty="0">
                <a:solidFill>
                  <a:srgbClr val="001F5F"/>
                </a:solidFill>
                <a:latin typeface="Verdana"/>
                <a:cs typeface="Verdana"/>
              </a:rPr>
              <a:t>access</a:t>
            </a:r>
            <a:r>
              <a:rPr sz="1600" spc="-30" dirty="0">
                <a:solidFill>
                  <a:srgbClr val="001F5F"/>
                </a:solidFill>
                <a:latin typeface="Verdana"/>
                <a:cs typeface="Verdana"/>
              </a:rPr>
              <a:t> </a:t>
            </a:r>
            <a:r>
              <a:rPr sz="1600" dirty="0">
                <a:solidFill>
                  <a:srgbClr val="001F5F"/>
                </a:solidFill>
                <a:latin typeface="Verdana"/>
                <a:cs typeface="Verdana"/>
              </a:rPr>
              <a:t>the</a:t>
            </a:r>
            <a:r>
              <a:rPr sz="1600" spc="-25" dirty="0">
                <a:solidFill>
                  <a:srgbClr val="001F5F"/>
                </a:solidFill>
                <a:latin typeface="Verdana"/>
                <a:cs typeface="Verdana"/>
              </a:rPr>
              <a:t> </a:t>
            </a:r>
            <a:r>
              <a:rPr sz="1600" dirty="0">
                <a:solidFill>
                  <a:srgbClr val="001F5F"/>
                </a:solidFill>
                <a:latin typeface="Verdana"/>
                <a:cs typeface="Verdana"/>
              </a:rPr>
              <a:t>particular</a:t>
            </a:r>
            <a:r>
              <a:rPr sz="1600" spc="-20" dirty="0">
                <a:solidFill>
                  <a:srgbClr val="001F5F"/>
                </a:solidFill>
                <a:latin typeface="Verdana"/>
                <a:cs typeface="Verdana"/>
              </a:rPr>
              <a:t> </a:t>
            </a:r>
            <a:r>
              <a:rPr sz="1600" dirty="0">
                <a:solidFill>
                  <a:srgbClr val="001F5F"/>
                </a:solidFill>
                <a:latin typeface="Verdana"/>
                <a:cs typeface="Verdana"/>
              </a:rPr>
              <a:t>element</a:t>
            </a:r>
            <a:r>
              <a:rPr sz="1600" spc="-45" dirty="0">
                <a:solidFill>
                  <a:srgbClr val="001F5F"/>
                </a:solidFill>
                <a:latin typeface="Verdana"/>
                <a:cs typeface="Verdana"/>
              </a:rPr>
              <a:t> </a:t>
            </a:r>
            <a:r>
              <a:rPr sz="1600" dirty="0">
                <a:solidFill>
                  <a:srgbClr val="001F5F"/>
                </a:solidFill>
                <a:latin typeface="Verdana"/>
                <a:cs typeface="Verdana"/>
              </a:rPr>
              <a:t>from</a:t>
            </a:r>
            <a:r>
              <a:rPr sz="1600" spc="-55" dirty="0">
                <a:solidFill>
                  <a:srgbClr val="001F5F"/>
                </a:solidFill>
                <a:latin typeface="Verdana"/>
                <a:cs typeface="Verdana"/>
              </a:rPr>
              <a:t> </a:t>
            </a:r>
            <a:r>
              <a:rPr sz="1600" dirty="0">
                <a:solidFill>
                  <a:srgbClr val="001F5F"/>
                </a:solidFill>
                <a:latin typeface="Verdana"/>
                <a:cs typeface="Verdana"/>
              </a:rPr>
              <a:t>the</a:t>
            </a:r>
            <a:r>
              <a:rPr sz="1600" spc="-25" dirty="0">
                <a:solidFill>
                  <a:srgbClr val="001F5F"/>
                </a:solidFill>
                <a:latin typeface="Verdana"/>
                <a:cs typeface="Verdana"/>
              </a:rPr>
              <a:t> </a:t>
            </a:r>
            <a:r>
              <a:rPr sz="1600" dirty="0">
                <a:solidFill>
                  <a:srgbClr val="001F5F"/>
                </a:solidFill>
                <a:latin typeface="Verdana"/>
                <a:cs typeface="Verdana"/>
              </a:rPr>
              <a:t>list,</a:t>
            </a:r>
            <a:r>
              <a:rPr sz="1600" spc="5" dirty="0">
                <a:solidFill>
                  <a:srgbClr val="001F5F"/>
                </a:solidFill>
                <a:latin typeface="Verdana"/>
                <a:cs typeface="Verdana"/>
              </a:rPr>
              <a:t> </a:t>
            </a:r>
            <a:r>
              <a:rPr sz="1600" dirty="0">
                <a:solidFill>
                  <a:srgbClr val="001F5F"/>
                </a:solidFill>
                <a:latin typeface="Verdana"/>
                <a:cs typeface="Verdana"/>
              </a:rPr>
              <a:t>such</a:t>
            </a:r>
            <a:r>
              <a:rPr sz="1600" spc="-35" dirty="0">
                <a:solidFill>
                  <a:srgbClr val="001F5F"/>
                </a:solidFill>
                <a:latin typeface="Verdana"/>
                <a:cs typeface="Verdana"/>
              </a:rPr>
              <a:t> </a:t>
            </a:r>
            <a:r>
              <a:rPr sz="1600" dirty="0">
                <a:solidFill>
                  <a:srgbClr val="001F5F"/>
                </a:solidFill>
                <a:latin typeface="Verdana"/>
                <a:cs typeface="Verdana"/>
              </a:rPr>
              <a:t>as</a:t>
            </a:r>
            <a:r>
              <a:rPr sz="1600" spc="-5" dirty="0">
                <a:solidFill>
                  <a:srgbClr val="001F5F"/>
                </a:solidFill>
                <a:latin typeface="Verdana"/>
                <a:cs typeface="Verdana"/>
              </a:rPr>
              <a:t> </a:t>
            </a:r>
            <a:r>
              <a:rPr sz="1600" spc="-20" dirty="0">
                <a:solidFill>
                  <a:srgbClr val="001F5F"/>
                </a:solidFill>
                <a:latin typeface="Verdana"/>
                <a:cs typeface="Verdana"/>
              </a:rPr>
              <a:t>list </a:t>
            </a:r>
            <a:r>
              <a:rPr sz="1600" dirty="0">
                <a:solidFill>
                  <a:srgbClr val="001F5F"/>
                </a:solidFill>
                <a:latin typeface="Verdana"/>
                <a:cs typeface="Verdana"/>
              </a:rPr>
              <a:t>name[index].</a:t>
            </a:r>
            <a:r>
              <a:rPr sz="1600" spc="-25" dirty="0">
                <a:solidFill>
                  <a:srgbClr val="001F5F"/>
                </a:solidFill>
                <a:latin typeface="Verdana"/>
                <a:cs typeface="Verdana"/>
              </a:rPr>
              <a:t> </a:t>
            </a:r>
            <a:r>
              <a:rPr sz="1600" dirty="0">
                <a:solidFill>
                  <a:srgbClr val="001F5F"/>
                </a:solidFill>
                <a:latin typeface="Verdana"/>
                <a:cs typeface="Verdana"/>
              </a:rPr>
              <a:t>The</a:t>
            </a:r>
            <a:r>
              <a:rPr sz="1600" spc="-30" dirty="0">
                <a:solidFill>
                  <a:srgbClr val="001F5F"/>
                </a:solidFill>
                <a:latin typeface="Verdana"/>
                <a:cs typeface="Verdana"/>
              </a:rPr>
              <a:t> </a:t>
            </a:r>
            <a:r>
              <a:rPr sz="1600" dirty="0">
                <a:solidFill>
                  <a:srgbClr val="001F5F"/>
                </a:solidFill>
                <a:latin typeface="Verdana"/>
                <a:cs typeface="Verdana"/>
              </a:rPr>
              <a:t>list</a:t>
            </a:r>
            <a:r>
              <a:rPr sz="1600" spc="-20" dirty="0">
                <a:solidFill>
                  <a:srgbClr val="001F5F"/>
                </a:solidFill>
                <a:latin typeface="Verdana"/>
                <a:cs typeface="Verdana"/>
              </a:rPr>
              <a:t> </a:t>
            </a:r>
            <a:r>
              <a:rPr sz="1600" dirty="0">
                <a:solidFill>
                  <a:srgbClr val="001F5F"/>
                </a:solidFill>
                <a:latin typeface="Verdana"/>
                <a:cs typeface="Verdana"/>
              </a:rPr>
              <a:t>indexing</a:t>
            </a:r>
            <a:r>
              <a:rPr sz="1600" spc="-35" dirty="0">
                <a:solidFill>
                  <a:srgbClr val="001F5F"/>
                </a:solidFill>
                <a:latin typeface="Verdana"/>
                <a:cs typeface="Verdana"/>
              </a:rPr>
              <a:t> </a:t>
            </a:r>
            <a:r>
              <a:rPr sz="1600" dirty="0">
                <a:solidFill>
                  <a:srgbClr val="001F5F"/>
                </a:solidFill>
                <a:latin typeface="Verdana"/>
                <a:cs typeface="Verdana"/>
              </a:rPr>
              <a:t>starts</a:t>
            </a:r>
            <a:r>
              <a:rPr sz="1600" spc="-35" dirty="0">
                <a:solidFill>
                  <a:srgbClr val="001F5F"/>
                </a:solidFill>
                <a:latin typeface="Verdana"/>
                <a:cs typeface="Verdana"/>
              </a:rPr>
              <a:t> </a:t>
            </a:r>
            <a:r>
              <a:rPr sz="1600" dirty="0">
                <a:solidFill>
                  <a:srgbClr val="001F5F"/>
                </a:solidFill>
                <a:latin typeface="Verdana"/>
                <a:cs typeface="Verdana"/>
              </a:rPr>
              <a:t>from</a:t>
            </a:r>
            <a:r>
              <a:rPr sz="1600" spc="-40" dirty="0">
                <a:solidFill>
                  <a:srgbClr val="001F5F"/>
                </a:solidFill>
                <a:latin typeface="Verdana"/>
                <a:cs typeface="Verdana"/>
              </a:rPr>
              <a:t> </a:t>
            </a:r>
            <a:r>
              <a:rPr sz="1600" dirty="0">
                <a:solidFill>
                  <a:srgbClr val="001F5F"/>
                </a:solidFill>
                <a:latin typeface="Verdana"/>
                <a:cs typeface="Verdana"/>
              </a:rPr>
              <a:t>0</a:t>
            </a:r>
            <a:r>
              <a:rPr sz="1600" spc="-45" dirty="0">
                <a:solidFill>
                  <a:srgbClr val="001F5F"/>
                </a:solidFill>
                <a:latin typeface="Verdana"/>
                <a:cs typeface="Verdana"/>
              </a:rPr>
              <a:t> </a:t>
            </a:r>
            <a:r>
              <a:rPr sz="1600" dirty="0">
                <a:solidFill>
                  <a:srgbClr val="001F5F"/>
                </a:solidFill>
                <a:latin typeface="Verdana"/>
                <a:cs typeface="Verdana"/>
              </a:rPr>
              <a:t>to</a:t>
            </a:r>
            <a:r>
              <a:rPr sz="1600" spc="-5" dirty="0">
                <a:solidFill>
                  <a:srgbClr val="001F5F"/>
                </a:solidFill>
                <a:latin typeface="Verdana"/>
                <a:cs typeface="Verdana"/>
              </a:rPr>
              <a:t> </a:t>
            </a:r>
            <a:r>
              <a:rPr sz="1600" spc="-20" dirty="0">
                <a:solidFill>
                  <a:srgbClr val="001F5F"/>
                </a:solidFill>
                <a:latin typeface="Verdana"/>
                <a:cs typeface="Verdana"/>
              </a:rPr>
              <a:t>length-</a:t>
            </a:r>
            <a:r>
              <a:rPr sz="1600" dirty="0">
                <a:solidFill>
                  <a:srgbClr val="001F5F"/>
                </a:solidFill>
                <a:latin typeface="Verdana"/>
                <a:cs typeface="Verdana"/>
              </a:rPr>
              <a:t>1</a:t>
            </a:r>
            <a:r>
              <a:rPr sz="1600" spc="-45" dirty="0">
                <a:solidFill>
                  <a:srgbClr val="001F5F"/>
                </a:solidFill>
                <a:latin typeface="Verdana"/>
                <a:cs typeface="Verdana"/>
              </a:rPr>
              <a:t> </a:t>
            </a:r>
            <a:r>
              <a:rPr sz="1600" dirty="0">
                <a:solidFill>
                  <a:srgbClr val="001F5F"/>
                </a:solidFill>
                <a:latin typeface="Verdana"/>
                <a:cs typeface="Verdana"/>
              </a:rPr>
              <a:t>where</a:t>
            </a:r>
            <a:r>
              <a:rPr sz="1600" spc="-55" dirty="0">
                <a:solidFill>
                  <a:srgbClr val="001F5F"/>
                </a:solidFill>
                <a:latin typeface="Verdana"/>
                <a:cs typeface="Verdana"/>
              </a:rPr>
              <a:t> </a:t>
            </a:r>
            <a:r>
              <a:rPr sz="1600" dirty="0">
                <a:solidFill>
                  <a:srgbClr val="001F5F"/>
                </a:solidFill>
                <a:latin typeface="Verdana"/>
                <a:cs typeface="Verdana"/>
              </a:rPr>
              <a:t>length</a:t>
            </a:r>
            <a:r>
              <a:rPr sz="1600" spc="-20" dirty="0">
                <a:solidFill>
                  <a:srgbClr val="001F5F"/>
                </a:solidFill>
                <a:latin typeface="Verdana"/>
                <a:cs typeface="Verdana"/>
              </a:rPr>
              <a:t> </a:t>
            </a:r>
            <a:r>
              <a:rPr sz="1600" spc="-10" dirty="0">
                <a:solidFill>
                  <a:srgbClr val="001F5F"/>
                </a:solidFill>
                <a:latin typeface="Verdana"/>
                <a:cs typeface="Verdana"/>
              </a:rPr>
              <a:t>denotes </a:t>
            </a:r>
            <a:r>
              <a:rPr sz="1600" dirty="0">
                <a:solidFill>
                  <a:srgbClr val="001F5F"/>
                </a:solidFill>
                <a:latin typeface="Verdana"/>
                <a:cs typeface="Verdana"/>
              </a:rPr>
              <a:t>the</a:t>
            </a:r>
            <a:r>
              <a:rPr sz="1600" spc="-35" dirty="0">
                <a:solidFill>
                  <a:srgbClr val="001F5F"/>
                </a:solidFill>
                <a:latin typeface="Verdana"/>
                <a:cs typeface="Verdana"/>
              </a:rPr>
              <a:t> </a:t>
            </a:r>
            <a:r>
              <a:rPr sz="1600" dirty="0">
                <a:solidFill>
                  <a:srgbClr val="001F5F"/>
                </a:solidFill>
                <a:latin typeface="Verdana"/>
                <a:cs typeface="Verdana"/>
              </a:rPr>
              <a:t>numbers</a:t>
            </a:r>
            <a:r>
              <a:rPr sz="1600" spc="-25" dirty="0">
                <a:solidFill>
                  <a:srgbClr val="001F5F"/>
                </a:solidFill>
                <a:latin typeface="Verdana"/>
                <a:cs typeface="Verdana"/>
              </a:rPr>
              <a:t> </a:t>
            </a:r>
            <a:r>
              <a:rPr sz="1600" dirty="0">
                <a:solidFill>
                  <a:srgbClr val="001F5F"/>
                </a:solidFill>
                <a:latin typeface="Verdana"/>
                <a:cs typeface="Verdana"/>
              </a:rPr>
              <a:t>of</a:t>
            </a:r>
            <a:r>
              <a:rPr sz="1600" spc="-40" dirty="0">
                <a:solidFill>
                  <a:srgbClr val="001F5F"/>
                </a:solidFill>
                <a:latin typeface="Verdana"/>
                <a:cs typeface="Verdana"/>
              </a:rPr>
              <a:t> </a:t>
            </a:r>
            <a:r>
              <a:rPr sz="1600" dirty="0">
                <a:solidFill>
                  <a:srgbClr val="001F5F"/>
                </a:solidFill>
                <a:latin typeface="Verdana"/>
                <a:cs typeface="Verdana"/>
              </a:rPr>
              <a:t>the</a:t>
            </a:r>
            <a:r>
              <a:rPr sz="1600" spc="-5" dirty="0">
                <a:solidFill>
                  <a:srgbClr val="001F5F"/>
                </a:solidFill>
                <a:latin typeface="Verdana"/>
                <a:cs typeface="Verdana"/>
              </a:rPr>
              <a:t> </a:t>
            </a:r>
            <a:r>
              <a:rPr sz="1600" dirty="0">
                <a:solidFill>
                  <a:srgbClr val="001F5F"/>
                </a:solidFill>
                <a:latin typeface="Verdana"/>
                <a:cs typeface="Verdana"/>
              </a:rPr>
              <a:t>element</a:t>
            </a:r>
            <a:r>
              <a:rPr sz="1600" spc="-60" dirty="0">
                <a:solidFill>
                  <a:srgbClr val="001F5F"/>
                </a:solidFill>
                <a:latin typeface="Verdana"/>
                <a:cs typeface="Verdana"/>
              </a:rPr>
              <a:t> </a:t>
            </a:r>
            <a:r>
              <a:rPr sz="1600" dirty="0">
                <a:solidFill>
                  <a:srgbClr val="001F5F"/>
                </a:solidFill>
                <a:latin typeface="Verdana"/>
                <a:cs typeface="Verdana"/>
              </a:rPr>
              <a:t>present</a:t>
            </a:r>
            <a:r>
              <a:rPr sz="1600" spc="-35" dirty="0">
                <a:solidFill>
                  <a:srgbClr val="001F5F"/>
                </a:solidFill>
                <a:latin typeface="Verdana"/>
                <a:cs typeface="Verdana"/>
              </a:rPr>
              <a:t> </a:t>
            </a:r>
            <a:r>
              <a:rPr sz="1600" dirty="0">
                <a:solidFill>
                  <a:srgbClr val="001F5F"/>
                </a:solidFill>
                <a:latin typeface="Verdana"/>
                <a:cs typeface="Verdana"/>
              </a:rPr>
              <a:t>in</a:t>
            </a:r>
            <a:r>
              <a:rPr sz="1600" spc="-40" dirty="0">
                <a:solidFill>
                  <a:srgbClr val="001F5F"/>
                </a:solidFill>
                <a:latin typeface="Verdana"/>
                <a:cs typeface="Verdana"/>
              </a:rPr>
              <a:t> </a:t>
            </a:r>
            <a:r>
              <a:rPr sz="1600" dirty="0">
                <a:solidFill>
                  <a:srgbClr val="001F5F"/>
                </a:solidFill>
                <a:latin typeface="Verdana"/>
                <a:cs typeface="Verdana"/>
              </a:rPr>
              <a:t>the </a:t>
            </a:r>
            <a:r>
              <a:rPr sz="1600" spc="-10" dirty="0">
                <a:solidFill>
                  <a:srgbClr val="001F5F"/>
                </a:solidFill>
                <a:latin typeface="Verdana"/>
                <a:cs typeface="Verdana"/>
              </a:rPr>
              <a:t>list.</a:t>
            </a:r>
            <a:endParaRPr sz="1600">
              <a:latin typeface="Verdana"/>
              <a:cs typeface="Verdana"/>
            </a:endParaRPr>
          </a:p>
          <a:p>
            <a:pPr marL="12700">
              <a:lnSpc>
                <a:spcPts val="2825"/>
              </a:lnSpc>
            </a:pPr>
            <a:r>
              <a:rPr sz="2400" dirty="0">
                <a:latin typeface="Trebuchet MS"/>
                <a:cs typeface="Trebuchet MS"/>
              </a:rPr>
              <a:t>For</a:t>
            </a:r>
            <a:r>
              <a:rPr sz="2400" spc="10" dirty="0">
                <a:latin typeface="Trebuchet MS"/>
                <a:cs typeface="Trebuchet MS"/>
              </a:rPr>
              <a:t> </a:t>
            </a:r>
            <a:r>
              <a:rPr sz="2400" spc="-10" dirty="0">
                <a:latin typeface="Trebuchet MS"/>
                <a:cs typeface="Trebuchet MS"/>
              </a:rPr>
              <a:t>example:</a:t>
            </a:r>
            <a:endParaRPr sz="2400">
              <a:latin typeface="Trebuchet MS"/>
              <a:cs typeface="Trebuchet MS"/>
            </a:endParaRPr>
          </a:p>
          <a:p>
            <a:pPr marL="12700">
              <a:lnSpc>
                <a:spcPts val="1889"/>
              </a:lnSpc>
              <a:spcBef>
                <a:spcPts val="55"/>
              </a:spcBef>
            </a:pPr>
            <a:r>
              <a:rPr sz="1600" dirty="0">
                <a:solidFill>
                  <a:srgbClr val="001F5F"/>
                </a:solidFill>
                <a:latin typeface="Verdana"/>
                <a:cs typeface="Verdana"/>
              </a:rPr>
              <a:t>The</a:t>
            </a:r>
            <a:r>
              <a:rPr sz="1600" spc="-30" dirty="0">
                <a:solidFill>
                  <a:srgbClr val="001F5F"/>
                </a:solidFill>
                <a:latin typeface="Verdana"/>
                <a:cs typeface="Verdana"/>
              </a:rPr>
              <a:t> </a:t>
            </a:r>
            <a:r>
              <a:rPr sz="1600" dirty="0">
                <a:solidFill>
                  <a:srgbClr val="001F5F"/>
                </a:solidFill>
                <a:latin typeface="Verdana"/>
                <a:cs typeface="Verdana"/>
              </a:rPr>
              <a:t>length</a:t>
            </a:r>
            <a:r>
              <a:rPr sz="1600" spc="-15" dirty="0">
                <a:solidFill>
                  <a:srgbClr val="001F5F"/>
                </a:solidFill>
                <a:latin typeface="Verdana"/>
                <a:cs typeface="Verdana"/>
              </a:rPr>
              <a:t> </a:t>
            </a:r>
            <a:r>
              <a:rPr sz="1600" dirty="0">
                <a:solidFill>
                  <a:srgbClr val="001F5F"/>
                </a:solidFill>
                <a:latin typeface="Verdana"/>
                <a:cs typeface="Verdana"/>
              </a:rPr>
              <a:t>of</a:t>
            </a:r>
            <a:r>
              <a:rPr sz="1600" spc="-50" dirty="0">
                <a:solidFill>
                  <a:srgbClr val="001F5F"/>
                </a:solidFill>
                <a:latin typeface="Verdana"/>
                <a:cs typeface="Verdana"/>
              </a:rPr>
              <a:t> </a:t>
            </a:r>
            <a:r>
              <a:rPr sz="1600" dirty="0">
                <a:solidFill>
                  <a:srgbClr val="001F5F"/>
                </a:solidFill>
                <a:latin typeface="Verdana"/>
                <a:cs typeface="Verdana"/>
              </a:rPr>
              <a:t>the</a:t>
            </a:r>
            <a:r>
              <a:rPr sz="1600" spc="-25" dirty="0">
                <a:solidFill>
                  <a:srgbClr val="001F5F"/>
                </a:solidFill>
                <a:latin typeface="Verdana"/>
                <a:cs typeface="Verdana"/>
              </a:rPr>
              <a:t> </a:t>
            </a:r>
            <a:r>
              <a:rPr sz="1600" dirty="0">
                <a:solidFill>
                  <a:srgbClr val="001F5F"/>
                </a:solidFill>
                <a:latin typeface="Verdana"/>
                <a:cs typeface="Verdana"/>
              </a:rPr>
              <a:t>above</a:t>
            </a:r>
            <a:r>
              <a:rPr sz="1600" spc="-50" dirty="0">
                <a:solidFill>
                  <a:srgbClr val="001F5F"/>
                </a:solidFill>
                <a:latin typeface="Verdana"/>
                <a:cs typeface="Verdana"/>
              </a:rPr>
              <a:t> </a:t>
            </a:r>
            <a:r>
              <a:rPr sz="1600" dirty="0">
                <a:solidFill>
                  <a:srgbClr val="001F5F"/>
                </a:solidFill>
                <a:latin typeface="Verdana"/>
                <a:cs typeface="Verdana"/>
              </a:rPr>
              <a:t>list</a:t>
            </a:r>
            <a:r>
              <a:rPr sz="1600" spc="-20" dirty="0">
                <a:solidFill>
                  <a:srgbClr val="001F5F"/>
                </a:solidFill>
                <a:latin typeface="Verdana"/>
                <a:cs typeface="Verdana"/>
              </a:rPr>
              <a:t> </a:t>
            </a:r>
            <a:r>
              <a:rPr sz="1600" dirty="0">
                <a:solidFill>
                  <a:srgbClr val="001F5F"/>
                </a:solidFill>
                <a:latin typeface="Verdana"/>
                <a:cs typeface="Verdana"/>
              </a:rPr>
              <a:t>is</a:t>
            </a:r>
            <a:r>
              <a:rPr sz="1600" spc="-5" dirty="0">
                <a:solidFill>
                  <a:srgbClr val="001F5F"/>
                </a:solidFill>
                <a:latin typeface="Verdana"/>
                <a:cs typeface="Verdana"/>
              </a:rPr>
              <a:t> </a:t>
            </a:r>
            <a:r>
              <a:rPr sz="1600" spc="-35" dirty="0">
                <a:solidFill>
                  <a:srgbClr val="001F5F"/>
                </a:solidFill>
                <a:latin typeface="Verdana"/>
                <a:cs typeface="Verdana"/>
              </a:rPr>
              <a:t>5.</a:t>
            </a:r>
            <a:endParaRPr sz="1600">
              <a:latin typeface="Verdana"/>
              <a:cs typeface="Verdana"/>
            </a:endParaRPr>
          </a:p>
          <a:p>
            <a:pPr marL="12700">
              <a:lnSpc>
                <a:spcPts val="2850"/>
              </a:lnSpc>
            </a:pPr>
            <a:r>
              <a:rPr sz="2400" spc="-10" dirty="0">
                <a:latin typeface="Trebuchet MS"/>
                <a:cs typeface="Trebuchet MS"/>
              </a:rPr>
              <a:t>Elements:</a:t>
            </a:r>
            <a:endParaRPr sz="2400">
              <a:latin typeface="Trebuchet MS"/>
              <a:cs typeface="Trebuchet MS"/>
            </a:endParaRPr>
          </a:p>
          <a:p>
            <a:pPr marL="12700">
              <a:lnSpc>
                <a:spcPct val="100000"/>
              </a:lnSpc>
              <a:spcBef>
                <a:spcPts val="60"/>
              </a:spcBef>
            </a:pPr>
            <a:r>
              <a:rPr sz="1600" dirty="0">
                <a:solidFill>
                  <a:srgbClr val="001F5F"/>
                </a:solidFill>
                <a:latin typeface="Verdana"/>
                <a:cs typeface="Verdana"/>
              </a:rPr>
              <a:t>The</a:t>
            </a:r>
            <a:r>
              <a:rPr sz="1600" spc="-40" dirty="0">
                <a:solidFill>
                  <a:srgbClr val="001F5F"/>
                </a:solidFill>
                <a:latin typeface="Verdana"/>
                <a:cs typeface="Verdana"/>
              </a:rPr>
              <a:t> </a:t>
            </a:r>
            <a:r>
              <a:rPr sz="1600" dirty="0">
                <a:solidFill>
                  <a:srgbClr val="001F5F"/>
                </a:solidFill>
                <a:latin typeface="Verdana"/>
                <a:cs typeface="Verdana"/>
              </a:rPr>
              <a:t>List</a:t>
            </a:r>
            <a:r>
              <a:rPr sz="1600" spc="-20" dirty="0">
                <a:solidFill>
                  <a:srgbClr val="001F5F"/>
                </a:solidFill>
                <a:latin typeface="Verdana"/>
                <a:cs typeface="Verdana"/>
              </a:rPr>
              <a:t> </a:t>
            </a:r>
            <a:r>
              <a:rPr sz="1600" dirty="0">
                <a:solidFill>
                  <a:srgbClr val="001F5F"/>
                </a:solidFill>
                <a:latin typeface="Verdana"/>
                <a:cs typeface="Verdana"/>
              </a:rPr>
              <a:t>elements</a:t>
            </a:r>
            <a:r>
              <a:rPr sz="1600" spc="-30" dirty="0">
                <a:solidFill>
                  <a:srgbClr val="001F5F"/>
                </a:solidFill>
                <a:latin typeface="Verdana"/>
                <a:cs typeface="Verdana"/>
              </a:rPr>
              <a:t> </a:t>
            </a:r>
            <a:r>
              <a:rPr sz="1600" dirty="0">
                <a:solidFill>
                  <a:srgbClr val="001F5F"/>
                </a:solidFill>
                <a:latin typeface="Verdana"/>
                <a:cs typeface="Verdana"/>
              </a:rPr>
              <a:t>refers</a:t>
            </a:r>
            <a:r>
              <a:rPr sz="1600" spc="-80" dirty="0">
                <a:solidFill>
                  <a:srgbClr val="001F5F"/>
                </a:solidFill>
                <a:latin typeface="Verdana"/>
                <a:cs typeface="Verdana"/>
              </a:rPr>
              <a:t> </a:t>
            </a:r>
            <a:r>
              <a:rPr sz="1600" dirty="0">
                <a:solidFill>
                  <a:srgbClr val="001F5F"/>
                </a:solidFill>
                <a:latin typeface="Verdana"/>
                <a:cs typeface="Verdana"/>
              </a:rPr>
              <a:t>to</a:t>
            </a:r>
            <a:r>
              <a:rPr sz="1600" spc="-25" dirty="0">
                <a:solidFill>
                  <a:srgbClr val="001F5F"/>
                </a:solidFill>
                <a:latin typeface="Verdana"/>
                <a:cs typeface="Verdana"/>
              </a:rPr>
              <a:t> </a:t>
            </a:r>
            <a:r>
              <a:rPr sz="1600" dirty="0">
                <a:solidFill>
                  <a:srgbClr val="001F5F"/>
                </a:solidFill>
                <a:latin typeface="Verdana"/>
                <a:cs typeface="Verdana"/>
              </a:rPr>
              <a:t>the</a:t>
            </a:r>
            <a:r>
              <a:rPr sz="1600" spc="-25" dirty="0">
                <a:solidFill>
                  <a:srgbClr val="001F5F"/>
                </a:solidFill>
                <a:latin typeface="Verdana"/>
                <a:cs typeface="Verdana"/>
              </a:rPr>
              <a:t> </a:t>
            </a:r>
            <a:r>
              <a:rPr sz="1600" dirty="0">
                <a:solidFill>
                  <a:srgbClr val="001F5F"/>
                </a:solidFill>
                <a:latin typeface="Verdana"/>
                <a:cs typeface="Verdana"/>
              </a:rPr>
              <a:t>actual</a:t>
            </a:r>
            <a:r>
              <a:rPr sz="1600" spc="-20" dirty="0">
                <a:solidFill>
                  <a:srgbClr val="001F5F"/>
                </a:solidFill>
                <a:latin typeface="Verdana"/>
                <a:cs typeface="Verdana"/>
              </a:rPr>
              <a:t> </a:t>
            </a:r>
            <a:r>
              <a:rPr sz="1600" dirty="0">
                <a:solidFill>
                  <a:srgbClr val="001F5F"/>
                </a:solidFill>
                <a:latin typeface="Verdana"/>
                <a:cs typeface="Verdana"/>
              </a:rPr>
              <a:t>value</a:t>
            </a:r>
            <a:r>
              <a:rPr sz="1600" spc="-30" dirty="0">
                <a:solidFill>
                  <a:srgbClr val="001F5F"/>
                </a:solidFill>
                <a:latin typeface="Verdana"/>
                <a:cs typeface="Verdana"/>
              </a:rPr>
              <a:t> </a:t>
            </a:r>
            <a:r>
              <a:rPr sz="1600" dirty="0">
                <a:solidFill>
                  <a:srgbClr val="001F5F"/>
                </a:solidFill>
                <a:latin typeface="Verdana"/>
                <a:cs typeface="Verdana"/>
              </a:rPr>
              <a:t>stored</a:t>
            </a:r>
            <a:r>
              <a:rPr sz="1600" spc="-50" dirty="0">
                <a:solidFill>
                  <a:srgbClr val="001F5F"/>
                </a:solidFill>
                <a:latin typeface="Verdana"/>
                <a:cs typeface="Verdana"/>
              </a:rPr>
              <a:t> </a:t>
            </a:r>
            <a:r>
              <a:rPr sz="1600" dirty="0">
                <a:solidFill>
                  <a:srgbClr val="001F5F"/>
                </a:solidFill>
                <a:latin typeface="Verdana"/>
                <a:cs typeface="Verdana"/>
              </a:rPr>
              <a:t>in</a:t>
            </a:r>
            <a:r>
              <a:rPr sz="1600" spc="-20" dirty="0">
                <a:solidFill>
                  <a:srgbClr val="001F5F"/>
                </a:solidFill>
                <a:latin typeface="Verdana"/>
                <a:cs typeface="Verdana"/>
              </a:rPr>
              <a:t> </a:t>
            </a:r>
            <a:r>
              <a:rPr sz="1600" dirty="0">
                <a:solidFill>
                  <a:srgbClr val="001F5F"/>
                </a:solidFill>
                <a:latin typeface="Verdana"/>
                <a:cs typeface="Verdana"/>
              </a:rPr>
              <a:t>the</a:t>
            </a:r>
            <a:r>
              <a:rPr sz="1600" spc="-30" dirty="0">
                <a:solidFill>
                  <a:srgbClr val="001F5F"/>
                </a:solidFill>
                <a:latin typeface="Verdana"/>
                <a:cs typeface="Verdana"/>
              </a:rPr>
              <a:t> </a:t>
            </a:r>
            <a:r>
              <a:rPr sz="1600" dirty="0">
                <a:solidFill>
                  <a:srgbClr val="001F5F"/>
                </a:solidFill>
                <a:latin typeface="Verdana"/>
                <a:cs typeface="Verdana"/>
              </a:rPr>
              <a:t>given</a:t>
            </a:r>
            <a:r>
              <a:rPr sz="1600" spc="-35" dirty="0">
                <a:solidFill>
                  <a:srgbClr val="001F5F"/>
                </a:solidFill>
                <a:latin typeface="Verdana"/>
                <a:cs typeface="Verdana"/>
              </a:rPr>
              <a:t> </a:t>
            </a:r>
            <a:r>
              <a:rPr sz="1600" spc="-10" dirty="0">
                <a:solidFill>
                  <a:srgbClr val="001F5F"/>
                </a:solidFill>
                <a:latin typeface="Verdana"/>
                <a:cs typeface="Verdana"/>
              </a:rPr>
              <a:t>list.</a:t>
            </a:r>
            <a:endParaRPr sz="1600">
              <a:latin typeface="Verdana"/>
              <a:cs typeface="Verdana"/>
            </a:endParaRPr>
          </a:p>
        </p:txBody>
      </p:sp>
      <p:pic>
        <p:nvPicPr>
          <p:cNvPr id="5" name="object 5"/>
          <p:cNvPicPr/>
          <p:nvPr/>
        </p:nvPicPr>
        <p:blipFill>
          <a:blip r:embed="rId3" cstate="print"/>
          <a:stretch>
            <a:fillRect/>
          </a:stretch>
        </p:blipFill>
        <p:spPr>
          <a:xfrm>
            <a:off x="7336535" y="6166102"/>
            <a:ext cx="1700783" cy="56692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Map</a:t>
            </a:r>
            <a:r>
              <a:rPr spc="-70" dirty="0"/>
              <a:t> </a:t>
            </a:r>
            <a:r>
              <a:rPr dirty="0"/>
              <a:t>Iteration</a:t>
            </a:r>
            <a:r>
              <a:rPr spc="-75" dirty="0"/>
              <a:t> </a:t>
            </a:r>
            <a:r>
              <a:rPr spc="-10" dirty="0"/>
              <a:t>Method</a:t>
            </a:r>
          </a:p>
        </p:txBody>
      </p:sp>
      <p:sp>
        <p:nvSpPr>
          <p:cNvPr id="3" name="object 3"/>
          <p:cNvSpPr txBox="1">
            <a:spLocks noGrp="1"/>
          </p:cNvSpPr>
          <p:nvPr>
            <p:ph idx="1"/>
          </p:nvPr>
        </p:nvSpPr>
        <p:spPr>
          <a:prstGeom prst="rect">
            <a:avLst/>
          </a:prstGeom>
        </p:spPr>
        <p:txBody>
          <a:bodyPr vert="horz" wrap="square" lIns="0" tIns="12700" rIns="0" bIns="0" rtlCol="0">
            <a:spAutoFit/>
          </a:bodyPr>
          <a:lstStyle/>
          <a:p>
            <a:pPr marL="12700">
              <a:lnSpc>
                <a:spcPct val="100000"/>
              </a:lnSpc>
              <a:spcBef>
                <a:spcPts val="100"/>
              </a:spcBef>
            </a:pPr>
            <a:r>
              <a:rPr dirty="0"/>
              <a:t>void</a:t>
            </a:r>
            <a:r>
              <a:rPr spc="-30" dirty="0"/>
              <a:t> </a:t>
            </a:r>
            <a:r>
              <a:rPr spc="-10" dirty="0"/>
              <a:t>main()</a:t>
            </a:r>
          </a:p>
          <a:p>
            <a:pPr marL="12700">
              <a:lnSpc>
                <a:spcPct val="100000"/>
              </a:lnSpc>
            </a:pPr>
            <a:r>
              <a:rPr dirty="0"/>
              <a:t>{</a:t>
            </a:r>
          </a:p>
          <a:p>
            <a:pPr marL="173990">
              <a:lnSpc>
                <a:spcPct val="100000"/>
              </a:lnSpc>
            </a:pPr>
            <a:r>
              <a:rPr dirty="0"/>
              <a:t>var</a:t>
            </a:r>
            <a:r>
              <a:rPr spc="-40" dirty="0"/>
              <a:t> </a:t>
            </a:r>
            <a:r>
              <a:rPr dirty="0"/>
              <a:t>fruit =</a:t>
            </a:r>
            <a:r>
              <a:rPr spc="-20" dirty="0"/>
              <a:t> </a:t>
            </a:r>
            <a:r>
              <a:rPr dirty="0"/>
              <a:t>{1:</a:t>
            </a:r>
            <a:r>
              <a:rPr spc="-35" dirty="0"/>
              <a:t> </a:t>
            </a:r>
            <a:r>
              <a:rPr dirty="0"/>
              <a:t>'Apple',</a:t>
            </a:r>
            <a:r>
              <a:rPr spc="-20" dirty="0"/>
              <a:t> </a:t>
            </a:r>
            <a:r>
              <a:rPr dirty="0"/>
              <a:t>2:</a:t>
            </a:r>
            <a:r>
              <a:rPr spc="-35" dirty="0"/>
              <a:t> </a:t>
            </a:r>
            <a:r>
              <a:rPr dirty="0"/>
              <a:t>'Banana',</a:t>
            </a:r>
            <a:r>
              <a:rPr spc="5" dirty="0"/>
              <a:t> </a:t>
            </a:r>
            <a:r>
              <a:rPr dirty="0"/>
              <a:t>3:</a:t>
            </a:r>
            <a:r>
              <a:rPr spc="-35" dirty="0"/>
              <a:t> </a:t>
            </a:r>
            <a:r>
              <a:rPr dirty="0"/>
              <a:t>'Cherry',</a:t>
            </a:r>
            <a:r>
              <a:rPr spc="5" dirty="0"/>
              <a:t> </a:t>
            </a:r>
            <a:r>
              <a:rPr dirty="0"/>
              <a:t>4:</a:t>
            </a:r>
            <a:r>
              <a:rPr spc="-10" dirty="0"/>
              <a:t> 'Orange'};</a:t>
            </a:r>
          </a:p>
          <a:p>
            <a:pPr>
              <a:lnSpc>
                <a:spcPct val="100000"/>
              </a:lnSpc>
              <a:spcBef>
                <a:spcPts val="35"/>
              </a:spcBef>
            </a:pPr>
            <a:endParaRPr sz="1750"/>
          </a:p>
          <a:p>
            <a:pPr marL="173990">
              <a:lnSpc>
                <a:spcPct val="100000"/>
              </a:lnSpc>
            </a:pPr>
            <a:r>
              <a:rPr spc="-10" dirty="0"/>
              <a:t>fruit.forEach((key,</a:t>
            </a:r>
            <a:r>
              <a:rPr spc="-45" dirty="0"/>
              <a:t> </a:t>
            </a:r>
            <a:r>
              <a:rPr dirty="0"/>
              <a:t>val)</a:t>
            </a:r>
            <a:r>
              <a:rPr spc="-75" dirty="0"/>
              <a:t> </a:t>
            </a:r>
            <a:r>
              <a:rPr spc="-50" dirty="0"/>
              <a:t>{</a:t>
            </a:r>
          </a:p>
          <a:p>
            <a:pPr marL="335280">
              <a:lnSpc>
                <a:spcPct val="100000"/>
              </a:lnSpc>
            </a:pPr>
            <a:r>
              <a:rPr dirty="0"/>
              <a:t>print('</a:t>
            </a:r>
            <a:r>
              <a:rPr spc="-50" dirty="0"/>
              <a:t> </a:t>
            </a:r>
            <a:r>
              <a:rPr spc="-20" dirty="0"/>
              <a:t>$key,</a:t>
            </a:r>
            <a:r>
              <a:rPr spc="-50" dirty="0"/>
              <a:t> </a:t>
            </a:r>
            <a:r>
              <a:rPr spc="-10" dirty="0"/>
              <a:t>$val');</a:t>
            </a:r>
          </a:p>
          <a:p>
            <a:pPr marL="173990">
              <a:lnSpc>
                <a:spcPct val="100000"/>
              </a:lnSpc>
            </a:pPr>
            <a:r>
              <a:rPr spc="-25" dirty="0"/>
              <a:t>});</a:t>
            </a:r>
          </a:p>
          <a:p>
            <a:pPr>
              <a:lnSpc>
                <a:spcPct val="100000"/>
              </a:lnSpc>
              <a:spcBef>
                <a:spcPts val="35"/>
              </a:spcBef>
            </a:pPr>
            <a:endParaRPr sz="1750"/>
          </a:p>
          <a:p>
            <a:pPr marL="12700">
              <a:lnSpc>
                <a:spcPct val="100000"/>
              </a:lnSpc>
            </a:pPr>
            <a:r>
              <a:rPr dirty="0"/>
              <a:t>}</a:t>
            </a: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List</a:t>
            </a:r>
            <a:r>
              <a:rPr spc="-45" dirty="0"/>
              <a:t> </a:t>
            </a:r>
            <a:r>
              <a:rPr spc="-10" dirty="0"/>
              <a:t>Methods:</a:t>
            </a:r>
          </a:p>
        </p:txBody>
      </p:sp>
      <p:sp>
        <p:nvSpPr>
          <p:cNvPr id="3" name="object 3"/>
          <p:cNvSpPr txBox="1"/>
          <p:nvPr/>
        </p:nvSpPr>
        <p:spPr>
          <a:xfrm>
            <a:off x="756310" y="1402460"/>
            <a:ext cx="5126990" cy="331851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173990">
              <a:lnSpc>
                <a:spcPct val="100000"/>
              </a:lnSpc>
            </a:pPr>
            <a:r>
              <a:rPr sz="1800" dirty="0">
                <a:solidFill>
                  <a:srgbClr val="001F5F"/>
                </a:solidFill>
                <a:latin typeface="Verdana"/>
                <a:cs typeface="Verdana"/>
              </a:rPr>
              <a:t>var</a:t>
            </a:r>
            <a:r>
              <a:rPr sz="1800" spc="-20" dirty="0">
                <a:solidFill>
                  <a:srgbClr val="001F5F"/>
                </a:solidFill>
                <a:latin typeface="Verdana"/>
                <a:cs typeface="Verdana"/>
              </a:rPr>
              <a:t> </a:t>
            </a:r>
            <a:r>
              <a:rPr sz="1800" dirty="0">
                <a:solidFill>
                  <a:srgbClr val="001F5F"/>
                </a:solidFill>
                <a:latin typeface="Verdana"/>
                <a:cs typeface="Verdana"/>
              </a:rPr>
              <a:t>lst</a:t>
            </a:r>
            <a:r>
              <a:rPr sz="1800" spc="-5" dirty="0">
                <a:solidFill>
                  <a:srgbClr val="001F5F"/>
                </a:solidFill>
                <a:latin typeface="Verdana"/>
                <a:cs typeface="Verdana"/>
              </a:rPr>
              <a:t> </a:t>
            </a:r>
            <a:r>
              <a:rPr sz="1800" dirty="0">
                <a:solidFill>
                  <a:srgbClr val="001F5F"/>
                </a:solidFill>
                <a:latin typeface="Verdana"/>
                <a:cs typeface="Verdana"/>
              </a:rPr>
              <a:t>= [1, 2,</a:t>
            </a:r>
            <a:r>
              <a:rPr sz="1800" spc="-15" dirty="0">
                <a:solidFill>
                  <a:srgbClr val="001F5F"/>
                </a:solidFill>
                <a:latin typeface="Verdana"/>
                <a:cs typeface="Verdana"/>
              </a:rPr>
              <a:t> </a:t>
            </a:r>
            <a:r>
              <a:rPr sz="1800" dirty="0">
                <a:solidFill>
                  <a:srgbClr val="001F5F"/>
                </a:solidFill>
                <a:latin typeface="Verdana"/>
                <a:cs typeface="Verdana"/>
              </a:rPr>
              <a:t>3, 4,</a:t>
            </a:r>
            <a:r>
              <a:rPr sz="1800" spc="-15" dirty="0">
                <a:solidFill>
                  <a:srgbClr val="001F5F"/>
                </a:solidFill>
                <a:latin typeface="Verdana"/>
                <a:cs typeface="Verdana"/>
              </a:rPr>
              <a:t> </a:t>
            </a:r>
            <a:r>
              <a:rPr sz="1800" spc="-25" dirty="0">
                <a:solidFill>
                  <a:srgbClr val="001F5F"/>
                </a:solidFill>
                <a:latin typeface="Verdana"/>
                <a:cs typeface="Verdana"/>
              </a:rPr>
              <a:t>5];</a:t>
            </a:r>
            <a:endParaRPr sz="1800">
              <a:latin typeface="Verdana"/>
              <a:cs typeface="Verdana"/>
            </a:endParaRPr>
          </a:p>
          <a:p>
            <a:pPr marL="173990">
              <a:lnSpc>
                <a:spcPct val="100000"/>
              </a:lnSpc>
            </a:pPr>
            <a:r>
              <a:rPr sz="1800" dirty="0">
                <a:solidFill>
                  <a:srgbClr val="001F5F"/>
                </a:solidFill>
                <a:latin typeface="Verdana"/>
                <a:cs typeface="Verdana"/>
              </a:rPr>
              <a:t>var</a:t>
            </a:r>
            <a:r>
              <a:rPr sz="1800" spc="-30" dirty="0">
                <a:solidFill>
                  <a:srgbClr val="001F5F"/>
                </a:solidFill>
                <a:latin typeface="Verdana"/>
                <a:cs typeface="Verdana"/>
              </a:rPr>
              <a:t> </a:t>
            </a:r>
            <a:r>
              <a:rPr sz="1800" dirty="0">
                <a:solidFill>
                  <a:srgbClr val="001F5F"/>
                </a:solidFill>
                <a:latin typeface="Verdana"/>
                <a:cs typeface="Verdana"/>
              </a:rPr>
              <a:t>e1</a:t>
            </a:r>
            <a:r>
              <a:rPr sz="1800" spc="-20"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spc="-10" dirty="0">
                <a:solidFill>
                  <a:srgbClr val="001F5F"/>
                </a:solidFill>
                <a:latin typeface="Verdana"/>
                <a:cs typeface="Verdana"/>
              </a:rPr>
              <a:t>lst.first;</a:t>
            </a:r>
            <a:endParaRPr sz="1800">
              <a:latin typeface="Verdana"/>
              <a:cs typeface="Verdana"/>
            </a:endParaRPr>
          </a:p>
          <a:p>
            <a:pPr marL="173990">
              <a:lnSpc>
                <a:spcPct val="100000"/>
              </a:lnSpc>
            </a:pPr>
            <a:r>
              <a:rPr sz="1800" dirty="0">
                <a:solidFill>
                  <a:srgbClr val="001F5F"/>
                </a:solidFill>
                <a:latin typeface="Verdana"/>
                <a:cs typeface="Verdana"/>
              </a:rPr>
              <a:t>var</a:t>
            </a:r>
            <a:r>
              <a:rPr sz="1800" spc="-25" dirty="0">
                <a:solidFill>
                  <a:srgbClr val="001F5F"/>
                </a:solidFill>
                <a:latin typeface="Verdana"/>
                <a:cs typeface="Verdana"/>
              </a:rPr>
              <a:t> </a:t>
            </a:r>
            <a:r>
              <a:rPr sz="1800" dirty="0">
                <a:solidFill>
                  <a:srgbClr val="001F5F"/>
                </a:solidFill>
                <a:latin typeface="Verdana"/>
                <a:cs typeface="Verdana"/>
              </a:rPr>
              <a:t>e2</a:t>
            </a:r>
            <a:r>
              <a:rPr sz="1800" spc="-15" dirty="0">
                <a:solidFill>
                  <a:srgbClr val="001F5F"/>
                </a:solidFill>
                <a:latin typeface="Verdana"/>
                <a:cs typeface="Verdana"/>
              </a:rPr>
              <a:t> </a:t>
            </a:r>
            <a:r>
              <a:rPr sz="1800" dirty="0">
                <a:solidFill>
                  <a:srgbClr val="001F5F"/>
                </a:solidFill>
                <a:latin typeface="Verdana"/>
                <a:cs typeface="Verdana"/>
              </a:rPr>
              <a:t>= </a:t>
            </a:r>
            <a:r>
              <a:rPr sz="1800" spc="-10" dirty="0">
                <a:solidFill>
                  <a:srgbClr val="001F5F"/>
                </a:solidFill>
                <a:latin typeface="Verdana"/>
                <a:cs typeface="Verdana"/>
              </a:rPr>
              <a:t>lst.last;</a:t>
            </a:r>
            <a:endParaRPr sz="1800">
              <a:latin typeface="Verdana"/>
              <a:cs typeface="Verdana"/>
            </a:endParaRPr>
          </a:p>
          <a:p>
            <a:pPr marL="173990">
              <a:lnSpc>
                <a:spcPct val="100000"/>
              </a:lnSpc>
            </a:pPr>
            <a:r>
              <a:rPr sz="1800" dirty="0">
                <a:solidFill>
                  <a:srgbClr val="001F5F"/>
                </a:solidFill>
                <a:latin typeface="Verdana"/>
                <a:cs typeface="Verdana"/>
              </a:rPr>
              <a:t>var</a:t>
            </a:r>
            <a:r>
              <a:rPr sz="1800" spc="-30" dirty="0">
                <a:solidFill>
                  <a:srgbClr val="001F5F"/>
                </a:solidFill>
                <a:latin typeface="Verdana"/>
                <a:cs typeface="Verdana"/>
              </a:rPr>
              <a:t> </a:t>
            </a:r>
            <a:r>
              <a:rPr sz="1800" dirty="0">
                <a:solidFill>
                  <a:srgbClr val="001F5F"/>
                </a:solidFill>
                <a:latin typeface="Verdana"/>
                <a:cs typeface="Verdana"/>
              </a:rPr>
              <a:t>e3</a:t>
            </a:r>
            <a:r>
              <a:rPr sz="1800" spc="-20"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spc="-10" dirty="0">
                <a:solidFill>
                  <a:srgbClr val="001F5F"/>
                </a:solidFill>
                <a:latin typeface="Verdana"/>
                <a:cs typeface="Verdana"/>
              </a:rPr>
              <a:t>lst.elementAt(1);</a:t>
            </a:r>
            <a:endParaRPr sz="1800">
              <a:latin typeface="Verdana"/>
              <a:cs typeface="Verdana"/>
            </a:endParaRPr>
          </a:p>
          <a:p>
            <a:pPr marL="173990">
              <a:lnSpc>
                <a:spcPct val="100000"/>
              </a:lnSpc>
              <a:spcBef>
                <a:spcPts val="5"/>
              </a:spcBef>
            </a:pPr>
            <a:r>
              <a:rPr sz="1800" dirty="0">
                <a:solidFill>
                  <a:srgbClr val="001F5F"/>
                </a:solidFill>
                <a:latin typeface="Verdana"/>
                <a:cs typeface="Verdana"/>
              </a:rPr>
              <a:t>var</a:t>
            </a:r>
            <a:r>
              <a:rPr sz="1800" spc="-25" dirty="0">
                <a:solidFill>
                  <a:srgbClr val="001F5F"/>
                </a:solidFill>
                <a:latin typeface="Verdana"/>
                <a:cs typeface="Verdana"/>
              </a:rPr>
              <a:t> </a:t>
            </a:r>
            <a:r>
              <a:rPr sz="1800" dirty="0">
                <a:solidFill>
                  <a:srgbClr val="001F5F"/>
                </a:solidFill>
                <a:latin typeface="Verdana"/>
                <a:cs typeface="Verdana"/>
              </a:rPr>
              <a:t>len = </a:t>
            </a:r>
            <a:r>
              <a:rPr sz="1800" spc="-10" dirty="0">
                <a:solidFill>
                  <a:srgbClr val="001F5F"/>
                </a:solidFill>
                <a:latin typeface="Verdana"/>
                <a:cs typeface="Verdana"/>
              </a:rPr>
              <a:t>lst.length;</a:t>
            </a:r>
            <a:endParaRPr sz="1800">
              <a:latin typeface="Verdana"/>
              <a:cs typeface="Verdana"/>
            </a:endParaRPr>
          </a:p>
          <a:p>
            <a:pPr>
              <a:lnSpc>
                <a:spcPct val="100000"/>
              </a:lnSpc>
              <a:spcBef>
                <a:spcPts val="30"/>
              </a:spcBef>
            </a:pPr>
            <a:endParaRPr sz="1750">
              <a:latin typeface="Verdana"/>
              <a:cs typeface="Verdana"/>
            </a:endParaRPr>
          </a:p>
          <a:p>
            <a:pPr marL="173990">
              <a:lnSpc>
                <a:spcPct val="100000"/>
              </a:lnSpc>
            </a:pPr>
            <a:r>
              <a:rPr sz="1800" dirty="0">
                <a:solidFill>
                  <a:srgbClr val="001F5F"/>
                </a:solidFill>
                <a:latin typeface="Verdana"/>
                <a:cs typeface="Verdana"/>
              </a:rPr>
              <a:t>print('There</a:t>
            </a:r>
            <a:r>
              <a:rPr sz="1800" spc="5" dirty="0">
                <a:solidFill>
                  <a:srgbClr val="001F5F"/>
                </a:solidFill>
                <a:latin typeface="Verdana"/>
                <a:cs typeface="Verdana"/>
              </a:rPr>
              <a:t> </a:t>
            </a:r>
            <a:r>
              <a:rPr sz="1800" dirty="0">
                <a:solidFill>
                  <a:srgbClr val="001F5F"/>
                </a:solidFill>
                <a:latin typeface="Verdana"/>
                <a:cs typeface="Verdana"/>
              </a:rPr>
              <a:t>are</a:t>
            </a:r>
            <a:r>
              <a:rPr sz="1800" spc="-40" dirty="0">
                <a:solidFill>
                  <a:srgbClr val="001F5F"/>
                </a:solidFill>
                <a:latin typeface="Verdana"/>
                <a:cs typeface="Verdana"/>
              </a:rPr>
              <a:t> </a:t>
            </a:r>
            <a:r>
              <a:rPr sz="1800" dirty="0">
                <a:solidFill>
                  <a:srgbClr val="001F5F"/>
                </a:solidFill>
                <a:latin typeface="Verdana"/>
                <a:cs typeface="Verdana"/>
              </a:rPr>
              <a:t>$len elements</a:t>
            </a:r>
            <a:r>
              <a:rPr sz="1800" spc="-20" dirty="0">
                <a:solidFill>
                  <a:srgbClr val="001F5F"/>
                </a:solidFill>
                <a:latin typeface="Verdana"/>
                <a:cs typeface="Verdana"/>
              </a:rPr>
              <a:t> </a:t>
            </a:r>
            <a:r>
              <a:rPr sz="1800" dirty="0">
                <a:solidFill>
                  <a:srgbClr val="001F5F"/>
                </a:solidFill>
                <a:latin typeface="Verdana"/>
                <a:cs typeface="Verdana"/>
              </a:rPr>
              <a:t>in</a:t>
            </a:r>
            <a:r>
              <a:rPr sz="1800" spc="-5" dirty="0">
                <a:solidFill>
                  <a:srgbClr val="001F5F"/>
                </a:solidFill>
                <a:latin typeface="Verdana"/>
                <a:cs typeface="Verdana"/>
              </a:rPr>
              <a:t> </a:t>
            </a:r>
            <a:r>
              <a:rPr sz="1800" dirty="0">
                <a:solidFill>
                  <a:srgbClr val="001F5F"/>
                </a:solidFill>
                <a:latin typeface="Verdana"/>
                <a:cs typeface="Verdana"/>
              </a:rPr>
              <a:t>the</a:t>
            </a:r>
            <a:r>
              <a:rPr sz="1800" spc="-10" dirty="0">
                <a:solidFill>
                  <a:srgbClr val="001F5F"/>
                </a:solidFill>
                <a:latin typeface="Verdana"/>
                <a:cs typeface="Verdana"/>
              </a:rPr>
              <a:t> list');</a:t>
            </a:r>
            <a:endParaRPr sz="1800">
              <a:latin typeface="Verdana"/>
              <a:cs typeface="Verdana"/>
            </a:endParaRPr>
          </a:p>
          <a:p>
            <a:pPr marL="173990" marR="886460">
              <a:lnSpc>
                <a:spcPct val="100000"/>
              </a:lnSpc>
              <a:spcBef>
                <a:spcPts val="5"/>
              </a:spcBef>
            </a:pPr>
            <a:r>
              <a:rPr sz="1800" dirty="0">
                <a:solidFill>
                  <a:srgbClr val="001F5F"/>
                </a:solidFill>
                <a:latin typeface="Verdana"/>
                <a:cs typeface="Verdana"/>
              </a:rPr>
              <a:t>print('The</a:t>
            </a:r>
            <a:r>
              <a:rPr sz="1800" spc="5" dirty="0">
                <a:solidFill>
                  <a:srgbClr val="001F5F"/>
                </a:solidFill>
                <a:latin typeface="Verdana"/>
                <a:cs typeface="Verdana"/>
              </a:rPr>
              <a:t> </a:t>
            </a:r>
            <a:r>
              <a:rPr sz="1800" dirty="0">
                <a:solidFill>
                  <a:srgbClr val="001F5F"/>
                </a:solidFill>
                <a:latin typeface="Verdana"/>
                <a:cs typeface="Verdana"/>
              </a:rPr>
              <a:t>first</a:t>
            </a:r>
            <a:r>
              <a:rPr sz="1800" spc="-15" dirty="0">
                <a:solidFill>
                  <a:srgbClr val="001F5F"/>
                </a:solidFill>
                <a:latin typeface="Verdana"/>
                <a:cs typeface="Verdana"/>
              </a:rPr>
              <a:t> </a:t>
            </a:r>
            <a:r>
              <a:rPr sz="1800" dirty="0">
                <a:solidFill>
                  <a:srgbClr val="001F5F"/>
                </a:solidFill>
                <a:latin typeface="Verdana"/>
                <a:cs typeface="Verdana"/>
              </a:rPr>
              <a:t>element</a:t>
            </a:r>
            <a:r>
              <a:rPr sz="1800" spc="-10" dirty="0">
                <a:solidFill>
                  <a:srgbClr val="001F5F"/>
                </a:solidFill>
                <a:latin typeface="Verdana"/>
                <a:cs typeface="Verdana"/>
              </a:rPr>
              <a:t> </a:t>
            </a:r>
            <a:r>
              <a:rPr sz="1800" dirty="0">
                <a:solidFill>
                  <a:srgbClr val="001F5F"/>
                </a:solidFill>
                <a:latin typeface="Verdana"/>
                <a:cs typeface="Verdana"/>
              </a:rPr>
              <a:t>is</a:t>
            </a:r>
            <a:r>
              <a:rPr sz="1800" spc="5" dirty="0">
                <a:solidFill>
                  <a:srgbClr val="001F5F"/>
                </a:solidFill>
                <a:latin typeface="Verdana"/>
                <a:cs typeface="Verdana"/>
              </a:rPr>
              <a:t> </a:t>
            </a:r>
            <a:r>
              <a:rPr sz="1800" spc="-10" dirty="0">
                <a:solidFill>
                  <a:srgbClr val="001F5F"/>
                </a:solidFill>
                <a:latin typeface="Verdana"/>
                <a:cs typeface="Verdana"/>
              </a:rPr>
              <a:t>$e1'); </a:t>
            </a:r>
            <a:r>
              <a:rPr sz="1800" dirty="0">
                <a:solidFill>
                  <a:srgbClr val="001F5F"/>
                </a:solidFill>
                <a:latin typeface="Verdana"/>
                <a:cs typeface="Verdana"/>
              </a:rPr>
              <a:t>print('The</a:t>
            </a:r>
            <a:r>
              <a:rPr sz="1800" spc="-10" dirty="0">
                <a:solidFill>
                  <a:srgbClr val="001F5F"/>
                </a:solidFill>
                <a:latin typeface="Verdana"/>
                <a:cs typeface="Verdana"/>
              </a:rPr>
              <a:t> </a:t>
            </a:r>
            <a:r>
              <a:rPr sz="1800" dirty="0">
                <a:solidFill>
                  <a:srgbClr val="001F5F"/>
                </a:solidFill>
                <a:latin typeface="Verdana"/>
                <a:cs typeface="Verdana"/>
              </a:rPr>
              <a:t>last</a:t>
            </a:r>
            <a:r>
              <a:rPr sz="1800" spc="-20" dirty="0">
                <a:solidFill>
                  <a:srgbClr val="001F5F"/>
                </a:solidFill>
                <a:latin typeface="Verdana"/>
                <a:cs typeface="Verdana"/>
              </a:rPr>
              <a:t> </a:t>
            </a:r>
            <a:r>
              <a:rPr sz="1800" dirty="0">
                <a:solidFill>
                  <a:srgbClr val="001F5F"/>
                </a:solidFill>
                <a:latin typeface="Verdana"/>
                <a:cs typeface="Verdana"/>
              </a:rPr>
              <a:t>element</a:t>
            </a:r>
            <a:r>
              <a:rPr sz="1800" spc="-15" dirty="0">
                <a:solidFill>
                  <a:srgbClr val="001F5F"/>
                </a:solidFill>
                <a:latin typeface="Verdana"/>
                <a:cs typeface="Verdana"/>
              </a:rPr>
              <a:t> </a:t>
            </a:r>
            <a:r>
              <a:rPr sz="1800" dirty="0">
                <a:solidFill>
                  <a:srgbClr val="001F5F"/>
                </a:solidFill>
                <a:latin typeface="Verdana"/>
                <a:cs typeface="Verdana"/>
              </a:rPr>
              <a:t>is</a:t>
            </a:r>
            <a:r>
              <a:rPr sz="1800" spc="-25" dirty="0">
                <a:solidFill>
                  <a:srgbClr val="001F5F"/>
                </a:solidFill>
                <a:latin typeface="Verdana"/>
                <a:cs typeface="Verdana"/>
              </a:rPr>
              <a:t> </a:t>
            </a:r>
            <a:r>
              <a:rPr sz="1800" spc="-10" dirty="0">
                <a:solidFill>
                  <a:srgbClr val="001F5F"/>
                </a:solidFill>
                <a:latin typeface="Verdana"/>
                <a:cs typeface="Verdana"/>
              </a:rPr>
              <a:t>$e2'); </a:t>
            </a:r>
            <a:r>
              <a:rPr sz="1800" dirty="0">
                <a:solidFill>
                  <a:srgbClr val="001F5F"/>
                </a:solidFill>
                <a:latin typeface="Verdana"/>
                <a:cs typeface="Verdana"/>
              </a:rPr>
              <a:t>print('The</a:t>
            </a:r>
            <a:r>
              <a:rPr sz="1800" spc="-5" dirty="0">
                <a:solidFill>
                  <a:srgbClr val="001F5F"/>
                </a:solidFill>
                <a:latin typeface="Verdana"/>
                <a:cs typeface="Verdana"/>
              </a:rPr>
              <a:t> </a:t>
            </a:r>
            <a:r>
              <a:rPr sz="1800" dirty="0">
                <a:solidFill>
                  <a:srgbClr val="001F5F"/>
                </a:solidFill>
                <a:latin typeface="Verdana"/>
                <a:cs typeface="Verdana"/>
              </a:rPr>
              <a:t>second</a:t>
            </a:r>
            <a:r>
              <a:rPr sz="1800" spc="-15" dirty="0">
                <a:solidFill>
                  <a:srgbClr val="001F5F"/>
                </a:solidFill>
                <a:latin typeface="Verdana"/>
                <a:cs typeface="Verdana"/>
              </a:rPr>
              <a:t> </a:t>
            </a:r>
            <a:r>
              <a:rPr sz="1800" dirty="0">
                <a:solidFill>
                  <a:srgbClr val="001F5F"/>
                </a:solidFill>
                <a:latin typeface="Verdana"/>
                <a:cs typeface="Verdana"/>
              </a:rPr>
              <a:t>element</a:t>
            </a:r>
            <a:r>
              <a:rPr sz="1800" spc="-10" dirty="0">
                <a:solidFill>
                  <a:srgbClr val="001F5F"/>
                </a:solidFill>
                <a:latin typeface="Verdana"/>
                <a:cs typeface="Verdana"/>
              </a:rPr>
              <a:t> </a:t>
            </a:r>
            <a:r>
              <a:rPr sz="1800" dirty="0">
                <a:solidFill>
                  <a:srgbClr val="001F5F"/>
                </a:solidFill>
                <a:latin typeface="Verdana"/>
                <a:cs typeface="Verdana"/>
              </a:rPr>
              <a:t>is</a:t>
            </a:r>
            <a:r>
              <a:rPr sz="1800" spc="-15" dirty="0">
                <a:solidFill>
                  <a:srgbClr val="001F5F"/>
                </a:solidFill>
                <a:latin typeface="Verdana"/>
                <a:cs typeface="Verdana"/>
              </a:rPr>
              <a:t> </a:t>
            </a:r>
            <a:r>
              <a:rPr sz="1800" spc="-10" dirty="0">
                <a:solidFill>
                  <a:srgbClr val="001F5F"/>
                </a:solidFill>
                <a:latin typeface="Verdana"/>
                <a:cs typeface="Verdana"/>
              </a:rPr>
              <a:t>$e3');</a:t>
            </a:r>
            <a:endParaRPr sz="180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Updating</a:t>
            </a:r>
            <a:r>
              <a:rPr spc="-120" dirty="0"/>
              <a:t> </a:t>
            </a:r>
            <a:r>
              <a:rPr spc="-20" dirty="0"/>
              <a:t>List</a:t>
            </a:r>
          </a:p>
          <a:p>
            <a:pPr marL="12700">
              <a:lnSpc>
                <a:spcPct val="100000"/>
              </a:lnSpc>
              <a:spcBef>
                <a:spcPts val="8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p:txBody>
      </p:sp>
      <p:sp>
        <p:nvSpPr>
          <p:cNvPr id="3" name="object 3"/>
          <p:cNvSpPr txBox="1"/>
          <p:nvPr/>
        </p:nvSpPr>
        <p:spPr>
          <a:xfrm>
            <a:off x="756310" y="1473200"/>
            <a:ext cx="6232525" cy="4688205"/>
          </a:xfrm>
          <a:prstGeom prst="rect">
            <a:avLst/>
          </a:prstGeom>
        </p:spPr>
        <p:txBody>
          <a:bodyPr vert="horz" wrap="square" lIns="0" tIns="12700" rIns="0" bIns="0" rtlCol="0">
            <a:spAutoFit/>
          </a:bodyPr>
          <a:lstStyle/>
          <a:p>
            <a:pPr marL="469900">
              <a:lnSpc>
                <a:spcPct val="100000"/>
              </a:lnSpc>
              <a:spcBef>
                <a:spcPts val="100"/>
              </a:spcBef>
            </a:pPr>
            <a:r>
              <a:rPr sz="1800" dirty="0">
                <a:solidFill>
                  <a:srgbClr val="001F5F"/>
                </a:solidFill>
                <a:latin typeface="Verdana"/>
                <a:cs typeface="Verdana"/>
              </a:rPr>
              <a:t>var</a:t>
            </a:r>
            <a:r>
              <a:rPr sz="1800" spc="-25" dirty="0">
                <a:solidFill>
                  <a:srgbClr val="001F5F"/>
                </a:solidFill>
                <a:latin typeface="Verdana"/>
                <a:cs typeface="Verdana"/>
              </a:rPr>
              <a:t> </a:t>
            </a:r>
            <a:r>
              <a:rPr sz="1800" dirty="0">
                <a:solidFill>
                  <a:srgbClr val="001F5F"/>
                </a:solidFill>
                <a:latin typeface="Verdana"/>
                <a:cs typeface="Verdana"/>
              </a:rPr>
              <a:t>myList</a:t>
            </a:r>
            <a:r>
              <a:rPr sz="1800" spc="-10" dirty="0">
                <a:solidFill>
                  <a:srgbClr val="001F5F"/>
                </a:solidFill>
                <a:latin typeface="Verdana"/>
                <a:cs typeface="Verdana"/>
              </a:rPr>
              <a:t> </a:t>
            </a:r>
            <a:r>
              <a:rPr sz="1800" dirty="0">
                <a:solidFill>
                  <a:srgbClr val="001F5F"/>
                </a:solidFill>
                <a:latin typeface="Verdana"/>
                <a:cs typeface="Verdana"/>
              </a:rPr>
              <a:t>=</a:t>
            </a:r>
            <a:r>
              <a:rPr sz="1800" spc="-15" dirty="0">
                <a:solidFill>
                  <a:srgbClr val="001F5F"/>
                </a:solidFill>
                <a:latin typeface="Verdana"/>
                <a:cs typeface="Verdana"/>
              </a:rPr>
              <a:t> </a:t>
            </a:r>
            <a:r>
              <a:rPr sz="1800" dirty="0">
                <a:solidFill>
                  <a:srgbClr val="001F5F"/>
                </a:solidFill>
                <a:latin typeface="Verdana"/>
                <a:cs typeface="Verdana"/>
              </a:rPr>
              <a:t>[0,</a:t>
            </a:r>
            <a:r>
              <a:rPr sz="1800" spc="-10" dirty="0">
                <a:solidFill>
                  <a:srgbClr val="001F5F"/>
                </a:solidFill>
                <a:latin typeface="Verdana"/>
                <a:cs typeface="Verdana"/>
              </a:rPr>
              <a:t> </a:t>
            </a:r>
            <a:r>
              <a:rPr sz="1800" dirty="0">
                <a:solidFill>
                  <a:srgbClr val="001F5F"/>
                </a:solidFill>
                <a:latin typeface="Verdana"/>
                <a:cs typeface="Verdana"/>
              </a:rPr>
              <a:t>'one',</a:t>
            </a:r>
            <a:r>
              <a:rPr sz="1800" spc="-30" dirty="0">
                <a:solidFill>
                  <a:srgbClr val="001F5F"/>
                </a:solidFill>
                <a:latin typeface="Verdana"/>
                <a:cs typeface="Verdana"/>
              </a:rPr>
              <a:t> </a:t>
            </a:r>
            <a:r>
              <a:rPr sz="1800" dirty="0">
                <a:solidFill>
                  <a:srgbClr val="001F5F"/>
                </a:solidFill>
                <a:latin typeface="Verdana"/>
                <a:cs typeface="Verdana"/>
              </a:rPr>
              <a:t>'two',</a:t>
            </a:r>
            <a:r>
              <a:rPr sz="1800" spc="-10" dirty="0">
                <a:solidFill>
                  <a:srgbClr val="001F5F"/>
                </a:solidFill>
                <a:latin typeface="Verdana"/>
                <a:cs typeface="Verdana"/>
              </a:rPr>
              <a:t> </a:t>
            </a:r>
            <a:r>
              <a:rPr sz="1800" dirty="0">
                <a:solidFill>
                  <a:srgbClr val="001F5F"/>
                </a:solidFill>
                <a:latin typeface="Verdana"/>
                <a:cs typeface="Verdana"/>
              </a:rPr>
              <a:t>'three',</a:t>
            </a:r>
            <a:r>
              <a:rPr sz="1800" spc="-15" dirty="0">
                <a:solidFill>
                  <a:srgbClr val="001F5F"/>
                </a:solidFill>
                <a:latin typeface="Verdana"/>
                <a:cs typeface="Verdana"/>
              </a:rPr>
              <a:t> </a:t>
            </a:r>
            <a:r>
              <a:rPr sz="1800" dirty="0">
                <a:solidFill>
                  <a:srgbClr val="001F5F"/>
                </a:solidFill>
                <a:latin typeface="Verdana"/>
                <a:cs typeface="Verdana"/>
              </a:rPr>
              <a:t>'four',</a:t>
            </a:r>
            <a:r>
              <a:rPr sz="1800" spc="-10" dirty="0">
                <a:solidFill>
                  <a:srgbClr val="001F5F"/>
                </a:solidFill>
                <a:latin typeface="Verdana"/>
                <a:cs typeface="Verdana"/>
              </a:rPr>
              <a:t> 'five’];</a:t>
            </a:r>
            <a:endParaRPr sz="1800">
              <a:latin typeface="Verdana"/>
              <a:cs typeface="Verdana"/>
            </a:endParaRPr>
          </a:p>
          <a:p>
            <a:pPr>
              <a:lnSpc>
                <a:spcPct val="100000"/>
              </a:lnSpc>
              <a:spcBef>
                <a:spcPts val="30"/>
              </a:spcBef>
            </a:pPr>
            <a:endParaRPr sz="1750">
              <a:latin typeface="Verdana"/>
              <a:cs typeface="Verdana"/>
            </a:endParaRPr>
          </a:p>
          <a:p>
            <a:pPr marL="469900">
              <a:lnSpc>
                <a:spcPct val="100000"/>
              </a:lnSpc>
            </a:pPr>
            <a:r>
              <a:rPr sz="1800" dirty="0">
                <a:solidFill>
                  <a:srgbClr val="001F5F"/>
                </a:solidFill>
                <a:latin typeface="Verdana"/>
                <a:cs typeface="Verdana"/>
              </a:rPr>
              <a:t>//</a:t>
            </a:r>
            <a:r>
              <a:rPr sz="1800" spc="-20" dirty="0">
                <a:solidFill>
                  <a:srgbClr val="001F5F"/>
                </a:solidFill>
                <a:latin typeface="Verdana"/>
                <a:cs typeface="Verdana"/>
              </a:rPr>
              <a:t> </a:t>
            </a:r>
            <a:r>
              <a:rPr sz="1800" dirty="0">
                <a:solidFill>
                  <a:srgbClr val="001F5F"/>
                </a:solidFill>
                <a:latin typeface="Verdana"/>
                <a:cs typeface="Verdana"/>
              </a:rPr>
              <a:t>replace</a:t>
            </a:r>
            <a:r>
              <a:rPr sz="1800" spc="-5" dirty="0">
                <a:solidFill>
                  <a:srgbClr val="001F5F"/>
                </a:solidFill>
                <a:latin typeface="Verdana"/>
                <a:cs typeface="Verdana"/>
              </a:rPr>
              <a:t> </a:t>
            </a:r>
            <a:r>
              <a:rPr sz="1800" dirty="0">
                <a:solidFill>
                  <a:srgbClr val="001F5F"/>
                </a:solidFill>
                <a:latin typeface="Verdana"/>
                <a:cs typeface="Verdana"/>
              </a:rPr>
              <a:t>the</a:t>
            </a:r>
            <a:r>
              <a:rPr sz="1800" spc="-5" dirty="0">
                <a:solidFill>
                  <a:srgbClr val="001F5F"/>
                </a:solidFill>
                <a:latin typeface="Verdana"/>
                <a:cs typeface="Verdana"/>
              </a:rPr>
              <a:t> </a:t>
            </a:r>
            <a:r>
              <a:rPr sz="1800" dirty="0">
                <a:solidFill>
                  <a:srgbClr val="001F5F"/>
                </a:solidFill>
                <a:latin typeface="Verdana"/>
                <a:cs typeface="Verdana"/>
              </a:rPr>
              <a:t>item</a:t>
            </a:r>
            <a:r>
              <a:rPr sz="1800" spc="-15" dirty="0">
                <a:solidFill>
                  <a:srgbClr val="001F5F"/>
                </a:solidFill>
                <a:latin typeface="Verdana"/>
                <a:cs typeface="Verdana"/>
              </a:rPr>
              <a:t> </a:t>
            </a:r>
            <a:r>
              <a:rPr sz="1800" dirty="0">
                <a:solidFill>
                  <a:srgbClr val="001F5F"/>
                </a:solidFill>
                <a:latin typeface="Verdana"/>
                <a:cs typeface="Verdana"/>
              </a:rPr>
              <a:t>at</a:t>
            </a:r>
            <a:r>
              <a:rPr sz="1800" spc="-5" dirty="0">
                <a:solidFill>
                  <a:srgbClr val="001F5F"/>
                </a:solidFill>
                <a:latin typeface="Verdana"/>
                <a:cs typeface="Verdana"/>
              </a:rPr>
              <a:t> </a:t>
            </a:r>
            <a:r>
              <a:rPr sz="1800" dirty="0">
                <a:solidFill>
                  <a:srgbClr val="001F5F"/>
                </a:solidFill>
                <a:latin typeface="Verdana"/>
                <a:cs typeface="Verdana"/>
              </a:rPr>
              <a:t>index </a:t>
            </a:r>
            <a:r>
              <a:rPr sz="1800" spc="-25" dirty="0">
                <a:solidFill>
                  <a:srgbClr val="001F5F"/>
                </a:solidFill>
                <a:latin typeface="Verdana"/>
                <a:cs typeface="Verdana"/>
              </a:rPr>
              <a:t>'3’</a:t>
            </a:r>
            <a:endParaRPr sz="1800">
              <a:latin typeface="Verdana"/>
              <a:cs typeface="Verdana"/>
            </a:endParaRPr>
          </a:p>
          <a:p>
            <a:pPr marL="469900">
              <a:lnSpc>
                <a:spcPct val="100000"/>
              </a:lnSpc>
              <a:spcBef>
                <a:spcPts val="5"/>
              </a:spcBef>
            </a:pPr>
            <a:r>
              <a:rPr sz="1800" dirty="0">
                <a:solidFill>
                  <a:srgbClr val="001F5F"/>
                </a:solidFill>
                <a:latin typeface="Verdana"/>
                <a:cs typeface="Verdana"/>
              </a:rPr>
              <a:t>myList[3]</a:t>
            </a:r>
            <a:r>
              <a:rPr sz="1800" spc="-40" dirty="0">
                <a:solidFill>
                  <a:srgbClr val="001F5F"/>
                </a:solidFill>
                <a:latin typeface="Verdana"/>
                <a:cs typeface="Verdana"/>
              </a:rPr>
              <a:t> </a:t>
            </a:r>
            <a:r>
              <a:rPr sz="1800" dirty="0">
                <a:solidFill>
                  <a:srgbClr val="001F5F"/>
                </a:solidFill>
                <a:latin typeface="Verdana"/>
                <a:cs typeface="Verdana"/>
              </a:rPr>
              <a:t>=</a:t>
            </a:r>
            <a:r>
              <a:rPr sz="1800" spc="-10" dirty="0">
                <a:solidFill>
                  <a:srgbClr val="001F5F"/>
                </a:solidFill>
                <a:latin typeface="Verdana"/>
                <a:cs typeface="Verdana"/>
              </a:rPr>
              <a:t> </a:t>
            </a:r>
            <a:r>
              <a:rPr sz="1800" spc="-25" dirty="0">
                <a:solidFill>
                  <a:srgbClr val="001F5F"/>
                </a:solidFill>
                <a:latin typeface="Verdana"/>
                <a:cs typeface="Verdana"/>
              </a:rPr>
              <a:t>3;</a:t>
            </a:r>
            <a:endParaRPr sz="1800">
              <a:latin typeface="Verdana"/>
              <a:cs typeface="Verdana"/>
            </a:endParaRPr>
          </a:p>
          <a:p>
            <a:pPr marL="469900">
              <a:lnSpc>
                <a:spcPct val="100000"/>
              </a:lnSpc>
            </a:pPr>
            <a:r>
              <a:rPr sz="1800" spc="-10" dirty="0">
                <a:solidFill>
                  <a:srgbClr val="001F5F"/>
                </a:solidFill>
                <a:latin typeface="Verdana"/>
                <a:cs typeface="Verdana"/>
              </a:rPr>
              <a:t>print(myList);</a:t>
            </a:r>
            <a:endParaRPr sz="1800">
              <a:latin typeface="Verdana"/>
              <a:cs typeface="Verdana"/>
            </a:endParaRPr>
          </a:p>
          <a:p>
            <a:pPr>
              <a:lnSpc>
                <a:spcPct val="100000"/>
              </a:lnSpc>
              <a:spcBef>
                <a:spcPts val="35"/>
              </a:spcBef>
            </a:pPr>
            <a:endParaRPr sz="1750">
              <a:latin typeface="Verdana"/>
              <a:cs typeface="Verdana"/>
            </a:endParaRPr>
          </a:p>
          <a:p>
            <a:pPr marL="469900" marR="2087245">
              <a:lnSpc>
                <a:spcPct val="100000"/>
              </a:lnSpc>
            </a:pPr>
            <a:r>
              <a:rPr sz="1800" dirty="0">
                <a:solidFill>
                  <a:srgbClr val="001F5F"/>
                </a:solidFill>
                <a:latin typeface="Verdana"/>
                <a:cs typeface="Verdana"/>
              </a:rPr>
              <a:t>//</a:t>
            </a:r>
            <a:r>
              <a:rPr sz="1800" spc="-15" dirty="0">
                <a:solidFill>
                  <a:srgbClr val="001F5F"/>
                </a:solidFill>
                <a:latin typeface="Verdana"/>
                <a:cs typeface="Verdana"/>
              </a:rPr>
              <a:t> </a:t>
            </a:r>
            <a:r>
              <a:rPr sz="1800" dirty="0">
                <a:solidFill>
                  <a:srgbClr val="001F5F"/>
                </a:solidFill>
                <a:latin typeface="Verdana"/>
                <a:cs typeface="Verdana"/>
              </a:rPr>
              <a:t>replace the</a:t>
            </a:r>
            <a:r>
              <a:rPr sz="1800" spc="-5" dirty="0">
                <a:solidFill>
                  <a:srgbClr val="001F5F"/>
                </a:solidFill>
                <a:latin typeface="Verdana"/>
                <a:cs typeface="Verdana"/>
              </a:rPr>
              <a:t> </a:t>
            </a:r>
            <a:r>
              <a:rPr sz="1800" dirty="0">
                <a:solidFill>
                  <a:srgbClr val="001F5F"/>
                </a:solidFill>
                <a:latin typeface="Verdana"/>
                <a:cs typeface="Verdana"/>
              </a:rPr>
              <a:t>item</a:t>
            </a:r>
            <a:r>
              <a:rPr sz="1800" spc="-5" dirty="0">
                <a:solidFill>
                  <a:srgbClr val="001F5F"/>
                </a:solidFill>
                <a:latin typeface="Verdana"/>
                <a:cs typeface="Verdana"/>
              </a:rPr>
              <a:t> </a:t>
            </a:r>
            <a:r>
              <a:rPr sz="1800" dirty="0">
                <a:solidFill>
                  <a:srgbClr val="001F5F"/>
                </a:solidFill>
                <a:latin typeface="Verdana"/>
                <a:cs typeface="Verdana"/>
              </a:rPr>
              <a:t>at</a:t>
            </a:r>
            <a:r>
              <a:rPr sz="1800" spc="-5" dirty="0">
                <a:solidFill>
                  <a:srgbClr val="001F5F"/>
                </a:solidFill>
                <a:latin typeface="Verdana"/>
                <a:cs typeface="Verdana"/>
              </a:rPr>
              <a:t> </a:t>
            </a:r>
            <a:r>
              <a:rPr sz="1800" dirty="0">
                <a:solidFill>
                  <a:srgbClr val="001F5F"/>
                </a:solidFill>
                <a:latin typeface="Verdana"/>
                <a:cs typeface="Verdana"/>
              </a:rPr>
              <a:t>index</a:t>
            </a:r>
            <a:r>
              <a:rPr sz="1800" spc="5" dirty="0">
                <a:solidFill>
                  <a:srgbClr val="001F5F"/>
                </a:solidFill>
                <a:latin typeface="Verdana"/>
                <a:cs typeface="Verdana"/>
              </a:rPr>
              <a:t> </a:t>
            </a:r>
            <a:r>
              <a:rPr sz="1800" spc="-25" dirty="0">
                <a:solidFill>
                  <a:srgbClr val="001F5F"/>
                </a:solidFill>
                <a:latin typeface="Verdana"/>
                <a:cs typeface="Verdana"/>
              </a:rPr>
              <a:t>'1’ </a:t>
            </a:r>
            <a:r>
              <a:rPr sz="1800" dirty="0">
                <a:solidFill>
                  <a:srgbClr val="001F5F"/>
                </a:solidFill>
                <a:latin typeface="Verdana"/>
                <a:cs typeface="Verdana"/>
              </a:rPr>
              <a:t>myList.replaceRange(1,</a:t>
            </a:r>
            <a:r>
              <a:rPr sz="1800" spc="-80" dirty="0">
                <a:solidFill>
                  <a:srgbClr val="001F5F"/>
                </a:solidFill>
                <a:latin typeface="Verdana"/>
                <a:cs typeface="Verdana"/>
              </a:rPr>
              <a:t> </a:t>
            </a:r>
            <a:r>
              <a:rPr sz="1800" dirty="0">
                <a:solidFill>
                  <a:srgbClr val="001F5F"/>
                </a:solidFill>
                <a:latin typeface="Verdana"/>
                <a:cs typeface="Verdana"/>
              </a:rPr>
              <a:t>2,</a:t>
            </a:r>
            <a:r>
              <a:rPr sz="1800" spc="-55" dirty="0">
                <a:solidFill>
                  <a:srgbClr val="001F5F"/>
                </a:solidFill>
                <a:latin typeface="Verdana"/>
                <a:cs typeface="Verdana"/>
              </a:rPr>
              <a:t> </a:t>
            </a:r>
            <a:r>
              <a:rPr sz="1800" spc="-10" dirty="0">
                <a:solidFill>
                  <a:srgbClr val="001F5F"/>
                </a:solidFill>
                <a:latin typeface="Verdana"/>
                <a:cs typeface="Verdana"/>
              </a:rPr>
              <a:t>[1]); print(myList);</a:t>
            </a:r>
            <a:endParaRPr sz="1800">
              <a:latin typeface="Verdana"/>
              <a:cs typeface="Verdana"/>
            </a:endParaRPr>
          </a:p>
          <a:p>
            <a:pPr marL="469900">
              <a:lnSpc>
                <a:spcPct val="100000"/>
              </a:lnSpc>
            </a:pPr>
            <a:r>
              <a:rPr sz="1800" dirty="0">
                <a:solidFill>
                  <a:srgbClr val="001F5F"/>
                </a:solidFill>
                <a:latin typeface="Verdana"/>
                <a:cs typeface="Verdana"/>
              </a:rPr>
              <a:t>//</a:t>
            </a:r>
            <a:r>
              <a:rPr sz="1800" spc="-40" dirty="0">
                <a:solidFill>
                  <a:srgbClr val="001F5F"/>
                </a:solidFill>
                <a:latin typeface="Verdana"/>
                <a:cs typeface="Verdana"/>
              </a:rPr>
              <a:t> </a:t>
            </a:r>
            <a:r>
              <a:rPr sz="1800" dirty="0">
                <a:solidFill>
                  <a:srgbClr val="001F5F"/>
                </a:solidFill>
                <a:latin typeface="Verdana"/>
                <a:cs typeface="Verdana"/>
              </a:rPr>
              <a:t>[0,</a:t>
            </a:r>
            <a:r>
              <a:rPr sz="1800" spc="-15" dirty="0">
                <a:solidFill>
                  <a:srgbClr val="001F5F"/>
                </a:solidFill>
                <a:latin typeface="Verdana"/>
                <a:cs typeface="Verdana"/>
              </a:rPr>
              <a:t> </a:t>
            </a:r>
            <a:r>
              <a:rPr sz="1800" dirty="0">
                <a:solidFill>
                  <a:srgbClr val="001F5F"/>
                </a:solidFill>
                <a:latin typeface="Verdana"/>
                <a:cs typeface="Verdana"/>
              </a:rPr>
              <a:t>1,</a:t>
            </a:r>
            <a:r>
              <a:rPr sz="1800" spc="-40" dirty="0">
                <a:solidFill>
                  <a:srgbClr val="001F5F"/>
                </a:solidFill>
                <a:latin typeface="Verdana"/>
                <a:cs typeface="Verdana"/>
              </a:rPr>
              <a:t> </a:t>
            </a:r>
            <a:r>
              <a:rPr sz="1800" dirty="0">
                <a:solidFill>
                  <a:srgbClr val="001F5F"/>
                </a:solidFill>
                <a:latin typeface="Verdana"/>
                <a:cs typeface="Verdana"/>
              </a:rPr>
              <a:t>two,</a:t>
            </a:r>
            <a:r>
              <a:rPr sz="1800" spc="-40" dirty="0">
                <a:solidFill>
                  <a:srgbClr val="001F5F"/>
                </a:solidFill>
                <a:latin typeface="Verdana"/>
                <a:cs typeface="Verdana"/>
              </a:rPr>
              <a:t> </a:t>
            </a:r>
            <a:r>
              <a:rPr sz="1800" dirty="0">
                <a:solidFill>
                  <a:srgbClr val="001F5F"/>
                </a:solidFill>
                <a:latin typeface="Verdana"/>
                <a:cs typeface="Verdana"/>
              </a:rPr>
              <a:t>3,</a:t>
            </a:r>
            <a:r>
              <a:rPr sz="1800" spc="-15" dirty="0">
                <a:solidFill>
                  <a:srgbClr val="001F5F"/>
                </a:solidFill>
                <a:latin typeface="Verdana"/>
                <a:cs typeface="Verdana"/>
              </a:rPr>
              <a:t> </a:t>
            </a:r>
            <a:r>
              <a:rPr sz="1800" spc="-40" dirty="0">
                <a:solidFill>
                  <a:srgbClr val="001F5F"/>
                </a:solidFill>
                <a:latin typeface="Verdana"/>
                <a:cs typeface="Verdana"/>
              </a:rPr>
              <a:t>four,</a:t>
            </a:r>
            <a:r>
              <a:rPr sz="1800" spc="-15" dirty="0">
                <a:solidFill>
                  <a:srgbClr val="001F5F"/>
                </a:solidFill>
                <a:latin typeface="Verdana"/>
                <a:cs typeface="Verdana"/>
              </a:rPr>
              <a:t> </a:t>
            </a:r>
            <a:r>
              <a:rPr sz="1800" spc="-20" dirty="0">
                <a:solidFill>
                  <a:srgbClr val="001F5F"/>
                </a:solidFill>
                <a:latin typeface="Verdana"/>
                <a:cs typeface="Verdana"/>
              </a:rPr>
              <a:t>five]</a:t>
            </a:r>
            <a:endParaRPr sz="1800">
              <a:latin typeface="Verdana"/>
              <a:cs typeface="Verdana"/>
            </a:endParaRPr>
          </a:p>
          <a:p>
            <a:pPr>
              <a:lnSpc>
                <a:spcPct val="100000"/>
              </a:lnSpc>
            </a:pPr>
            <a:endParaRPr sz="2200">
              <a:latin typeface="Verdana"/>
              <a:cs typeface="Verdana"/>
            </a:endParaRPr>
          </a:p>
          <a:p>
            <a:pPr marL="469900" marR="250825">
              <a:lnSpc>
                <a:spcPct val="100000"/>
              </a:lnSpc>
              <a:spcBef>
                <a:spcPts val="1650"/>
              </a:spcBef>
            </a:pPr>
            <a:r>
              <a:rPr sz="1800" dirty="0">
                <a:solidFill>
                  <a:srgbClr val="001F5F"/>
                </a:solidFill>
                <a:latin typeface="Verdana"/>
                <a:cs typeface="Verdana"/>
              </a:rPr>
              <a:t>//</a:t>
            </a:r>
            <a:r>
              <a:rPr sz="1800" spc="-20" dirty="0">
                <a:solidFill>
                  <a:srgbClr val="001F5F"/>
                </a:solidFill>
                <a:latin typeface="Verdana"/>
                <a:cs typeface="Verdana"/>
              </a:rPr>
              <a:t> </a:t>
            </a:r>
            <a:r>
              <a:rPr sz="1800" dirty="0">
                <a:solidFill>
                  <a:srgbClr val="001F5F"/>
                </a:solidFill>
                <a:latin typeface="Verdana"/>
                <a:cs typeface="Verdana"/>
              </a:rPr>
              <a:t>replace</a:t>
            </a:r>
            <a:r>
              <a:rPr sz="1800" spc="-5" dirty="0">
                <a:solidFill>
                  <a:srgbClr val="001F5F"/>
                </a:solidFill>
                <a:latin typeface="Verdana"/>
                <a:cs typeface="Verdana"/>
              </a:rPr>
              <a:t> </a:t>
            </a:r>
            <a:r>
              <a:rPr sz="1800" dirty="0">
                <a:solidFill>
                  <a:srgbClr val="001F5F"/>
                </a:solidFill>
                <a:latin typeface="Verdana"/>
                <a:cs typeface="Verdana"/>
              </a:rPr>
              <a:t>the</a:t>
            </a:r>
            <a:r>
              <a:rPr sz="1800" spc="-5" dirty="0">
                <a:solidFill>
                  <a:srgbClr val="001F5F"/>
                </a:solidFill>
                <a:latin typeface="Verdana"/>
                <a:cs typeface="Verdana"/>
              </a:rPr>
              <a:t> </a:t>
            </a:r>
            <a:r>
              <a:rPr sz="1800" dirty="0">
                <a:solidFill>
                  <a:srgbClr val="001F5F"/>
                </a:solidFill>
                <a:latin typeface="Verdana"/>
                <a:cs typeface="Verdana"/>
              </a:rPr>
              <a:t>items</a:t>
            </a:r>
            <a:r>
              <a:rPr sz="1800" spc="-15" dirty="0">
                <a:solidFill>
                  <a:srgbClr val="001F5F"/>
                </a:solidFill>
                <a:latin typeface="Verdana"/>
                <a:cs typeface="Verdana"/>
              </a:rPr>
              <a:t> </a:t>
            </a:r>
            <a:r>
              <a:rPr sz="1800" dirty="0">
                <a:solidFill>
                  <a:srgbClr val="001F5F"/>
                </a:solidFill>
                <a:latin typeface="Verdana"/>
                <a:cs typeface="Verdana"/>
              </a:rPr>
              <a:t>from</a:t>
            </a:r>
            <a:r>
              <a:rPr sz="1800" spc="-15" dirty="0">
                <a:solidFill>
                  <a:srgbClr val="001F5F"/>
                </a:solidFill>
                <a:latin typeface="Verdana"/>
                <a:cs typeface="Verdana"/>
              </a:rPr>
              <a:t> </a:t>
            </a:r>
            <a:r>
              <a:rPr sz="1800" dirty="0">
                <a:solidFill>
                  <a:srgbClr val="001F5F"/>
                </a:solidFill>
                <a:latin typeface="Verdana"/>
                <a:cs typeface="Verdana"/>
              </a:rPr>
              <a:t>index 2</a:t>
            </a:r>
            <a:r>
              <a:rPr sz="1800" spc="-10" dirty="0">
                <a:solidFill>
                  <a:srgbClr val="001F5F"/>
                </a:solidFill>
                <a:latin typeface="Verdana"/>
                <a:cs typeface="Verdana"/>
              </a:rPr>
              <a:t> </a:t>
            </a:r>
            <a:r>
              <a:rPr sz="1800" dirty="0">
                <a:solidFill>
                  <a:srgbClr val="001F5F"/>
                </a:solidFill>
                <a:latin typeface="Verdana"/>
                <a:cs typeface="Verdana"/>
              </a:rPr>
              <a:t>to </a:t>
            </a:r>
            <a:r>
              <a:rPr sz="1800" spc="-50" dirty="0">
                <a:solidFill>
                  <a:srgbClr val="001F5F"/>
                </a:solidFill>
                <a:latin typeface="Verdana"/>
                <a:cs typeface="Verdana"/>
              </a:rPr>
              <a:t>4 </a:t>
            </a:r>
            <a:r>
              <a:rPr sz="1800" dirty="0">
                <a:solidFill>
                  <a:srgbClr val="001F5F"/>
                </a:solidFill>
                <a:latin typeface="Verdana"/>
                <a:cs typeface="Verdana"/>
              </a:rPr>
              <a:t>myList.replaceRange(2,</a:t>
            </a:r>
            <a:r>
              <a:rPr sz="1800" spc="-60" dirty="0">
                <a:solidFill>
                  <a:srgbClr val="001F5F"/>
                </a:solidFill>
                <a:latin typeface="Verdana"/>
                <a:cs typeface="Verdana"/>
              </a:rPr>
              <a:t> </a:t>
            </a:r>
            <a:r>
              <a:rPr sz="1800" dirty="0">
                <a:solidFill>
                  <a:srgbClr val="001F5F"/>
                </a:solidFill>
                <a:latin typeface="Verdana"/>
                <a:cs typeface="Verdana"/>
              </a:rPr>
              <a:t>5,</a:t>
            </a:r>
            <a:r>
              <a:rPr sz="1800" spc="-25" dirty="0">
                <a:solidFill>
                  <a:srgbClr val="001F5F"/>
                </a:solidFill>
                <a:latin typeface="Verdana"/>
                <a:cs typeface="Verdana"/>
              </a:rPr>
              <a:t> </a:t>
            </a:r>
            <a:r>
              <a:rPr sz="1800" dirty="0">
                <a:solidFill>
                  <a:srgbClr val="001F5F"/>
                </a:solidFill>
                <a:latin typeface="Verdana"/>
                <a:cs typeface="Verdana"/>
              </a:rPr>
              <a:t>['new</a:t>
            </a:r>
            <a:r>
              <a:rPr sz="1800" spc="10" dirty="0">
                <a:solidFill>
                  <a:srgbClr val="001F5F"/>
                </a:solidFill>
                <a:latin typeface="Verdana"/>
                <a:cs typeface="Verdana"/>
              </a:rPr>
              <a:t> </a:t>
            </a:r>
            <a:r>
              <a:rPr sz="1800" dirty="0">
                <a:solidFill>
                  <a:srgbClr val="001F5F"/>
                </a:solidFill>
                <a:latin typeface="Verdana"/>
                <a:cs typeface="Verdana"/>
              </a:rPr>
              <a:t>2',</a:t>
            </a:r>
            <a:r>
              <a:rPr sz="1800" spc="-30" dirty="0">
                <a:solidFill>
                  <a:srgbClr val="001F5F"/>
                </a:solidFill>
                <a:latin typeface="Verdana"/>
                <a:cs typeface="Verdana"/>
              </a:rPr>
              <a:t> </a:t>
            </a:r>
            <a:r>
              <a:rPr sz="1800" dirty="0">
                <a:solidFill>
                  <a:srgbClr val="001F5F"/>
                </a:solidFill>
                <a:latin typeface="Verdana"/>
                <a:cs typeface="Verdana"/>
              </a:rPr>
              <a:t>'3 and</a:t>
            </a:r>
            <a:r>
              <a:rPr sz="1800" spc="5" dirty="0">
                <a:solidFill>
                  <a:srgbClr val="001F5F"/>
                </a:solidFill>
                <a:latin typeface="Verdana"/>
                <a:cs typeface="Verdana"/>
              </a:rPr>
              <a:t> </a:t>
            </a:r>
            <a:r>
              <a:rPr sz="1800" spc="-10" dirty="0">
                <a:solidFill>
                  <a:srgbClr val="001F5F"/>
                </a:solidFill>
                <a:latin typeface="Verdana"/>
                <a:cs typeface="Verdana"/>
              </a:rPr>
              <a:t>4']); print(myList);</a:t>
            </a:r>
            <a:endParaRPr sz="1800">
              <a:latin typeface="Verdana"/>
              <a:cs typeface="Verdana"/>
            </a:endParaRPr>
          </a:p>
          <a:p>
            <a:pPr>
              <a:lnSpc>
                <a:spcPct val="100000"/>
              </a:lnSpc>
              <a:spcBef>
                <a:spcPts val="15"/>
              </a:spcBef>
            </a:pPr>
            <a:endParaRPr sz="175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Sort</a:t>
            </a:r>
            <a:r>
              <a:rPr spc="-40" dirty="0"/>
              <a:t> </a:t>
            </a:r>
            <a:r>
              <a:rPr spc="-10" dirty="0"/>
              <a:t>Method</a:t>
            </a:r>
          </a:p>
        </p:txBody>
      </p:sp>
      <p:sp>
        <p:nvSpPr>
          <p:cNvPr id="3" name="object 3"/>
          <p:cNvSpPr txBox="1"/>
          <p:nvPr/>
        </p:nvSpPr>
        <p:spPr>
          <a:xfrm>
            <a:off x="756310" y="1289126"/>
            <a:ext cx="6353175" cy="277050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30" dirty="0">
                <a:solidFill>
                  <a:srgbClr val="001F5F"/>
                </a:solidFill>
                <a:latin typeface="Verdana"/>
                <a:cs typeface="Verdana"/>
              </a:rPr>
              <a:t> </a:t>
            </a:r>
            <a:r>
              <a:rPr sz="1800" dirty="0">
                <a:solidFill>
                  <a:srgbClr val="001F5F"/>
                </a:solidFill>
                <a:latin typeface="Verdana"/>
                <a:cs typeface="Verdana"/>
              </a:rPr>
              <a:t>main()</a:t>
            </a:r>
            <a:r>
              <a:rPr sz="1800" spc="-40" dirty="0">
                <a:solidFill>
                  <a:srgbClr val="001F5F"/>
                </a:solidFill>
                <a:latin typeface="Verdana"/>
                <a:cs typeface="Verdana"/>
              </a:rPr>
              <a:t> </a:t>
            </a:r>
            <a:r>
              <a:rPr sz="1800" spc="-60" dirty="0">
                <a:solidFill>
                  <a:srgbClr val="001F5F"/>
                </a:solidFill>
                <a:latin typeface="Verdana"/>
                <a:cs typeface="Verdana"/>
              </a:rPr>
              <a:t>{</a:t>
            </a:r>
            <a:endParaRPr sz="1800">
              <a:latin typeface="Verdana"/>
              <a:cs typeface="Verdana"/>
            </a:endParaRPr>
          </a:p>
          <a:p>
            <a:pPr marL="12700">
              <a:lnSpc>
                <a:spcPct val="100000"/>
              </a:lnSpc>
              <a:spcBef>
                <a:spcPts val="5"/>
              </a:spcBef>
            </a:pPr>
            <a:r>
              <a:rPr sz="1800" dirty="0">
                <a:solidFill>
                  <a:srgbClr val="001F5F"/>
                </a:solidFill>
                <a:latin typeface="Verdana"/>
                <a:cs typeface="Verdana"/>
              </a:rPr>
              <a:t>var</a:t>
            </a:r>
            <a:r>
              <a:rPr sz="1800" spc="-20" dirty="0">
                <a:solidFill>
                  <a:srgbClr val="001F5F"/>
                </a:solidFill>
                <a:latin typeface="Verdana"/>
                <a:cs typeface="Verdana"/>
              </a:rPr>
              <a:t> </a:t>
            </a:r>
            <a:r>
              <a:rPr sz="1800" dirty="0">
                <a:solidFill>
                  <a:srgbClr val="001F5F"/>
                </a:solidFill>
                <a:latin typeface="Verdana"/>
                <a:cs typeface="Verdana"/>
              </a:rPr>
              <a:t>intList</a:t>
            </a:r>
            <a:r>
              <a:rPr sz="1800" spc="5" dirty="0">
                <a:solidFill>
                  <a:srgbClr val="001F5F"/>
                </a:solidFill>
                <a:latin typeface="Verdana"/>
                <a:cs typeface="Verdana"/>
              </a:rPr>
              <a:t> </a:t>
            </a:r>
            <a:r>
              <a:rPr sz="1800" dirty="0">
                <a:solidFill>
                  <a:srgbClr val="001F5F"/>
                </a:solidFill>
                <a:latin typeface="Verdana"/>
                <a:cs typeface="Verdana"/>
              </a:rPr>
              <a:t>= [0,</a:t>
            </a:r>
            <a:r>
              <a:rPr sz="1800" spc="-15" dirty="0">
                <a:solidFill>
                  <a:srgbClr val="001F5F"/>
                </a:solidFill>
                <a:latin typeface="Verdana"/>
                <a:cs typeface="Verdana"/>
              </a:rPr>
              <a:t> </a:t>
            </a:r>
            <a:r>
              <a:rPr sz="1800" dirty="0">
                <a:solidFill>
                  <a:srgbClr val="001F5F"/>
                </a:solidFill>
                <a:latin typeface="Verdana"/>
                <a:cs typeface="Verdana"/>
              </a:rPr>
              <a:t>5, 2,</a:t>
            </a:r>
            <a:r>
              <a:rPr sz="1800" spc="-15" dirty="0">
                <a:solidFill>
                  <a:srgbClr val="001F5F"/>
                </a:solidFill>
                <a:latin typeface="Verdana"/>
                <a:cs typeface="Verdana"/>
              </a:rPr>
              <a:t> </a:t>
            </a:r>
            <a:r>
              <a:rPr sz="1800" dirty="0">
                <a:solidFill>
                  <a:srgbClr val="001F5F"/>
                </a:solidFill>
                <a:latin typeface="Verdana"/>
                <a:cs typeface="Verdana"/>
              </a:rPr>
              <a:t>3,</a:t>
            </a:r>
            <a:r>
              <a:rPr sz="1800" spc="5" dirty="0">
                <a:solidFill>
                  <a:srgbClr val="001F5F"/>
                </a:solidFill>
                <a:latin typeface="Verdana"/>
                <a:cs typeface="Verdana"/>
              </a:rPr>
              <a:t> </a:t>
            </a:r>
            <a:r>
              <a:rPr sz="1800" dirty="0">
                <a:solidFill>
                  <a:srgbClr val="001F5F"/>
                </a:solidFill>
                <a:latin typeface="Verdana"/>
                <a:cs typeface="Verdana"/>
              </a:rPr>
              <a:t>8,</a:t>
            </a:r>
            <a:r>
              <a:rPr sz="1800" spc="-15" dirty="0">
                <a:solidFill>
                  <a:srgbClr val="001F5F"/>
                </a:solidFill>
                <a:latin typeface="Verdana"/>
                <a:cs typeface="Verdana"/>
              </a:rPr>
              <a:t> </a:t>
            </a:r>
            <a:r>
              <a:rPr sz="1800" dirty="0">
                <a:solidFill>
                  <a:srgbClr val="001F5F"/>
                </a:solidFill>
                <a:latin typeface="Verdana"/>
                <a:cs typeface="Verdana"/>
              </a:rPr>
              <a:t>17,</a:t>
            </a:r>
            <a:r>
              <a:rPr sz="1800" spc="5" dirty="0">
                <a:solidFill>
                  <a:srgbClr val="001F5F"/>
                </a:solidFill>
                <a:latin typeface="Verdana"/>
                <a:cs typeface="Verdana"/>
              </a:rPr>
              <a:t> </a:t>
            </a:r>
            <a:r>
              <a:rPr sz="1800" spc="-20" dirty="0">
                <a:solidFill>
                  <a:srgbClr val="001F5F"/>
                </a:solidFill>
                <a:latin typeface="Verdana"/>
                <a:cs typeface="Verdana"/>
              </a:rPr>
              <a:t>11];</a:t>
            </a:r>
            <a:endParaRPr sz="1800">
              <a:latin typeface="Verdana"/>
              <a:cs typeface="Verdana"/>
            </a:endParaRPr>
          </a:p>
          <a:p>
            <a:pPr marL="12700">
              <a:lnSpc>
                <a:spcPct val="100000"/>
              </a:lnSpc>
            </a:pPr>
            <a:r>
              <a:rPr sz="1800" spc="-10" dirty="0">
                <a:solidFill>
                  <a:srgbClr val="001F5F"/>
                </a:solidFill>
                <a:latin typeface="Verdana"/>
                <a:cs typeface="Verdana"/>
              </a:rPr>
              <a:t>intList.sort();</a:t>
            </a:r>
            <a:endParaRPr sz="1800">
              <a:latin typeface="Verdana"/>
              <a:cs typeface="Verdana"/>
            </a:endParaRPr>
          </a:p>
          <a:p>
            <a:pPr marL="12700">
              <a:lnSpc>
                <a:spcPct val="100000"/>
              </a:lnSpc>
            </a:pPr>
            <a:r>
              <a:rPr sz="1800" spc="-10" dirty="0">
                <a:solidFill>
                  <a:srgbClr val="001F5F"/>
                </a:solidFill>
                <a:latin typeface="Verdana"/>
                <a:cs typeface="Verdana"/>
              </a:rPr>
              <a:t>print(intList);</a:t>
            </a:r>
            <a:endParaRPr sz="1800">
              <a:latin typeface="Verdana"/>
              <a:cs typeface="Verdana"/>
            </a:endParaRPr>
          </a:p>
          <a:p>
            <a:pPr>
              <a:lnSpc>
                <a:spcPct val="100000"/>
              </a:lnSpc>
              <a:spcBef>
                <a:spcPts val="35"/>
              </a:spcBef>
            </a:pPr>
            <a:endParaRPr sz="1750">
              <a:latin typeface="Verdana"/>
              <a:cs typeface="Verdana"/>
            </a:endParaRPr>
          </a:p>
          <a:p>
            <a:pPr marL="12700">
              <a:lnSpc>
                <a:spcPct val="100000"/>
              </a:lnSpc>
            </a:pPr>
            <a:r>
              <a:rPr sz="1800" dirty="0">
                <a:solidFill>
                  <a:srgbClr val="001F5F"/>
                </a:solidFill>
                <a:latin typeface="Verdana"/>
                <a:cs typeface="Verdana"/>
              </a:rPr>
              <a:t>var</a:t>
            </a:r>
            <a:r>
              <a:rPr sz="1800" spc="-35" dirty="0">
                <a:solidFill>
                  <a:srgbClr val="001F5F"/>
                </a:solidFill>
                <a:latin typeface="Verdana"/>
                <a:cs typeface="Verdana"/>
              </a:rPr>
              <a:t> </a:t>
            </a:r>
            <a:r>
              <a:rPr sz="1800" dirty="0">
                <a:solidFill>
                  <a:srgbClr val="001F5F"/>
                </a:solidFill>
                <a:latin typeface="Verdana"/>
                <a:cs typeface="Verdana"/>
              </a:rPr>
              <a:t>tringList</a:t>
            </a:r>
            <a:r>
              <a:rPr sz="1800" spc="-40" dirty="0">
                <a:solidFill>
                  <a:srgbClr val="001F5F"/>
                </a:solidFill>
                <a:latin typeface="Verdana"/>
                <a:cs typeface="Verdana"/>
              </a:rPr>
              <a:t> </a:t>
            </a:r>
            <a:r>
              <a:rPr sz="1800" dirty="0">
                <a:solidFill>
                  <a:srgbClr val="001F5F"/>
                </a:solidFill>
                <a:latin typeface="Verdana"/>
                <a:cs typeface="Verdana"/>
              </a:rPr>
              <a:t>=</a:t>
            </a:r>
            <a:r>
              <a:rPr sz="1800" spc="-15" dirty="0">
                <a:solidFill>
                  <a:srgbClr val="001F5F"/>
                </a:solidFill>
                <a:latin typeface="Verdana"/>
                <a:cs typeface="Verdana"/>
              </a:rPr>
              <a:t> </a:t>
            </a:r>
            <a:r>
              <a:rPr sz="1800" dirty="0">
                <a:solidFill>
                  <a:srgbClr val="001F5F"/>
                </a:solidFill>
                <a:latin typeface="Verdana"/>
                <a:cs typeface="Verdana"/>
              </a:rPr>
              <a:t>['vue',</a:t>
            </a:r>
            <a:r>
              <a:rPr sz="1800" spc="5" dirty="0">
                <a:solidFill>
                  <a:srgbClr val="001F5F"/>
                </a:solidFill>
                <a:latin typeface="Verdana"/>
                <a:cs typeface="Verdana"/>
              </a:rPr>
              <a:t> </a:t>
            </a:r>
            <a:r>
              <a:rPr sz="1800" dirty="0">
                <a:solidFill>
                  <a:srgbClr val="001F5F"/>
                </a:solidFill>
                <a:latin typeface="Verdana"/>
                <a:cs typeface="Verdana"/>
              </a:rPr>
              <a:t>'kotlin','dart',</a:t>
            </a:r>
            <a:r>
              <a:rPr sz="1800" spc="-15" dirty="0">
                <a:solidFill>
                  <a:srgbClr val="001F5F"/>
                </a:solidFill>
                <a:latin typeface="Verdana"/>
                <a:cs typeface="Verdana"/>
              </a:rPr>
              <a:t> </a:t>
            </a:r>
            <a:r>
              <a:rPr sz="1800" dirty="0">
                <a:solidFill>
                  <a:srgbClr val="001F5F"/>
                </a:solidFill>
                <a:latin typeface="Verdana"/>
                <a:cs typeface="Verdana"/>
              </a:rPr>
              <a:t>'angular',</a:t>
            </a:r>
            <a:r>
              <a:rPr sz="1800" spc="-10" dirty="0">
                <a:solidFill>
                  <a:srgbClr val="001F5F"/>
                </a:solidFill>
                <a:latin typeface="Verdana"/>
                <a:cs typeface="Verdana"/>
              </a:rPr>
              <a:t> 'flutter'];</a:t>
            </a:r>
            <a:endParaRPr sz="1800">
              <a:latin typeface="Verdana"/>
              <a:cs typeface="Verdana"/>
            </a:endParaRPr>
          </a:p>
          <a:p>
            <a:pPr marL="12700">
              <a:lnSpc>
                <a:spcPct val="100000"/>
              </a:lnSpc>
            </a:pPr>
            <a:r>
              <a:rPr sz="1800" spc="-10" dirty="0">
                <a:solidFill>
                  <a:srgbClr val="001F5F"/>
                </a:solidFill>
                <a:latin typeface="Verdana"/>
                <a:cs typeface="Verdana"/>
              </a:rPr>
              <a:t>tringList.sort();</a:t>
            </a:r>
            <a:endParaRPr sz="1800">
              <a:latin typeface="Verdana"/>
              <a:cs typeface="Verdana"/>
            </a:endParaRPr>
          </a:p>
          <a:p>
            <a:pPr marL="12700">
              <a:lnSpc>
                <a:spcPct val="100000"/>
              </a:lnSpc>
            </a:pPr>
            <a:r>
              <a:rPr sz="1800" spc="-10" dirty="0">
                <a:solidFill>
                  <a:srgbClr val="001F5F"/>
                </a:solidFill>
                <a:latin typeface="Verdana"/>
                <a:cs typeface="Verdana"/>
              </a:rPr>
              <a:t>print(tringList);</a:t>
            </a:r>
            <a:endParaRPr sz="1800">
              <a:latin typeface="Verdana"/>
              <a:cs typeface="Verdana"/>
            </a:endParaRPr>
          </a:p>
          <a:p>
            <a:pPr>
              <a:lnSpc>
                <a:spcPct val="100000"/>
              </a:lnSpc>
              <a:spcBef>
                <a:spcPts val="35"/>
              </a:spcBef>
            </a:pPr>
            <a:endParaRPr sz="175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1375" y="450545"/>
            <a:ext cx="5503545" cy="512445"/>
          </a:xfrm>
          <a:prstGeom prst="rect">
            <a:avLst/>
          </a:prstGeom>
        </p:spPr>
        <p:txBody>
          <a:bodyPr vert="horz" wrap="square" lIns="0" tIns="12065" rIns="0" bIns="0" rtlCol="0">
            <a:spAutoFit/>
          </a:bodyPr>
          <a:lstStyle/>
          <a:p>
            <a:pPr marL="12700">
              <a:lnSpc>
                <a:spcPct val="100000"/>
              </a:lnSpc>
              <a:spcBef>
                <a:spcPts val="95"/>
              </a:spcBef>
            </a:pPr>
            <a:r>
              <a:rPr dirty="0"/>
              <a:t>isEmpty</a:t>
            </a:r>
            <a:r>
              <a:rPr spc="-75" dirty="0"/>
              <a:t> </a:t>
            </a:r>
            <a:r>
              <a:rPr dirty="0"/>
              <a:t>&amp;</a:t>
            </a:r>
            <a:r>
              <a:rPr spc="-130" dirty="0"/>
              <a:t> </a:t>
            </a:r>
            <a:r>
              <a:rPr dirty="0"/>
              <a:t>isNotEmpty</a:t>
            </a:r>
            <a:r>
              <a:rPr spc="-70" dirty="0"/>
              <a:t> </a:t>
            </a:r>
            <a:r>
              <a:rPr spc="-10" dirty="0"/>
              <a:t>Method</a:t>
            </a:r>
          </a:p>
        </p:txBody>
      </p:sp>
      <p:sp>
        <p:nvSpPr>
          <p:cNvPr id="3" name="object 3"/>
          <p:cNvSpPr txBox="1"/>
          <p:nvPr/>
        </p:nvSpPr>
        <p:spPr>
          <a:xfrm>
            <a:off x="741375" y="1222070"/>
            <a:ext cx="3635375" cy="52406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30" dirty="0">
                <a:solidFill>
                  <a:srgbClr val="001F5F"/>
                </a:solidFill>
                <a:latin typeface="Verdana"/>
                <a:cs typeface="Verdana"/>
              </a:rPr>
              <a:t> </a:t>
            </a:r>
            <a:r>
              <a:rPr sz="1800" dirty="0">
                <a:solidFill>
                  <a:srgbClr val="001F5F"/>
                </a:solidFill>
                <a:latin typeface="Verdana"/>
                <a:cs typeface="Verdana"/>
              </a:rPr>
              <a:t>main()</a:t>
            </a:r>
            <a:r>
              <a:rPr sz="1800" spc="-40" dirty="0">
                <a:solidFill>
                  <a:srgbClr val="001F5F"/>
                </a:solidFill>
                <a:latin typeface="Verdana"/>
                <a:cs typeface="Verdana"/>
              </a:rPr>
              <a:t> </a:t>
            </a:r>
            <a:r>
              <a:rPr sz="1800" spc="-60" dirty="0">
                <a:solidFill>
                  <a:srgbClr val="001F5F"/>
                </a:solidFill>
                <a:latin typeface="Verdana"/>
                <a:cs typeface="Verdana"/>
              </a:rPr>
              <a:t>{</a:t>
            </a:r>
            <a:endParaRPr sz="1800">
              <a:latin typeface="Verdana"/>
              <a:cs typeface="Verdana"/>
            </a:endParaRPr>
          </a:p>
          <a:p>
            <a:pPr marL="173990">
              <a:lnSpc>
                <a:spcPct val="100000"/>
              </a:lnSpc>
              <a:spcBef>
                <a:spcPts val="5"/>
              </a:spcBef>
            </a:pPr>
            <a:r>
              <a:rPr sz="1800" dirty="0">
                <a:solidFill>
                  <a:srgbClr val="001F5F"/>
                </a:solidFill>
                <a:latin typeface="Verdana"/>
                <a:cs typeface="Verdana"/>
              </a:rPr>
              <a:t>List</a:t>
            </a:r>
            <a:r>
              <a:rPr sz="1800" spc="-10" dirty="0">
                <a:solidFill>
                  <a:srgbClr val="001F5F"/>
                </a:solidFill>
                <a:latin typeface="Verdana"/>
                <a:cs typeface="Verdana"/>
              </a:rPr>
              <a:t> </a:t>
            </a:r>
            <a:r>
              <a:rPr sz="1800" dirty="0">
                <a:solidFill>
                  <a:srgbClr val="001F5F"/>
                </a:solidFill>
                <a:latin typeface="Verdana"/>
                <a:cs typeface="Verdana"/>
              </a:rPr>
              <a:t>vals</a:t>
            </a:r>
            <a:r>
              <a:rPr sz="1800" spc="-20"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spc="-25" dirty="0">
                <a:solidFill>
                  <a:srgbClr val="001F5F"/>
                </a:solidFill>
                <a:latin typeface="Verdana"/>
                <a:cs typeface="Verdana"/>
              </a:rPr>
              <a:t>[];</a:t>
            </a:r>
            <a:endParaRPr sz="1800">
              <a:latin typeface="Verdana"/>
              <a:cs typeface="Verdana"/>
            </a:endParaRPr>
          </a:p>
          <a:p>
            <a:pPr marL="173990">
              <a:lnSpc>
                <a:spcPct val="100000"/>
              </a:lnSpc>
            </a:pPr>
            <a:r>
              <a:rPr sz="1800" dirty="0">
                <a:solidFill>
                  <a:srgbClr val="001F5F"/>
                </a:solidFill>
                <a:latin typeface="Verdana"/>
                <a:cs typeface="Verdana"/>
              </a:rPr>
              <a:t>if</a:t>
            </a:r>
            <a:r>
              <a:rPr sz="1800" spc="-30" dirty="0">
                <a:solidFill>
                  <a:srgbClr val="001F5F"/>
                </a:solidFill>
                <a:latin typeface="Verdana"/>
                <a:cs typeface="Verdana"/>
              </a:rPr>
              <a:t> </a:t>
            </a:r>
            <a:r>
              <a:rPr sz="1800" dirty="0">
                <a:solidFill>
                  <a:srgbClr val="001F5F"/>
                </a:solidFill>
                <a:latin typeface="Verdana"/>
                <a:cs typeface="Verdana"/>
              </a:rPr>
              <a:t>(vals.isEmpty)</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335280">
              <a:lnSpc>
                <a:spcPct val="100000"/>
              </a:lnSpc>
            </a:pPr>
            <a:r>
              <a:rPr sz="1800" dirty="0">
                <a:solidFill>
                  <a:srgbClr val="001F5F"/>
                </a:solidFill>
                <a:latin typeface="Verdana"/>
                <a:cs typeface="Verdana"/>
              </a:rPr>
              <a:t>print('the</a:t>
            </a:r>
            <a:r>
              <a:rPr sz="1800" spc="-15" dirty="0">
                <a:solidFill>
                  <a:srgbClr val="001F5F"/>
                </a:solidFill>
                <a:latin typeface="Verdana"/>
                <a:cs typeface="Verdana"/>
              </a:rPr>
              <a:t> </a:t>
            </a:r>
            <a:r>
              <a:rPr sz="1800" dirty="0">
                <a:solidFill>
                  <a:srgbClr val="001F5F"/>
                </a:solidFill>
                <a:latin typeface="Verdana"/>
                <a:cs typeface="Verdana"/>
              </a:rPr>
              <a:t>list</a:t>
            </a:r>
            <a:r>
              <a:rPr sz="1800" spc="-10" dirty="0">
                <a:solidFill>
                  <a:srgbClr val="001F5F"/>
                </a:solidFill>
                <a:latin typeface="Verdana"/>
                <a:cs typeface="Verdana"/>
              </a:rPr>
              <a:t> </a:t>
            </a:r>
            <a:r>
              <a:rPr sz="1800" dirty="0">
                <a:solidFill>
                  <a:srgbClr val="001F5F"/>
                </a:solidFill>
                <a:latin typeface="Verdana"/>
                <a:cs typeface="Verdana"/>
              </a:rPr>
              <a:t>is</a:t>
            </a:r>
            <a:r>
              <a:rPr sz="1800" spc="5" dirty="0">
                <a:solidFill>
                  <a:srgbClr val="001F5F"/>
                </a:solidFill>
                <a:latin typeface="Verdana"/>
                <a:cs typeface="Verdana"/>
              </a:rPr>
              <a:t> </a:t>
            </a:r>
            <a:r>
              <a:rPr sz="1800" spc="-10" dirty="0">
                <a:solidFill>
                  <a:srgbClr val="001F5F"/>
                </a:solidFill>
                <a:latin typeface="Verdana"/>
                <a:cs typeface="Verdana"/>
              </a:rPr>
              <a:t>empty');</a:t>
            </a:r>
            <a:endParaRPr sz="1800">
              <a:latin typeface="Verdana"/>
              <a:cs typeface="Verdana"/>
            </a:endParaRPr>
          </a:p>
          <a:p>
            <a:pPr marL="173990">
              <a:lnSpc>
                <a:spcPct val="100000"/>
              </a:lnSpc>
            </a:pPr>
            <a:r>
              <a:rPr sz="1800" dirty="0">
                <a:solidFill>
                  <a:srgbClr val="001F5F"/>
                </a:solidFill>
                <a:latin typeface="Verdana"/>
                <a:cs typeface="Verdana"/>
              </a:rPr>
              <a:t>}</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vals.add(1);</a:t>
            </a:r>
            <a:endParaRPr sz="1800">
              <a:latin typeface="Verdana"/>
              <a:cs typeface="Verdana"/>
            </a:endParaRPr>
          </a:p>
          <a:p>
            <a:pPr marL="173990">
              <a:lnSpc>
                <a:spcPct val="100000"/>
              </a:lnSpc>
            </a:pPr>
            <a:r>
              <a:rPr sz="1800" spc="-10" dirty="0">
                <a:solidFill>
                  <a:srgbClr val="001F5F"/>
                </a:solidFill>
                <a:latin typeface="Verdana"/>
                <a:cs typeface="Verdana"/>
              </a:rPr>
              <a:t>vals.add(2);</a:t>
            </a:r>
            <a:endParaRPr sz="1800">
              <a:latin typeface="Verdana"/>
              <a:cs typeface="Verdana"/>
            </a:endParaRPr>
          </a:p>
          <a:p>
            <a:pPr marL="173990">
              <a:lnSpc>
                <a:spcPct val="100000"/>
              </a:lnSpc>
            </a:pPr>
            <a:r>
              <a:rPr sz="1800" spc="-10" dirty="0">
                <a:solidFill>
                  <a:srgbClr val="001F5F"/>
                </a:solidFill>
                <a:latin typeface="Verdana"/>
                <a:cs typeface="Verdana"/>
              </a:rPr>
              <a:t>vals.add(3);</a:t>
            </a:r>
            <a:endParaRPr sz="1800">
              <a:latin typeface="Verdana"/>
              <a:cs typeface="Verdana"/>
            </a:endParaRPr>
          </a:p>
          <a:p>
            <a:pPr marL="173990">
              <a:lnSpc>
                <a:spcPct val="100000"/>
              </a:lnSpc>
              <a:spcBef>
                <a:spcPts val="5"/>
              </a:spcBef>
            </a:pPr>
            <a:r>
              <a:rPr sz="1800" dirty="0">
                <a:solidFill>
                  <a:srgbClr val="001F5F"/>
                </a:solidFill>
                <a:latin typeface="Verdana"/>
                <a:cs typeface="Verdana"/>
              </a:rPr>
              <a:t>if</a:t>
            </a:r>
            <a:r>
              <a:rPr sz="1800" spc="-5" dirty="0">
                <a:solidFill>
                  <a:srgbClr val="001F5F"/>
                </a:solidFill>
                <a:latin typeface="Verdana"/>
                <a:cs typeface="Verdana"/>
              </a:rPr>
              <a:t> </a:t>
            </a:r>
            <a:r>
              <a:rPr sz="1800" dirty="0">
                <a:solidFill>
                  <a:srgbClr val="001F5F"/>
                </a:solidFill>
                <a:latin typeface="Verdana"/>
                <a:cs typeface="Verdana"/>
              </a:rPr>
              <a:t>(vals.isNotEmpty)</a:t>
            </a:r>
            <a:r>
              <a:rPr sz="1800" spc="-4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335280">
              <a:lnSpc>
                <a:spcPct val="100000"/>
              </a:lnSpc>
            </a:pPr>
            <a:r>
              <a:rPr sz="1800" dirty="0">
                <a:solidFill>
                  <a:srgbClr val="001F5F"/>
                </a:solidFill>
                <a:latin typeface="Verdana"/>
                <a:cs typeface="Verdana"/>
              </a:rPr>
              <a:t>print('the</a:t>
            </a:r>
            <a:r>
              <a:rPr sz="1800" spc="-15" dirty="0">
                <a:solidFill>
                  <a:srgbClr val="001F5F"/>
                </a:solidFill>
                <a:latin typeface="Verdana"/>
                <a:cs typeface="Verdana"/>
              </a:rPr>
              <a:t> </a:t>
            </a:r>
            <a:r>
              <a:rPr sz="1800" dirty="0">
                <a:solidFill>
                  <a:srgbClr val="001F5F"/>
                </a:solidFill>
                <a:latin typeface="Verdana"/>
                <a:cs typeface="Verdana"/>
              </a:rPr>
              <a:t>list</a:t>
            </a:r>
            <a:r>
              <a:rPr sz="1800" spc="-10" dirty="0">
                <a:solidFill>
                  <a:srgbClr val="001F5F"/>
                </a:solidFill>
                <a:latin typeface="Verdana"/>
                <a:cs typeface="Verdana"/>
              </a:rPr>
              <a:t> </a:t>
            </a:r>
            <a:r>
              <a:rPr sz="1800" dirty="0">
                <a:solidFill>
                  <a:srgbClr val="001F5F"/>
                </a:solidFill>
                <a:latin typeface="Verdana"/>
                <a:cs typeface="Verdana"/>
              </a:rPr>
              <a:t>is not</a:t>
            </a:r>
            <a:r>
              <a:rPr sz="1800" spc="-10" dirty="0">
                <a:solidFill>
                  <a:srgbClr val="001F5F"/>
                </a:solidFill>
                <a:latin typeface="Verdana"/>
                <a:cs typeface="Verdana"/>
              </a:rPr>
              <a:t> empty');</a:t>
            </a:r>
            <a:endParaRPr sz="1800">
              <a:latin typeface="Verdana"/>
              <a:cs typeface="Verdana"/>
            </a:endParaRPr>
          </a:p>
          <a:p>
            <a:pPr marL="173990">
              <a:lnSpc>
                <a:spcPct val="100000"/>
              </a:lnSpc>
            </a:pPr>
            <a:r>
              <a:rPr sz="1800" dirty="0">
                <a:solidFill>
                  <a:srgbClr val="001F5F"/>
                </a:solidFill>
                <a:latin typeface="Verdana"/>
                <a:cs typeface="Verdana"/>
              </a:rPr>
              <a:t>}</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vals.clear();</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dirty="0">
                <a:solidFill>
                  <a:srgbClr val="001F5F"/>
                </a:solidFill>
                <a:latin typeface="Verdana"/>
                <a:cs typeface="Verdana"/>
              </a:rPr>
              <a:t>if</a:t>
            </a:r>
            <a:r>
              <a:rPr sz="1800" spc="-30" dirty="0">
                <a:solidFill>
                  <a:srgbClr val="001F5F"/>
                </a:solidFill>
                <a:latin typeface="Verdana"/>
                <a:cs typeface="Verdana"/>
              </a:rPr>
              <a:t> </a:t>
            </a:r>
            <a:r>
              <a:rPr sz="1800" dirty="0">
                <a:solidFill>
                  <a:srgbClr val="001F5F"/>
                </a:solidFill>
                <a:latin typeface="Verdana"/>
                <a:cs typeface="Verdana"/>
              </a:rPr>
              <a:t>(vals.isEmpty)</a:t>
            </a:r>
            <a:r>
              <a:rPr sz="1800" spc="-4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335280">
              <a:lnSpc>
                <a:spcPct val="100000"/>
              </a:lnSpc>
            </a:pPr>
            <a:r>
              <a:rPr sz="1800" dirty="0">
                <a:solidFill>
                  <a:srgbClr val="001F5F"/>
                </a:solidFill>
                <a:latin typeface="Verdana"/>
                <a:cs typeface="Verdana"/>
              </a:rPr>
              <a:t>print('the</a:t>
            </a:r>
            <a:r>
              <a:rPr sz="1800" spc="-10" dirty="0">
                <a:solidFill>
                  <a:srgbClr val="001F5F"/>
                </a:solidFill>
                <a:latin typeface="Verdana"/>
                <a:cs typeface="Verdana"/>
              </a:rPr>
              <a:t> </a:t>
            </a:r>
            <a:r>
              <a:rPr sz="1800" dirty="0">
                <a:solidFill>
                  <a:srgbClr val="001F5F"/>
                </a:solidFill>
                <a:latin typeface="Verdana"/>
                <a:cs typeface="Verdana"/>
              </a:rPr>
              <a:t>list</a:t>
            </a:r>
            <a:r>
              <a:rPr sz="1800" spc="-10" dirty="0">
                <a:solidFill>
                  <a:srgbClr val="001F5F"/>
                </a:solidFill>
                <a:latin typeface="Verdana"/>
                <a:cs typeface="Verdana"/>
              </a:rPr>
              <a:t> </a:t>
            </a:r>
            <a:r>
              <a:rPr sz="1800" dirty="0">
                <a:solidFill>
                  <a:srgbClr val="001F5F"/>
                </a:solidFill>
                <a:latin typeface="Verdana"/>
                <a:cs typeface="Verdana"/>
              </a:rPr>
              <a:t>is</a:t>
            </a:r>
            <a:r>
              <a:rPr sz="1800" spc="10" dirty="0">
                <a:solidFill>
                  <a:srgbClr val="001F5F"/>
                </a:solidFill>
                <a:latin typeface="Verdana"/>
                <a:cs typeface="Verdana"/>
              </a:rPr>
              <a:t> </a:t>
            </a:r>
            <a:r>
              <a:rPr sz="1800" spc="-10" dirty="0">
                <a:solidFill>
                  <a:srgbClr val="001F5F"/>
                </a:solidFill>
                <a:latin typeface="Verdana"/>
                <a:cs typeface="Verdana"/>
              </a:rPr>
              <a:t>empty');</a:t>
            </a:r>
            <a:endParaRPr sz="1800">
              <a:latin typeface="Verdana"/>
              <a:cs typeface="Verdana"/>
            </a:endParaRPr>
          </a:p>
          <a:p>
            <a:pPr marL="173990">
              <a:lnSpc>
                <a:spcPct val="100000"/>
              </a:lnSpc>
            </a:pPr>
            <a:r>
              <a:rPr sz="1800" dirty="0">
                <a:solidFill>
                  <a:srgbClr val="001F5F"/>
                </a:solidFill>
                <a:latin typeface="Verdana"/>
                <a:cs typeface="Verdana"/>
              </a:rPr>
              <a:t>}</a:t>
            </a:r>
            <a:endParaRPr sz="1800">
              <a:latin typeface="Verdana"/>
              <a:cs typeface="Verdana"/>
            </a:endParaRPr>
          </a:p>
          <a:p>
            <a:pPr marL="12700">
              <a:lnSpc>
                <a:spcPct val="100000"/>
              </a:lnSpc>
              <a:spcBef>
                <a:spcPts val="5"/>
              </a:spcBef>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Reversed</a:t>
            </a:r>
            <a:r>
              <a:rPr spc="-229" dirty="0"/>
              <a:t> </a:t>
            </a:r>
            <a:r>
              <a:rPr spc="-10" dirty="0"/>
              <a:t>Method</a:t>
            </a:r>
          </a:p>
        </p:txBody>
      </p:sp>
      <p:sp>
        <p:nvSpPr>
          <p:cNvPr id="3" name="object 3"/>
          <p:cNvSpPr txBox="1"/>
          <p:nvPr/>
        </p:nvSpPr>
        <p:spPr>
          <a:xfrm>
            <a:off x="756310" y="1402460"/>
            <a:ext cx="4528185" cy="276987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40" dirty="0">
                <a:solidFill>
                  <a:srgbClr val="001F5F"/>
                </a:solidFill>
                <a:latin typeface="Verdana"/>
                <a:cs typeface="Verdana"/>
              </a:rPr>
              <a:t> </a:t>
            </a:r>
            <a:r>
              <a:rPr sz="1800" dirty="0">
                <a:solidFill>
                  <a:srgbClr val="001F5F"/>
                </a:solidFill>
                <a:latin typeface="Verdana"/>
                <a:cs typeface="Verdana"/>
              </a:rPr>
              <a:t>main()</a:t>
            </a:r>
            <a:r>
              <a:rPr sz="1800" spc="-30" dirty="0">
                <a:solidFill>
                  <a:srgbClr val="001F5F"/>
                </a:solidFill>
                <a:latin typeface="Verdana"/>
                <a:cs typeface="Verdana"/>
              </a:rPr>
              <a:t> </a:t>
            </a:r>
            <a:r>
              <a:rPr sz="1800" spc="-50" dirty="0">
                <a:solidFill>
                  <a:srgbClr val="001F5F"/>
                </a:solidFill>
                <a:latin typeface="Verdana"/>
                <a:cs typeface="Verdana"/>
              </a:rPr>
              <a:t>{</a:t>
            </a:r>
            <a:endParaRPr sz="1800">
              <a:latin typeface="Verdana"/>
              <a:cs typeface="Verdana"/>
            </a:endParaRPr>
          </a:p>
          <a:p>
            <a:pPr marL="173990">
              <a:lnSpc>
                <a:spcPct val="100000"/>
              </a:lnSpc>
            </a:pPr>
            <a:r>
              <a:rPr sz="1800" dirty="0">
                <a:solidFill>
                  <a:srgbClr val="001F5F"/>
                </a:solidFill>
                <a:latin typeface="Verdana"/>
                <a:cs typeface="Verdana"/>
              </a:rPr>
              <a:t>var</a:t>
            </a:r>
            <a:r>
              <a:rPr sz="1800" spc="-20" dirty="0">
                <a:solidFill>
                  <a:srgbClr val="001F5F"/>
                </a:solidFill>
                <a:latin typeface="Verdana"/>
                <a:cs typeface="Verdana"/>
              </a:rPr>
              <a:t> </a:t>
            </a:r>
            <a:r>
              <a:rPr sz="1800" dirty="0">
                <a:solidFill>
                  <a:srgbClr val="001F5F"/>
                </a:solidFill>
                <a:latin typeface="Verdana"/>
                <a:cs typeface="Verdana"/>
              </a:rPr>
              <a:t>vals</a:t>
            </a:r>
            <a:r>
              <a:rPr sz="1800" spc="-15"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dirty="0">
                <a:solidFill>
                  <a:srgbClr val="001F5F"/>
                </a:solidFill>
                <a:latin typeface="Verdana"/>
                <a:cs typeface="Verdana"/>
              </a:rPr>
              <a:t>[8, 4,</a:t>
            </a:r>
            <a:r>
              <a:rPr sz="1800" spc="-20" dirty="0">
                <a:solidFill>
                  <a:srgbClr val="001F5F"/>
                </a:solidFill>
                <a:latin typeface="Verdana"/>
                <a:cs typeface="Verdana"/>
              </a:rPr>
              <a:t> </a:t>
            </a:r>
            <a:r>
              <a:rPr sz="1800" dirty="0">
                <a:solidFill>
                  <a:srgbClr val="001F5F"/>
                </a:solidFill>
                <a:latin typeface="Verdana"/>
                <a:cs typeface="Verdana"/>
              </a:rPr>
              <a:t>1,</a:t>
            </a:r>
            <a:r>
              <a:rPr sz="1800" spc="-5" dirty="0">
                <a:solidFill>
                  <a:srgbClr val="001F5F"/>
                </a:solidFill>
                <a:latin typeface="Verdana"/>
                <a:cs typeface="Verdana"/>
              </a:rPr>
              <a:t> </a:t>
            </a:r>
            <a:r>
              <a:rPr sz="1800" dirty="0">
                <a:solidFill>
                  <a:srgbClr val="001F5F"/>
                </a:solidFill>
                <a:latin typeface="Verdana"/>
                <a:cs typeface="Verdana"/>
              </a:rPr>
              <a:t>2,</a:t>
            </a:r>
            <a:r>
              <a:rPr sz="1800" spc="-15" dirty="0">
                <a:solidFill>
                  <a:srgbClr val="001F5F"/>
                </a:solidFill>
                <a:latin typeface="Verdana"/>
                <a:cs typeface="Verdana"/>
              </a:rPr>
              <a:t> </a:t>
            </a:r>
            <a:r>
              <a:rPr sz="1800" dirty="0">
                <a:solidFill>
                  <a:srgbClr val="001F5F"/>
                </a:solidFill>
                <a:latin typeface="Verdana"/>
                <a:cs typeface="Verdana"/>
              </a:rPr>
              <a:t>4,</a:t>
            </a:r>
            <a:r>
              <a:rPr sz="1800" spc="-5" dirty="0">
                <a:solidFill>
                  <a:srgbClr val="001F5F"/>
                </a:solidFill>
                <a:latin typeface="Verdana"/>
                <a:cs typeface="Verdana"/>
              </a:rPr>
              <a:t> </a:t>
            </a:r>
            <a:r>
              <a:rPr sz="1800" dirty="0">
                <a:solidFill>
                  <a:srgbClr val="001F5F"/>
                </a:solidFill>
                <a:latin typeface="Verdana"/>
                <a:cs typeface="Verdana"/>
              </a:rPr>
              <a:t>5,</a:t>
            </a:r>
            <a:r>
              <a:rPr sz="1800" spc="-15" dirty="0">
                <a:solidFill>
                  <a:srgbClr val="001F5F"/>
                </a:solidFill>
                <a:latin typeface="Verdana"/>
                <a:cs typeface="Verdana"/>
              </a:rPr>
              <a:t> </a:t>
            </a:r>
            <a:r>
              <a:rPr sz="1800" spc="-25" dirty="0">
                <a:solidFill>
                  <a:srgbClr val="001F5F"/>
                </a:solidFill>
                <a:latin typeface="Verdana"/>
                <a:cs typeface="Verdana"/>
              </a:rPr>
              <a:t>9];</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dirty="0">
                <a:solidFill>
                  <a:srgbClr val="001F5F"/>
                </a:solidFill>
                <a:latin typeface="Verdana"/>
                <a:cs typeface="Verdana"/>
              </a:rPr>
              <a:t>var</a:t>
            </a:r>
            <a:r>
              <a:rPr sz="1800" spc="-45" dirty="0">
                <a:solidFill>
                  <a:srgbClr val="001F5F"/>
                </a:solidFill>
                <a:latin typeface="Verdana"/>
                <a:cs typeface="Verdana"/>
              </a:rPr>
              <a:t> </a:t>
            </a:r>
            <a:r>
              <a:rPr sz="1800" dirty="0">
                <a:solidFill>
                  <a:srgbClr val="001F5F"/>
                </a:solidFill>
                <a:latin typeface="Verdana"/>
                <a:cs typeface="Verdana"/>
              </a:rPr>
              <a:t>reversed</a:t>
            </a:r>
            <a:r>
              <a:rPr sz="1800" spc="-20" dirty="0">
                <a:solidFill>
                  <a:srgbClr val="001F5F"/>
                </a:solidFill>
                <a:latin typeface="Verdana"/>
                <a:cs typeface="Verdana"/>
              </a:rPr>
              <a:t> </a:t>
            </a:r>
            <a:r>
              <a:rPr sz="1800" dirty="0">
                <a:solidFill>
                  <a:srgbClr val="001F5F"/>
                </a:solidFill>
                <a:latin typeface="Verdana"/>
                <a:cs typeface="Verdana"/>
              </a:rPr>
              <a:t>=</a:t>
            </a:r>
            <a:r>
              <a:rPr sz="1800" spc="-10" dirty="0">
                <a:solidFill>
                  <a:srgbClr val="001F5F"/>
                </a:solidFill>
                <a:latin typeface="Verdana"/>
                <a:cs typeface="Verdana"/>
              </a:rPr>
              <a:t> List.of(vals.reversed);</a:t>
            </a:r>
            <a:endParaRPr sz="1800">
              <a:latin typeface="Verdana"/>
              <a:cs typeface="Verdana"/>
            </a:endParaRPr>
          </a:p>
          <a:p>
            <a:pPr marL="173990">
              <a:lnSpc>
                <a:spcPct val="100000"/>
              </a:lnSpc>
            </a:pPr>
            <a:r>
              <a:rPr sz="1800" spc="-10" dirty="0">
                <a:solidFill>
                  <a:srgbClr val="001F5F"/>
                </a:solidFill>
                <a:latin typeface="Verdana"/>
                <a:cs typeface="Verdana"/>
              </a:rPr>
              <a:t>print(reversed);</a:t>
            </a:r>
            <a:endParaRPr sz="180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a:p>
            <a:pPr>
              <a:lnSpc>
                <a:spcPct val="100000"/>
              </a:lnSpc>
            </a:pPr>
            <a:endParaRPr sz="2200">
              <a:latin typeface="Verdana"/>
              <a:cs typeface="Verdana"/>
            </a:endParaRPr>
          </a:p>
          <a:p>
            <a:pPr marL="12700">
              <a:lnSpc>
                <a:spcPct val="100000"/>
              </a:lnSpc>
              <a:spcBef>
                <a:spcPts val="1650"/>
              </a:spcBef>
            </a:pPr>
            <a:r>
              <a:rPr sz="1800" dirty="0">
                <a:latin typeface="Verdana"/>
                <a:cs typeface="Verdana"/>
              </a:rPr>
              <a:t>Reversed</a:t>
            </a:r>
            <a:r>
              <a:rPr sz="1800" spc="-10" dirty="0">
                <a:latin typeface="Verdana"/>
                <a:cs typeface="Verdana"/>
              </a:rPr>
              <a:t> </a:t>
            </a:r>
            <a:r>
              <a:rPr sz="1800" dirty="0">
                <a:latin typeface="Verdana"/>
                <a:cs typeface="Verdana"/>
              </a:rPr>
              <a:t>List</a:t>
            </a:r>
            <a:r>
              <a:rPr sz="1800" spc="-50" dirty="0">
                <a:latin typeface="Verdana"/>
                <a:cs typeface="Verdana"/>
              </a:rPr>
              <a:t> </a:t>
            </a:r>
            <a:r>
              <a:rPr sz="1800" dirty="0">
                <a:latin typeface="Verdana"/>
                <a:cs typeface="Verdana"/>
              </a:rPr>
              <a:t>will</a:t>
            </a:r>
            <a:r>
              <a:rPr sz="1800" spc="-5" dirty="0">
                <a:latin typeface="Verdana"/>
                <a:cs typeface="Verdana"/>
              </a:rPr>
              <a:t> </a:t>
            </a:r>
            <a:r>
              <a:rPr sz="1800" spc="-25" dirty="0">
                <a:latin typeface="Verdana"/>
                <a:cs typeface="Verdana"/>
              </a:rPr>
              <a:t>be:</a:t>
            </a:r>
            <a:endParaRPr sz="1800">
              <a:latin typeface="Verdana"/>
              <a:cs typeface="Verdana"/>
            </a:endParaRPr>
          </a:p>
          <a:p>
            <a:pPr marL="12700">
              <a:lnSpc>
                <a:spcPct val="100000"/>
              </a:lnSpc>
            </a:pPr>
            <a:r>
              <a:rPr sz="1800" dirty="0">
                <a:latin typeface="Verdana"/>
                <a:cs typeface="Verdana"/>
              </a:rPr>
              <a:t>[9,</a:t>
            </a:r>
            <a:r>
              <a:rPr sz="1800" spc="-20" dirty="0">
                <a:latin typeface="Verdana"/>
                <a:cs typeface="Verdana"/>
              </a:rPr>
              <a:t> </a:t>
            </a:r>
            <a:r>
              <a:rPr sz="1800" dirty="0">
                <a:latin typeface="Verdana"/>
                <a:cs typeface="Verdana"/>
              </a:rPr>
              <a:t>5,</a:t>
            </a:r>
            <a:r>
              <a:rPr sz="1800" spc="5" dirty="0">
                <a:latin typeface="Verdana"/>
                <a:cs typeface="Verdana"/>
              </a:rPr>
              <a:t> </a:t>
            </a:r>
            <a:r>
              <a:rPr sz="1800" dirty="0">
                <a:latin typeface="Verdana"/>
                <a:cs typeface="Verdana"/>
              </a:rPr>
              <a:t>4,</a:t>
            </a:r>
            <a:r>
              <a:rPr sz="1800" spc="5" dirty="0">
                <a:latin typeface="Verdana"/>
                <a:cs typeface="Verdana"/>
              </a:rPr>
              <a:t> </a:t>
            </a:r>
            <a:r>
              <a:rPr sz="1800" dirty="0">
                <a:latin typeface="Verdana"/>
                <a:cs typeface="Verdana"/>
              </a:rPr>
              <a:t>2,</a:t>
            </a:r>
            <a:r>
              <a:rPr sz="1800" spc="-25" dirty="0">
                <a:latin typeface="Verdana"/>
                <a:cs typeface="Verdana"/>
              </a:rPr>
              <a:t> </a:t>
            </a:r>
            <a:r>
              <a:rPr sz="1800" dirty="0">
                <a:latin typeface="Verdana"/>
                <a:cs typeface="Verdana"/>
              </a:rPr>
              <a:t>1,</a:t>
            </a:r>
            <a:r>
              <a:rPr sz="1800" spc="5" dirty="0">
                <a:latin typeface="Verdana"/>
                <a:cs typeface="Verdana"/>
              </a:rPr>
              <a:t> </a:t>
            </a:r>
            <a:r>
              <a:rPr sz="1800" dirty="0">
                <a:latin typeface="Verdana"/>
                <a:cs typeface="Verdana"/>
              </a:rPr>
              <a:t>4,</a:t>
            </a:r>
            <a:r>
              <a:rPr sz="1800" spc="-20" dirty="0">
                <a:latin typeface="Verdana"/>
                <a:cs typeface="Verdana"/>
              </a:rPr>
              <a:t> </a:t>
            </a:r>
            <a:r>
              <a:rPr sz="1800" spc="-25" dirty="0">
                <a:latin typeface="Verdana"/>
                <a:cs typeface="Verdana"/>
              </a:rPr>
              <a:t>8]</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Add</a:t>
            </a:r>
            <a:r>
              <a:rPr spc="-40" dirty="0"/>
              <a:t> </a:t>
            </a:r>
            <a:r>
              <a:rPr spc="-10" dirty="0"/>
              <a:t>Methods</a:t>
            </a:r>
          </a:p>
        </p:txBody>
      </p:sp>
      <p:sp>
        <p:nvSpPr>
          <p:cNvPr id="3" name="object 3"/>
          <p:cNvSpPr txBox="1"/>
          <p:nvPr/>
        </p:nvSpPr>
        <p:spPr>
          <a:xfrm>
            <a:off x="756310" y="1289126"/>
            <a:ext cx="3390265" cy="304482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30" dirty="0">
                <a:solidFill>
                  <a:srgbClr val="001F5F"/>
                </a:solidFill>
                <a:latin typeface="Verdana"/>
                <a:cs typeface="Verdana"/>
              </a:rPr>
              <a:t> </a:t>
            </a:r>
            <a:r>
              <a:rPr sz="1800" dirty="0">
                <a:solidFill>
                  <a:srgbClr val="001F5F"/>
                </a:solidFill>
                <a:latin typeface="Verdana"/>
                <a:cs typeface="Verdana"/>
              </a:rPr>
              <a:t>main()</a:t>
            </a:r>
            <a:r>
              <a:rPr sz="1800" spc="-40" dirty="0">
                <a:solidFill>
                  <a:srgbClr val="001F5F"/>
                </a:solidFill>
                <a:latin typeface="Verdana"/>
                <a:cs typeface="Verdana"/>
              </a:rPr>
              <a:t> </a:t>
            </a:r>
            <a:r>
              <a:rPr sz="1800" spc="-60" dirty="0">
                <a:solidFill>
                  <a:srgbClr val="001F5F"/>
                </a:solidFill>
                <a:latin typeface="Verdana"/>
                <a:cs typeface="Verdana"/>
              </a:rPr>
              <a:t>{</a:t>
            </a:r>
            <a:endParaRPr sz="1800">
              <a:latin typeface="Verdana"/>
              <a:cs typeface="Verdana"/>
            </a:endParaRPr>
          </a:p>
          <a:p>
            <a:pPr marL="173990">
              <a:lnSpc>
                <a:spcPct val="100000"/>
              </a:lnSpc>
              <a:spcBef>
                <a:spcPts val="5"/>
              </a:spcBef>
            </a:pPr>
            <a:r>
              <a:rPr sz="1800" dirty="0">
                <a:solidFill>
                  <a:srgbClr val="001F5F"/>
                </a:solidFill>
                <a:latin typeface="Verdana"/>
                <a:cs typeface="Verdana"/>
              </a:rPr>
              <a:t>var</a:t>
            </a:r>
            <a:r>
              <a:rPr sz="1800" spc="-30" dirty="0">
                <a:solidFill>
                  <a:srgbClr val="001F5F"/>
                </a:solidFill>
                <a:latin typeface="Verdana"/>
                <a:cs typeface="Verdana"/>
              </a:rPr>
              <a:t> </a:t>
            </a:r>
            <a:r>
              <a:rPr sz="1800" dirty="0">
                <a:solidFill>
                  <a:srgbClr val="001F5F"/>
                </a:solidFill>
                <a:latin typeface="Verdana"/>
                <a:cs typeface="Verdana"/>
              </a:rPr>
              <a:t>vals</a:t>
            </a:r>
            <a:r>
              <a:rPr sz="1800" spc="-25" dirty="0">
                <a:solidFill>
                  <a:srgbClr val="001F5F"/>
                </a:solidFill>
                <a:latin typeface="Verdana"/>
                <a:cs typeface="Verdana"/>
              </a:rPr>
              <a:t> </a:t>
            </a:r>
            <a:r>
              <a:rPr sz="1800" dirty="0">
                <a:solidFill>
                  <a:srgbClr val="001F5F"/>
                </a:solidFill>
                <a:latin typeface="Verdana"/>
                <a:cs typeface="Verdana"/>
              </a:rPr>
              <a:t>=</a:t>
            </a:r>
            <a:r>
              <a:rPr sz="1800" spc="-10" dirty="0">
                <a:solidFill>
                  <a:srgbClr val="001F5F"/>
                </a:solidFill>
                <a:latin typeface="Verdana"/>
                <a:cs typeface="Verdana"/>
              </a:rPr>
              <a:t> </a:t>
            </a:r>
            <a:r>
              <a:rPr sz="1800" dirty="0">
                <a:solidFill>
                  <a:srgbClr val="001F5F"/>
                </a:solidFill>
                <a:latin typeface="Verdana"/>
                <a:cs typeface="Verdana"/>
              </a:rPr>
              <a:t>[1,</a:t>
            </a:r>
            <a:r>
              <a:rPr sz="1800" spc="-10" dirty="0">
                <a:solidFill>
                  <a:srgbClr val="001F5F"/>
                </a:solidFill>
                <a:latin typeface="Verdana"/>
                <a:cs typeface="Verdana"/>
              </a:rPr>
              <a:t> </a:t>
            </a:r>
            <a:r>
              <a:rPr sz="1800" dirty="0">
                <a:solidFill>
                  <a:srgbClr val="001F5F"/>
                </a:solidFill>
                <a:latin typeface="Verdana"/>
                <a:cs typeface="Verdana"/>
              </a:rPr>
              <a:t>2,</a:t>
            </a:r>
            <a:r>
              <a:rPr sz="1800" spc="-25" dirty="0">
                <a:solidFill>
                  <a:srgbClr val="001F5F"/>
                </a:solidFill>
                <a:latin typeface="Verdana"/>
                <a:cs typeface="Verdana"/>
              </a:rPr>
              <a:t> 3];</a:t>
            </a:r>
            <a:endParaRPr sz="1800">
              <a:latin typeface="Verdana"/>
              <a:cs typeface="Verdana"/>
            </a:endParaRPr>
          </a:p>
          <a:p>
            <a:pPr>
              <a:lnSpc>
                <a:spcPct val="100000"/>
              </a:lnSpc>
              <a:spcBef>
                <a:spcPts val="35"/>
              </a:spcBef>
            </a:pPr>
            <a:endParaRPr sz="1750">
              <a:latin typeface="Verdana"/>
              <a:cs typeface="Verdana"/>
            </a:endParaRPr>
          </a:p>
          <a:p>
            <a:pPr marL="173990" marR="687705">
              <a:lnSpc>
                <a:spcPct val="100000"/>
              </a:lnSpc>
            </a:pPr>
            <a:r>
              <a:rPr sz="1800" spc="-10" dirty="0">
                <a:solidFill>
                  <a:srgbClr val="001F5F"/>
                </a:solidFill>
                <a:latin typeface="Verdana"/>
                <a:cs typeface="Verdana"/>
              </a:rPr>
              <a:t>vals.add(4); </a:t>
            </a:r>
            <a:r>
              <a:rPr sz="1800" dirty="0">
                <a:solidFill>
                  <a:srgbClr val="001F5F"/>
                </a:solidFill>
                <a:latin typeface="Verdana"/>
                <a:cs typeface="Verdana"/>
              </a:rPr>
              <a:t>vals.addAll([5,</a:t>
            </a:r>
            <a:r>
              <a:rPr sz="1800" spc="-60" dirty="0">
                <a:solidFill>
                  <a:srgbClr val="001F5F"/>
                </a:solidFill>
                <a:latin typeface="Verdana"/>
                <a:cs typeface="Verdana"/>
              </a:rPr>
              <a:t> </a:t>
            </a:r>
            <a:r>
              <a:rPr sz="1800" dirty="0">
                <a:solidFill>
                  <a:srgbClr val="001F5F"/>
                </a:solidFill>
                <a:latin typeface="Verdana"/>
                <a:cs typeface="Verdana"/>
              </a:rPr>
              <a:t>6,</a:t>
            </a:r>
            <a:r>
              <a:rPr sz="1800" spc="-10" dirty="0">
                <a:solidFill>
                  <a:srgbClr val="001F5F"/>
                </a:solidFill>
                <a:latin typeface="Verdana"/>
                <a:cs typeface="Verdana"/>
              </a:rPr>
              <a:t> </a:t>
            </a:r>
            <a:r>
              <a:rPr sz="1800" spc="-20" dirty="0">
                <a:solidFill>
                  <a:srgbClr val="001F5F"/>
                </a:solidFill>
                <a:latin typeface="Verdana"/>
                <a:cs typeface="Verdana"/>
              </a:rPr>
              <a:t>7]);</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dirty="0">
                <a:solidFill>
                  <a:srgbClr val="001F5F"/>
                </a:solidFill>
                <a:latin typeface="Verdana"/>
                <a:cs typeface="Verdana"/>
              </a:rPr>
              <a:t>vals.insert(0,</a:t>
            </a:r>
            <a:r>
              <a:rPr sz="1800" spc="-50" dirty="0">
                <a:solidFill>
                  <a:srgbClr val="001F5F"/>
                </a:solidFill>
                <a:latin typeface="Verdana"/>
                <a:cs typeface="Verdana"/>
              </a:rPr>
              <a:t> </a:t>
            </a:r>
            <a:r>
              <a:rPr sz="1800" spc="-25" dirty="0">
                <a:solidFill>
                  <a:srgbClr val="001F5F"/>
                </a:solidFill>
                <a:latin typeface="Verdana"/>
                <a:cs typeface="Verdana"/>
              </a:rPr>
              <a:t>0);</a:t>
            </a:r>
            <a:endParaRPr sz="1800">
              <a:latin typeface="Verdana"/>
              <a:cs typeface="Verdana"/>
            </a:endParaRPr>
          </a:p>
          <a:p>
            <a:pPr marL="173990">
              <a:lnSpc>
                <a:spcPct val="100000"/>
              </a:lnSpc>
            </a:pPr>
            <a:r>
              <a:rPr sz="1800" dirty="0">
                <a:solidFill>
                  <a:srgbClr val="001F5F"/>
                </a:solidFill>
                <a:latin typeface="Verdana"/>
                <a:cs typeface="Verdana"/>
              </a:rPr>
              <a:t>vals.insertAll(4,</a:t>
            </a:r>
            <a:r>
              <a:rPr sz="1800" spc="-65" dirty="0">
                <a:solidFill>
                  <a:srgbClr val="001F5F"/>
                </a:solidFill>
                <a:latin typeface="Verdana"/>
                <a:cs typeface="Verdana"/>
              </a:rPr>
              <a:t> </a:t>
            </a:r>
            <a:r>
              <a:rPr sz="1800" dirty="0">
                <a:solidFill>
                  <a:srgbClr val="001F5F"/>
                </a:solidFill>
                <a:latin typeface="Verdana"/>
                <a:cs typeface="Verdana"/>
              </a:rPr>
              <a:t>[8,</a:t>
            </a:r>
            <a:r>
              <a:rPr sz="1800" spc="-15" dirty="0">
                <a:solidFill>
                  <a:srgbClr val="001F5F"/>
                </a:solidFill>
                <a:latin typeface="Verdana"/>
                <a:cs typeface="Verdana"/>
              </a:rPr>
              <a:t> </a:t>
            </a:r>
            <a:r>
              <a:rPr sz="1800" dirty="0">
                <a:solidFill>
                  <a:srgbClr val="001F5F"/>
                </a:solidFill>
                <a:latin typeface="Verdana"/>
                <a:cs typeface="Verdana"/>
              </a:rPr>
              <a:t>9,</a:t>
            </a:r>
            <a:r>
              <a:rPr sz="1800" spc="-40" dirty="0">
                <a:solidFill>
                  <a:srgbClr val="001F5F"/>
                </a:solidFill>
                <a:latin typeface="Verdana"/>
                <a:cs typeface="Verdana"/>
              </a:rPr>
              <a:t> </a:t>
            </a:r>
            <a:r>
              <a:rPr sz="1800" spc="-20" dirty="0">
                <a:solidFill>
                  <a:srgbClr val="001F5F"/>
                </a:solidFill>
                <a:latin typeface="Verdana"/>
                <a:cs typeface="Verdana"/>
              </a:rPr>
              <a:t>10]);</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print(vals);</a:t>
            </a:r>
            <a:endParaRPr sz="1800">
              <a:latin typeface="Verdana"/>
              <a:cs typeface="Verdana"/>
            </a:endParaRPr>
          </a:p>
          <a:p>
            <a:pPr marL="12700">
              <a:lnSpc>
                <a:spcPct val="100000"/>
              </a:lnSpc>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5696" rIns="0" bIns="0" rtlCol="0">
            <a:spAutoFit/>
          </a:bodyPr>
          <a:lstStyle/>
          <a:p>
            <a:pPr marL="12700">
              <a:lnSpc>
                <a:spcPct val="100000"/>
              </a:lnSpc>
              <a:spcBef>
                <a:spcPts val="90"/>
              </a:spcBef>
            </a:pPr>
            <a:r>
              <a:rPr dirty="0"/>
              <a:t>Remove</a:t>
            </a:r>
            <a:r>
              <a:rPr spc="-225" dirty="0"/>
              <a:t> </a:t>
            </a:r>
            <a:r>
              <a:rPr spc="-10" dirty="0"/>
              <a:t>Methods</a:t>
            </a:r>
          </a:p>
        </p:txBody>
      </p:sp>
      <p:sp>
        <p:nvSpPr>
          <p:cNvPr id="3" name="object 3"/>
          <p:cNvSpPr txBox="1"/>
          <p:nvPr/>
        </p:nvSpPr>
        <p:spPr>
          <a:xfrm>
            <a:off x="756310" y="1289126"/>
            <a:ext cx="3803015" cy="441706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1F5F"/>
                </a:solidFill>
                <a:latin typeface="Verdana"/>
                <a:cs typeface="Verdana"/>
              </a:rPr>
              <a:t>void</a:t>
            </a:r>
            <a:r>
              <a:rPr sz="1800" spc="-30" dirty="0">
                <a:solidFill>
                  <a:srgbClr val="001F5F"/>
                </a:solidFill>
                <a:latin typeface="Verdana"/>
                <a:cs typeface="Verdana"/>
              </a:rPr>
              <a:t> </a:t>
            </a:r>
            <a:r>
              <a:rPr sz="1800" dirty="0">
                <a:solidFill>
                  <a:srgbClr val="001F5F"/>
                </a:solidFill>
                <a:latin typeface="Verdana"/>
                <a:cs typeface="Verdana"/>
              </a:rPr>
              <a:t>main()</a:t>
            </a:r>
            <a:r>
              <a:rPr sz="1800" spc="-40" dirty="0">
                <a:solidFill>
                  <a:srgbClr val="001F5F"/>
                </a:solidFill>
                <a:latin typeface="Verdana"/>
                <a:cs typeface="Verdana"/>
              </a:rPr>
              <a:t> </a:t>
            </a:r>
            <a:r>
              <a:rPr sz="1800" spc="-60" dirty="0">
                <a:solidFill>
                  <a:srgbClr val="001F5F"/>
                </a:solidFill>
                <a:latin typeface="Verdana"/>
                <a:cs typeface="Verdana"/>
              </a:rPr>
              <a:t>{</a:t>
            </a:r>
            <a:endParaRPr sz="1800">
              <a:latin typeface="Verdana"/>
              <a:cs typeface="Verdana"/>
            </a:endParaRPr>
          </a:p>
          <a:p>
            <a:pPr marL="173990">
              <a:lnSpc>
                <a:spcPct val="100000"/>
              </a:lnSpc>
              <a:spcBef>
                <a:spcPts val="5"/>
              </a:spcBef>
            </a:pPr>
            <a:r>
              <a:rPr sz="1800" dirty="0">
                <a:solidFill>
                  <a:srgbClr val="001F5F"/>
                </a:solidFill>
                <a:latin typeface="Verdana"/>
                <a:cs typeface="Verdana"/>
              </a:rPr>
              <a:t>var</a:t>
            </a:r>
            <a:r>
              <a:rPr sz="1800" spc="-25" dirty="0">
                <a:solidFill>
                  <a:srgbClr val="001F5F"/>
                </a:solidFill>
                <a:latin typeface="Verdana"/>
                <a:cs typeface="Verdana"/>
              </a:rPr>
              <a:t> </a:t>
            </a:r>
            <a:r>
              <a:rPr sz="1800" dirty="0">
                <a:solidFill>
                  <a:srgbClr val="001F5F"/>
                </a:solidFill>
                <a:latin typeface="Verdana"/>
                <a:cs typeface="Verdana"/>
              </a:rPr>
              <a:t>vals</a:t>
            </a:r>
            <a:r>
              <a:rPr sz="1800" spc="-15" dirty="0">
                <a:solidFill>
                  <a:srgbClr val="001F5F"/>
                </a:solidFill>
                <a:latin typeface="Verdana"/>
                <a:cs typeface="Verdana"/>
              </a:rPr>
              <a:t> </a:t>
            </a:r>
            <a:r>
              <a:rPr sz="1800" dirty="0">
                <a:solidFill>
                  <a:srgbClr val="001F5F"/>
                </a:solidFill>
                <a:latin typeface="Verdana"/>
                <a:cs typeface="Verdana"/>
              </a:rPr>
              <a:t>=</a:t>
            </a:r>
            <a:r>
              <a:rPr sz="1800" spc="-5" dirty="0">
                <a:solidFill>
                  <a:srgbClr val="001F5F"/>
                </a:solidFill>
                <a:latin typeface="Verdana"/>
                <a:cs typeface="Verdana"/>
              </a:rPr>
              <a:t> </a:t>
            </a:r>
            <a:r>
              <a:rPr sz="1800" dirty="0">
                <a:solidFill>
                  <a:srgbClr val="001F5F"/>
                </a:solidFill>
                <a:latin typeface="Verdana"/>
                <a:cs typeface="Verdana"/>
              </a:rPr>
              <a:t>[1, 2,</a:t>
            </a:r>
            <a:r>
              <a:rPr sz="1800" spc="-25" dirty="0">
                <a:solidFill>
                  <a:srgbClr val="001F5F"/>
                </a:solidFill>
                <a:latin typeface="Verdana"/>
                <a:cs typeface="Verdana"/>
              </a:rPr>
              <a:t> </a:t>
            </a:r>
            <a:r>
              <a:rPr sz="1800" dirty="0">
                <a:solidFill>
                  <a:srgbClr val="001F5F"/>
                </a:solidFill>
                <a:latin typeface="Verdana"/>
                <a:cs typeface="Verdana"/>
              </a:rPr>
              <a:t>3, 4,</a:t>
            </a:r>
            <a:r>
              <a:rPr sz="1800" spc="-20" dirty="0">
                <a:solidFill>
                  <a:srgbClr val="001F5F"/>
                </a:solidFill>
                <a:latin typeface="Verdana"/>
                <a:cs typeface="Verdana"/>
              </a:rPr>
              <a:t> </a:t>
            </a:r>
            <a:r>
              <a:rPr sz="1800" dirty="0">
                <a:solidFill>
                  <a:srgbClr val="001F5F"/>
                </a:solidFill>
                <a:latin typeface="Verdana"/>
                <a:cs typeface="Verdana"/>
              </a:rPr>
              <a:t>5, </a:t>
            </a:r>
            <a:r>
              <a:rPr sz="1800" spc="-25" dirty="0">
                <a:solidFill>
                  <a:srgbClr val="001F5F"/>
                </a:solidFill>
                <a:latin typeface="Verdana"/>
                <a:cs typeface="Verdana"/>
              </a:rPr>
              <a:t>6];</a:t>
            </a:r>
            <a:endParaRPr sz="1800">
              <a:latin typeface="Verdana"/>
              <a:cs typeface="Verdana"/>
            </a:endParaRPr>
          </a:p>
          <a:p>
            <a:pPr>
              <a:lnSpc>
                <a:spcPct val="100000"/>
              </a:lnSpc>
              <a:spcBef>
                <a:spcPts val="35"/>
              </a:spcBef>
            </a:pPr>
            <a:endParaRPr sz="1750">
              <a:latin typeface="Verdana"/>
              <a:cs typeface="Verdana"/>
            </a:endParaRPr>
          </a:p>
          <a:p>
            <a:pPr marL="173990" marR="1767205">
              <a:lnSpc>
                <a:spcPct val="100000"/>
              </a:lnSpc>
            </a:pPr>
            <a:r>
              <a:rPr sz="1800" spc="-10" dirty="0">
                <a:solidFill>
                  <a:srgbClr val="001F5F"/>
                </a:solidFill>
                <a:latin typeface="Verdana"/>
                <a:cs typeface="Verdana"/>
              </a:rPr>
              <a:t>vals.remove(1); print(vals);</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vals.removeAt(vals.length</a:t>
            </a:r>
            <a:r>
              <a:rPr sz="1800" spc="-5" dirty="0">
                <a:solidFill>
                  <a:srgbClr val="001F5F"/>
                </a:solidFill>
                <a:latin typeface="Verdana"/>
                <a:cs typeface="Verdana"/>
              </a:rPr>
              <a:t> </a:t>
            </a:r>
            <a:r>
              <a:rPr sz="1800" dirty="0">
                <a:solidFill>
                  <a:srgbClr val="001F5F"/>
                </a:solidFill>
                <a:latin typeface="Verdana"/>
                <a:cs typeface="Verdana"/>
              </a:rPr>
              <a:t>-</a:t>
            </a:r>
            <a:r>
              <a:rPr sz="1800" spc="80" dirty="0">
                <a:solidFill>
                  <a:srgbClr val="001F5F"/>
                </a:solidFill>
                <a:latin typeface="Verdana"/>
                <a:cs typeface="Verdana"/>
              </a:rPr>
              <a:t> </a:t>
            </a:r>
            <a:r>
              <a:rPr sz="1800" spc="-25" dirty="0">
                <a:solidFill>
                  <a:srgbClr val="001F5F"/>
                </a:solidFill>
                <a:latin typeface="Verdana"/>
                <a:cs typeface="Verdana"/>
              </a:rPr>
              <a:t>1);</a:t>
            </a:r>
            <a:endParaRPr sz="1800">
              <a:latin typeface="Verdana"/>
              <a:cs typeface="Verdana"/>
            </a:endParaRPr>
          </a:p>
          <a:p>
            <a:pPr marL="173990">
              <a:lnSpc>
                <a:spcPct val="100000"/>
              </a:lnSpc>
            </a:pPr>
            <a:r>
              <a:rPr sz="1800" spc="-10" dirty="0">
                <a:solidFill>
                  <a:srgbClr val="001F5F"/>
                </a:solidFill>
                <a:latin typeface="Verdana"/>
                <a:cs typeface="Verdana"/>
              </a:rPr>
              <a:t>print(vals);</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vals.removeLast();</a:t>
            </a:r>
            <a:endParaRPr sz="1800">
              <a:latin typeface="Verdana"/>
              <a:cs typeface="Verdana"/>
            </a:endParaRPr>
          </a:p>
          <a:p>
            <a:pPr marL="173990">
              <a:lnSpc>
                <a:spcPct val="100000"/>
              </a:lnSpc>
            </a:pPr>
            <a:r>
              <a:rPr sz="1800" spc="-10" dirty="0">
                <a:solidFill>
                  <a:srgbClr val="001F5F"/>
                </a:solidFill>
                <a:latin typeface="Verdana"/>
                <a:cs typeface="Verdana"/>
              </a:rPr>
              <a:t>print(vals);</a:t>
            </a:r>
            <a:endParaRPr sz="1800">
              <a:latin typeface="Verdana"/>
              <a:cs typeface="Verdana"/>
            </a:endParaRPr>
          </a:p>
          <a:p>
            <a:pPr>
              <a:lnSpc>
                <a:spcPct val="100000"/>
              </a:lnSpc>
              <a:spcBef>
                <a:spcPts val="35"/>
              </a:spcBef>
            </a:pPr>
            <a:endParaRPr sz="1750">
              <a:latin typeface="Verdana"/>
              <a:cs typeface="Verdana"/>
            </a:endParaRPr>
          </a:p>
          <a:p>
            <a:pPr marL="173990">
              <a:lnSpc>
                <a:spcPct val="100000"/>
              </a:lnSpc>
            </a:pPr>
            <a:r>
              <a:rPr sz="1800" spc="-10" dirty="0">
                <a:solidFill>
                  <a:srgbClr val="001F5F"/>
                </a:solidFill>
                <a:latin typeface="Verdana"/>
                <a:cs typeface="Verdana"/>
              </a:rPr>
              <a:t>vals.clear();</a:t>
            </a:r>
            <a:endParaRPr sz="1800">
              <a:latin typeface="Verdana"/>
              <a:cs typeface="Verdana"/>
            </a:endParaRPr>
          </a:p>
          <a:p>
            <a:pPr marL="173990">
              <a:lnSpc>
                <a:spcPct val="100000"/>
              </a:lnSpc>
              <a:spcBef>
                <a:spcPts val="5"/>
              </a:spcBef>
            </a:pPr>
            <a:r>
              <a:rPr sz="1800" spc="-10" dirty="0">
                <a:solidFill>
                  <a:srgbClr val="001F5F"/>
                </a:solidFill>
                <a:latin typeface="Verdana"/>
                <a:cs typeface="Verdana"/>
              </a:rPr>
              <a:t>print(vals);</a:t>
            </a:r>
            <a:endParaRPr sz="1800">
              <a:latin typeface="Verdana"/>
              <a:cs typeface="Verdana"/>
            </a:endParaRPr>
          </a:p>
          <a:p>
            <a:pPr>
              <a:lnSpc>
                <a:spcPct val="100000"/>
              </a:lnSpc>
              <a:spcBef>
                <a:spcPts val="30"/>
              </a:spcBef>
            </a:pPr>
            <a:endParaRPr sz="1750">
              <a:latin typeface="Verdana"/>
              <a:cs typeface="Verdana"/>
            </a:endParaRPr>
          </a:p>
          <a:p>
            <a:pPr marL="12700">
              <a:lnSpc>
                <a:spcPct val="100000"/>
              </a:lnSpc>
              <a:spcBef>
                <a:spcPts val="5"/>
              </a:spcBef>
            </a:pPr>
            <a:r>
              <a:rPr sz="1800" dirty="0">
                <a:solidFill>
                  <a:srgbClr val="001F5F"/>
                </a:solidFill>
                <a:latin typeface="Verdana"/>
                <a:cs typeface="Verdana"/>
              </a:rPr>
              <a:t>}</a:t>
            </a:r>
            <a:endParaRPr sz="1800">
              <a:latin typeface="Verdana"/>
              <a:cs typeface="Verdana"/>
            </a:endParaRPr>
          </a:p>
        </p:txBody>
      </p:sp>
      <p:pic>
        <p:nvPicPr>
          <p:cNvPr id="4" name="object 4"/>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1451</Words>
  <Application>Microsoft Office PowerPoint</Application>
  <PresentationFormat>Widescreen</PresentationFormat>
  <Paragraphs>251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Georgia</vt:lpstr>
      <vt:lpstr>Trebuchet MS</vt:lpstr>
      <vt:lpstr>Verdana</vt:lpstr>
      <vt:lpstr>Wingdings 3</vt:lpstr>
      <vt:lpstr>Facet</vt:lpstr>
      <vt:lpstr>Lists</vt:lpstr>
      <vt:lpstr>Graphical Representation:</vt:lpstr>
      <vt:lpstr>List Methods:</vt:lpstr>
      <vt:lpstr>Updating List void main() {</vt:lpstr>
      <vt:lpstr>Sort Method</vt:lpstr>
      <vt:lpstr>isEmpty &amp; isNotEmpty Method</vt:lpstr>
      <vt:lpstr>Reversed Method</vt:lpstr>
      <vt:lpstr>Add Methods</vt:lpstr>
      <vt:lpstr>Remove Methods</vt:lpstr>
      <vt:lpstr>Remove Methods</vt:lpstr>
      <vt:lpstr>Map in Dart A map is a collection of key/value pairs. The value is retrieved from a map with its associated key. Maps are also called dictionaries. A map literal consists of a pair of curly brackes, in which we specify the key/value pairs. The pairs are separated by comma. The key is separated from the value by colon.</vt:lpstr>
      <vt:lpstr>Map Size</vt:lpstr>
      <vt:lpstr>isEmpty &amp; isNotEmpty Method</vt:lpstr>
      <vt:lpstr>Add Method</vt:lpstr>
      <vt:lpstr>Add Method</vt:lpstr>
      <vt:lpstr>Remove Methods</vt:lpstr>
      <vt:lpstr>Merge Methods</vt:lpstr>
      <vt:lpstr>fromIterables Methods</vt:lpstr>
      <vt:lpstr>containsKey &amp; containsValue Methods</vt:lpstr>
      <vt:lpstr>Map Iteration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VARIABLES: A variable is “a named space in the memory” that stores values. In other words, it acts a container for values in a program.  Rules for naming a variable in Dart  Variable name can consist of letter and alphabets. Keywords are not allowed to use as a variable name. Blank spaces are not allowed in variable name. First character of variable should always be alphabet and cannot be digit. Variable name are case sensitive i.e. UPPER and lower case are significant. Special characters like #, $ are not allowed except the underscore (_) and the dollar ($) sign.</dc:title>
  <dc:creator>Bilal</dc:creator>
  <cp:lastModifiedBy>Yasir Nawaz</cp:lastModifiedBy>
  <cp:revision>1</cp:revision>
  <dcterms:created xsi:type="dcterms:W3CDTF">2023-05-27T20:26:57Z</dcterms:created>
  <dcterms:modified xsi:type="dcterms:W3CDTF">2023-05-27T20:34:44Z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2021-04-06T00:00:00Z</vt:filetime>
  </property>
  <property fmtid="{D5CDD505-2E9C-101B-9397-08002B2CF9AE}" pid="3" name="Creator">
    <vt:lpwstr>Microsoft® PowerPoint® 2016</vt:lpwstr>
  </property>
  <property fmtid="{D5CDD505-2E9C-101B-9397-08002B2CF9AE}" pid="4" name="LastSaved">
    <vt:filetime>2023-05-27T00:00:00Z</vt:filetime>
  </property>
  <property fmtid="{D5CDD505-2E9C-101B-9397-08002B2CF9AE}" pid="5" name="Producer">
    <vt:lpwstr>Microsoft® PowerPoint® 2016</vt:lpwstr>
  </property>
</Properties>
</file>