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ARTIFICIAL-INTELLIGENCE-BASIC-PPT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ARTIFICIAL-INTELLIGENCE-BASIC-PP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ARTIFICIAL-INTELLIGENCE-BASIC-PP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ARTIFICIAL-INTELLIGENCE-BASIC-PP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ARTIFICIAL-INTELLIGENCE-BASIC-PP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ARTIFICIAL-INTELLIGENCE-BASIC-PP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ARTIFICIAL-INTELLIGENCE-BASIC-PP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ARTIFICIAL-INTELLIGENCE-BASIC-PP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ARTIFICIAL-INTELLIGENCE-BASIC-PP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ARTIFICIAL-INTELLIGENCE-BASIC-PP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ARTIFICIAL-INTELLIGENCE-BASIC-PP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ARTIFICIAL-INTELLIGENCE-BASIC-PP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ARTIFICIAL-INTELLIGENCE-BASIC-PP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ARTIFICIAL-INTELLIGENCE-BASIC-P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ARTIFICIAL-INTELLIGENCE-BASIC-PP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ARTIFICIAL-INTELLIGENCE-BASIC-PP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ARTIFICIAL-INTELLIGENCE-BASIC-PP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ARTIFICIAL-INTELLIGENCE-BASIC-PP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ARTIFICIAL-INTELLIGENCE-BASIC-PP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