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3"/>
    <p:sldMasterId id="2147483701" r:id="rId4"/>
    <p:sldMasterId id="214748370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ontserrat SemiBold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Bebas Neue"/>
      <p:regular r:id="rId30"/>
    </p:embeddedFont>
    <p:embeddedFont>
      <p:font typeface="Montserrat Medium"/>
      <p:regular r:id="rId31"/>
      <p:bold r:id="rId32"/>
      <p:italic r:id="rId33"/>
      <p:boldItalic r:id="rId34"/>
    </p:embeddedFont>
    <p:embeddedFont>
      <p:font typeface="Righteous"/>
      <p:regular r:id="rId35"/>
    </p:embeddedFont>
    <p:embeddedFont>
      <p:font typeface="EB Garamond"/>
      <p:regular r:id="rId36"/>
      <p:bold r:id="rId37"/>
      <p:italic r:id="rId38"/>
      <p:boldItalic r:id="rId39"/>
    </p:embeddedFont>
    <p:embeddedFont>
      <p:font typeface="MuseoModerno Black"/>
      <p:bold r:id="rId40"/>
    </p:embeddedFont>
    <p:embeddedFont>
      <p:font typeface="Jura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useoModernoBlack-bold.fntdata"/><Relationship Id="rId20" Type="http://schemas.openxmlformats.org/officeDocument/2006/relationships/slide" Target="slides/slide14.xml"/><Relationship Id="rId42" Type="http://schemas.openxmlformats.org/officeDocument/2006/relationships/font" Target="fonts/Jura-bold.fntdata"/><Relationship Id="rId41" Type="http://schemas.openxmlformats.org/officeDocument/2006/relationships/font" Target="fonts/Jura-regular.fntdata"/><Relationship Id="rId22" Type="http://schemas.openxmlformats.org/officeDocument/2006/relationships/font" Target="fonts/MontserratSemiBold-regular.fntdata"/><Relationship Id="rId21" Type="http://schemas.openxmlformats.org/officeDocument/2006/relationships/slide" Target="slides/slide15.xml"/><Relationship Id="rId24" Type="http://schemas.openxmlformats.org/officeDocument/2006/relationships/font" Target="fonts/MontserratSemiBold-italic.fntdata"/><Relationship Id="rId23" Type="http://schemas.openxmlformats.org/officeDocument/2006/relationships/font" Target="fonts/MontserratSemi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font" Target="fonts/MontserratSemiBold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Medium-regular.fntdata"/><Relationship Id="rId30" Type="http://schemas.openxmlformats.org/officeDocument/2006/relationships/font" Target="fonts/BebasNeue-regular.fntdata"/><Relationship Id="rId11" Type="http://schemas.openxmlformats.org/officeDocument/2006/relationships/slide" Target="slides/slide5.xml"/><Relationship Id="rId33" Type="http://schemas.openxmlformats.org/officeDocument/2006/relationships/font" Target="fonts/MontserratMedium-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Medium-bold.fntdata"/><Relationship Id="rId13" Type="http://schemas.openxmlformats.org/officeDocument/2006/relationships/slide" Target="slides/slide7.xml"/><Relationship Id="rId35" Type="http://schemas.openxmlformats.org/officeDocument/2006/relationships/font" Target="fonts/Righteous-regular.fntdata"/><Relationship Id="rId12" Type="http://schemas.openxmlformats.org/officeDocument/2006/relationships/slide" Target="slides/slide6.xml"/><Relationship Id="rId34" Type="http://schemas.openxmlformats.org/officeDocument/2006/relationships/font" Target="fonts/MontserratMedium-boldItalic.fntdata"/><Relationship Id="rId15" Type="http://schemas.openxmlformats.org/officeDocument/2006/relationships/slide" Target="slides/slide9.xml"/><Relationship Id="rId37" Type="http://schemas.openxmlformats.org/officeDocument/2006/relationships/font" Target="fonts/EBGaramond-bold.fntdata"/><Relationship Id="rId14" Type="http://schemas.openxmlformats.org/officeDocument/2006/relationships/slide" Target="slides/slide8.xml"/><Relationship Id="rId36" Type="http://schemas.openxmlformats.org/officeDocument/2006/relationships/font" Target="fonts/EBGaramond-regular.fntdata"/><Relationship Id="rId17" Type="http://schemas.openxmlformats.org/officeDocument/2006/relationships/slide" Target="slides/slide11.xml"/><Relationship Id="rId39" Type="http://schemas.openxmlformats.org/officeDocument/2006/relationships/font" Target="fonts/EBGaramond-boldItalic.fntdata"/><Relationship Id="rId16" Type="http://schemas.openxmlformats.org/officeDocument/2006/relationships/slide" Target="slides/slide10.xml"/><Relationship Id="rId38" Type="http://schemas.openxmlformats.org/officeDocument/2006/relationships/font" Target="fonts/EBGaramond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13ff095ec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13ff095ec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113ff095ec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113ff095ec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13ff095ec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13ff095ec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15f50b97d2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15f50b97d2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e3c1e5b5f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e3c1e5b5f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15e7edd9b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115e7edd9b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e38c20ff0f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e38c20ff0f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15f50b97d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15f50b97d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15f50b97d2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15f50b97d2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15f50b97d2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15f50b97d2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15f50b97d2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115f50b97d2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15f50b97d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15f50b97d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13ff095ecd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9" name="Google Shape;719;g113ff095ec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13ff095ec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113ff095ec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67500" y="849175"/>
            <a:ext cx="5218500" cy="258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67500" y="3823950"/>
            <a:ext cx="4807200" cy="40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233825" y="262867"/>
            <a:ext cx="6301119" cy="382141"/>
            <a:chOff x="-233825" y="262867"/>
            <a:chExt cx="6301119" cy="382141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" name="Google Shape;13;p2"/>
            <p:cNvGrpSpPr/>
            <p:nvPr/>
          </p:nvGrpSpPr>
          <p:grpSpPr>
            <a:xfrm rot="2700771">
              <a:off x="5739001" y="321019"/>
              <a:ext cx="274531" cy="265837"/>
              <a:chOff x="6021400" y="1654100"/>
              <a:chExt cx="435350" cy="42137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" name="Google Shape;17;p2"/>
          <p:cNvGrpSpPr/>
          <p:nvPr/>
        </p:nvGrpSpPr>
        <p:grpSpPr>
          <a:xfrm flipH="1" rot="-5400000">
            <a:off x="-3506483" y="2005869"/>
            <a:ext cx="7610763" cy="832396"/>
            <a:chOff x="-71925" y="-884100"/>
            <a:chExt cx="9144255" cy="1188797"/>
          </a:xfrm>
        </p:grpSpPr>
        <p:sp>
          <p:nvSpPr>
            <p:cNvPr id="18" name="Google Shape;18;p2"/>
            <p:cNvSpPr/>
            <p:nvPr/>
          </p:nvSpPr>
          <p:spPr>
            <a:xfrm>
              <a:off x="-71925" y="-884100"/>
              <a:ext cx="3175016" cy="741739"/>
            </a:xfrm>
            <a:custGeom>
              <a:rect b="b" l="l" r="r" t="t"/>
              <a:pathLst>
                <a:path extrusionOk="0" h="44764" w="99196">
                  <a:moveTo>
                    <a:pt x="96826" y="0"/>
                  </a:moveTo>
                  <a:cubicBezTo>
                    <a:pt x="87993" y="14934"/>
                    <a:pt x="80556" y="32035"/>
                    <a:pt x="64567" y="38354"/>
                  </a:cubicBezTo>
                  <a:cubicBezTo>
                    <a:pt x="60625" y="39913"/>
                    <a:pt x="56746" y="40615"/>
                    <a:pt x="52946" y="40615"/>
                  </a:cubicBezTo>
                  <a:cubicBezTo>
                    <a:pt x="32157" y="40615"/>
                    <a:pt x="13718" y="19608"/>
                    <a:pt x="0" y="2967"/>
                  </a:cubicBezTo>
                  <a:lnTo>
                    <a:pt x="0" y="7107"/>
                  </a:lnTo>
                  <a:cubicBezTo>
                    <a:pt x="13714" y="23750"/>
                    <a:pt x="32154" y="44764"/>
                    <a:pt x="52946" y="44764"/>
                  </a:cubicBezTo>
                  <a:cubicBezTo>
                    <a:pt x="56744" y="44764"/>
                    <a:pt x="60620" y="44063"/>
                    <a:pt x="64560" y="42506"/>
                  </a:cubicBezTo>
                  <a:cubicBezTo>
                    <a:pt x="82058" y="35592"/>
                    <a:pt x="89185" y="15722"/>
                    <a:pt x="99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20108" y="-884100"/>
              <a:ext cx="2963286" cy="591317"/>
            </a:xfrm>
            <a:custGeom>
              <a:rect b="b" l="l" r="r" t="t"/>
              <a:pathLst>
                <a:path extrusionOk="0" h="35686" w="92581">
                  <a:moveTo>
                    <a:pt x="0" y="0"/>
                  </a:moveTo>
                  <a:cubicBezTo>
                    <a:pt x="13539" y="16291"/>
                    <a:pt x="31336" y="35685"/>
                    <a:pt x="51325" y="35685"/>
                  </a:cubicBezTo>
                  <a:cubicBezTo>
                    <a:pt x="55137" y="35685"/>
                    <a:pt x="59029" y="34980"/>
                    <a:pt x="62986" y="33413"/>
                  </a:cubicBezTo>
                  <a:cubicBezTo>
                    <a:pt x="77218" y="27771"/>
                    <a:pt x="84802" y="13613"/>
                    <a:pt x="92580" y="0"/>
                  </a:cubicBezTo>
                  <a:lnTo>
                    <a:pt x="90408" y="0"/>
                  </a:lnTo>
                  <a:cubicBezTo>
                    <a:pt x="83313" y="12253"/>
                    <a:pt x="75803" y="24165"/>
                    <a:pt x="63023" y="29236"/>
                  </a:cubicBezTo>
                  <a:cubicBezTo>
                    <a:pt x="59050" y="30812"/>
                    <a:pt x="55143" y="31522"/>
                    <a:pt x="51318" y="31522"/>
                  </a:cubicBezTo>
                  <a:cubicBezTo>
                    <a:pt x="33004" y="31522"/>
                    <a:pt x="16543" y="15259"/>
                    <a:pt x="3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1925" y="-884100"/>
              <a:ext cx="3386650" cy="891400"/>
            </a:xfrm>
            <a:custGeom>
              <a:rect b="b" l="l" r="r" t="t"/>
              <a:pathLst>
                <a:path extrusionOk="0" h="53796" w="105808">
                  <a:moveTo>
                    <a:pt x="102436" y="0"/>
                  </a:moveTo>
                  <a:cubicBezTo>
                    <a:pt x="90488" y="16145"/>
                    <a:pt x="83963" y="39750"/>
                    <a:pt x="64567" y="47422"/>
                  </a:cubicBezTo>
                  <a:cubicBezTo>
                    <a:pt x="60625" y="48981"/>
                    <a:pt x="56747" y="49682"/>
                    <a:pt x="52947" y="49682"/>
                  </a:cubicBezTo>
                  <a:cubicBezTo>
                    <a:pt x="32156" y="49682"/>
                    <a:pt x="13712" y="28671"/>
                    <a:pt x="0" y="12029"/>
                  </a:cubicBezTo>
                  <a:lnTo>
                    <a:pt x="0" y="16175"/>
                  </a:lnTo>
                  <a:cubicBezTo>
                    <a:pt x="13707" y="32812"/>
                    <a:pt x="32119" y="53795"/>
                    <a:pt x="52888" y="53795"/>
                  </a:cubicBezTo>
                  <a:cubicBezTo>
                    <a:pt x="56714" y="53795"/>
                    <a:pt x="60620" y="53083"/>
                    <a:pt x="64591" y="51501"/>
                  </a:cubicBezTo>
                  <a:cubicBezTo>
                    <a:pt x="85653" y="43115"/>
                    <a:pt x="91549" y="15871"/>
                    <a:pt x="105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229039" y="-884100"/>
              <a:ext cx="3843012" cy="684043"/>
            </a:xfrm>
            <a:custGeom>
              <a:rect b="b" l="l" r="r" t="t"/>
              <a:pathLst>
                <a:path extrusionOk="0" h="41282" w="120066">
                  <a:moveTo>
                    <a:pt x="0" y="0"/>
                  </a:moveTo>
                  <a:cubicBezTo>
                    <a:pt x="19721" y="13196"/>
                    <a:pt x="36784" y="33544"/>
                    <a:pt x="59558" y="39608"/>
                  </a:cubicBezTo>
                  <a:cubicBezTo>
                    <a:pt x="63838" y="40749"/>
                    <a:pt x="67923" y="41282"/>
                    <a:pt x="71837" y="41282"/>
                  </a:cubicBezTo>
                  <a:cubicBezTo>
                    <a:pt x="89348" y="41282"/>
                    <a:pt x="103431" y="30623"/>
                    <a:pt x="116149" y="16058"/>
                  </a:cubicBezTo>
                  <a:cubicBezTo>
                    <a:pt x="117476" y="14531"/>
                    <a:pt x="118780" y="13017"/>
                    <a:pt x="120065" y="11508"/>
                  </a:cubicBezTo>
                  <a:lnTo>
                    <a:pt x="120065" y="7362"/>
                  </a:lnTo>
                  <a:cubicBezTo>
                    <a:pt x="118780" y="8876"/>
                    <a:pt x="117484" y="10397"/>
                    <a:pt x="116155" y="11924"/>
                  </a:cubicBezTo>
                  <a:cubicBezTo>
                    <a:pt x="103450" y="26559"/>
                    <a:pt x="89345" y="37178"/>
                    <a:pt x="71798" y="37178"/>
                  </a:cubicBezTo>
                  <a:cubicBezTo>
                    <a:pt x="67888" y="37178"/>
                    <a:pt x="63808" y="36651"/>
                    <a:pt x="59534" y="35524"/>
                  </a:cubicBezTo>
                  <a:cubicBezTo>
                    <a:pt x="38968" y="30104"/>
                    <a:pt x="23197" y="13023"/>
                    <a:pt x="5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29826" y="-884100"/>
              <a:ext cx="2557367" cy="440530"/>
            </a:xfrm>
            <a:custGeom>
              <a:rect b="b" l="l" r="r" t="t"/>
              <a:pathLst>
                <a:path extrusionOk="0" h="26586" w="79899">
                  <a:moveTo>
                    <a:pt x="0" y="0"/>
                  </a:moveTo>
                  <a:cubicBezTo>
                    <a:pt x="12284" y="13640"/>
                    <a:pt x="27148" y="26585"/>
                    <a:pt x="43505" y="26585"/>
                  </a:cubicBezTo>
                  <a:cubicBezTo>
                    <a:pt x="47349" y="26585"/>
                    <a:pt x="51275" y="25871"/>
                    <a:pt x="55269" y="24282"/>
                  </a:cubicBezTo>
                  <a:cubicBezTo>
                    <a:pt x="66312" y="19888"/>
                    <a:pt x="73506" y="10416"/>
                    <a:pt x="79898" y="0"/>
                  </a:cubicBezTo>
                  <a:lnTo>
                    <a:pt x="77403" y="0"/>
                  </a:lnTo>
                  <a:cubicBezTo>
                    <a:pt x="71581" y="8715"/>
                    <a:pt x="64860" y="16300"/>
                    <a:pt x="55318" y="20099"/>
                  </a:cubicBezTo>
                  <a:cubicBezTo>
                    <a:pt x="51302" y="21702"/>
                    <a:pt x="47357" y="22423"/>
                    <a:pt x="43495" y="22423"/>
                  </a:cubicBezTo>
                  <a:cubicBezTo>
                    <a:pt x="28811" y="22423"/>
                    <a:pt x="15339" y="12001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1925" y="-884100"/>
              <a:ext cx="9144255" cy="1039121"/>
            </a:xfrm>
            <a:custGeom>
              <a:rect b="b" l="l" r="r" t="t"/>
              <a:pathLst>
                <a:path extrusionOk="0" h="62711" w="285691">
                  <a:moveTo>
                    <a:pt x="112709" y="0"/>
                  </a:moveTo>
                  <a:cubicBezTo>
                    <a:pt x="93219" y="13413"/>
                    <a:pt x="88240" y="46765"/>
                    <a:pt x="64591" y="56268"/>
                  </a:cubicBezTo>
                  <a:cubicBezTo>
                    <a:pt x="60565" y="57886"/>
                    <a:pt x="56610" y="58613"/>
                    <a:pt x="52740" y="58613"/>
                  </a:cubicBezTo>
                  <a:cubicBezTo>
                    <a:pt x="32008" y="58613"/>
                    <a:pt x="13710" y="37742"/>
                    <a:pt x="0" y="21099"/>
                  </a:cubicBezTo>
                  <a:lnTo>
                    <a:pt x="0" y="25245"/>
                  </a:lnTo>
                  <a:cubicBezTo>
                    <a:pt x="13779" y="41962"/>
                    <a:pt x="31983" y="62711"/>
                    <a:pt x="52783" y="62711"/>
                  </a:cubicBezTo>
                  <a:cubicBezTo>
                    <a:pt x="56634" y="62711"/>
                    <a:pt x="60574" y="61999"/>
                    <a:pt x="64591" y="60420"/>
                  </a:cubicBezTo>
                  <a:cubicBezTo>
                    <a:pt x="93927" y="48882"/>
                    <a:pt x="95267" y="1223"/>
                    <a:pt x="131046" y="708"/>
                  </a:cubicBezTo>
                  <a:cubicBezTo>
                    <a:pt x="131287" y="704"/>
                    <a:pt x="131528" y="702"/>
                    <a:pt x="131768" y="702"/>
                  </a:cubicBezTo>
                  <a:cubicBezTo>
                    <a:pt x="168136" y="702"/>
                    <a:pt x="191428" y="39679"/>
                    <a:pt x="225177" y="48527"/>
                  </a:cubicBezTo>
                  <a:cubicBezTo>
                    <a:pt x="229412" y="49637"/>
                    <a:pt x="233468" y="50153"/>
                    <a:pt x="237367" y="50153"/>
                  </a:cubicBezTo>
                  <a:cubicBezTo>
                    <a:pt x="254891" y="50153"/>
                    <a:pt x="269258" y="39735"/>
                    <a:pt x="282611" y="25970"/>
                  </a:cubicBezTo>
                  <a:cubicBezTo>
                    <a:pt x="283648" y="24897"/>
                    <a:pt x="284673" y="23829"/>
                    <a:pt x="285690" y="22767"/>
                  </a:cubicBezTo>
                  <a:lnTo>
                    <a:pt x="285690" y="17181"/>
                  </a:lnTo>
                  <a:cubicBezTo>
                    <a:pt x="284487" y="18529"/>
                    <a:pt x="283264" y="19876"/>
                    <a:pt x="282029" y="21234"/>
                  </a:cubicBezTo>
                  <a:cubicBezTo>
                    <a:pt x="269068" y="35407"/>
                    <a:pt x="254906" y="46062"/>
                    <a:pt x="237442" y="46062"/>
                  </a:cubicBezTo>
                  <a:cubicBezTo>
                    <a:pt x="233527" y="46062"/>
                    <a:pt x="229447" y="45527"/>
                    <a:pt x="225177" y="44375"/>
                  </a:cubicBezTo>
                  <a:cubicBezTo>
                    <a:pt x="198970" y="37311"/>
                    <a:pt x="179617" y="11539"/>
                    <a:pt x="155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630552" y="-884100"/>
              <a:ext cx="3441478" cy="534747"/>
            </a:xfrm>
            <a:custGeom>
              <a:rect b="b" l="l" r="r" t="t"/>
              <a:pathLst>
                <a:path extrusionOk="0" h="32272" w="107521">
                  <a:moveTo>
                    <a:pt x="0" y="0"/>
                  </a:moveTo>
                  <a:cubicBezTo>
                    <a:pt x="14780" y="12129"/>
                    <a:pt x="29000" y="25858"/>
                    <a:pt x="46975" y="30614"/>
                  </a:cubicBezTo>
                  <a:cubicBezTo>
                    <a:pt x="51247" y="31743"/>
                    <a:pt x="55326" y="32271"/>
                    <a:pt x="59235" y="32271"/>
                  </a:cubicBezTo>
                  <a:cubicBezTo>
                    <a:pt x="76787" y="32271"/>
                    <a:pt x="90909" y="21627"/>
                    <a:pt x="103610" y="7002"/>
                  </a:cubicBezTo>
                  <a:cubicBezTo>
                    <a:pt x="104939" y="5475"/>
                    <a:pt x="106235" y="3954"/>
                    <a:pt x="107520" y="2446"/>
                  </a:cubicBezTo>
                  <a:lnTo>
                    <a:pt x="107520" y="0"/>
                  </a:lnTo>
                  <a:lnTo>
                    <a:pt x="106068" y="0"/>
                  </a:lnTo>
                  <a:cubicBezTo>
                    <a:pt x="105255" y="950"/>
                    <a:pt x="104441" y="1899"/>
                    <a:pt x="103610" y="2856"/>
                  </a:cubicBezTo>
                  <a:cubicBezTo>
                    <a:pt x="90929" y="17458"/>
                    <a:pt x="76798" y="28134"/>
                    <a:pt x="59264" y="28134"/>
                  </a:cubicBezTo>
                  <a:cubicBezTo>
                    <a:pt x="55349" y="28134"/>
                    <a:pt x="51265" y="27601"/>
                    <a:pt x="46989" y="26462"/>
                  </a:cubicBezTo>
                  <a:cubicBezTo>
                    <a:pt x="31147" y="22240"/>
                    <a:pt x="18312" y="10975"/>
                    <a:pt x="5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95812" y="-884100"/>
              <a:ext cx="2200164" cy="234548"/>
            </a:xfrm>
            <a:custGeom>
              <a:rect b="b" l="l" r="r" t="t"/>
              <a:pathLst>
                <a:path extrusionOk="0" h="14155" w="68739">
                  <a:moveTo>
                    <a:pt x="0" y="0"/>
                  </a:moveTo>
                  <a:cubicBezTo>
                    <a:pt x="7125" y="5463"/>
                    <a:pt x="14686" y="10000"/>
                    <a:pt x="23202" y="12384"/>
                  </a:cubicBezTo>
                  <a:cubicBezTo>
                    <a:pt x="27518" y="13593"/>
                    <a:pt x="31646" y="14155"/>
                    <a:pt x="35605" y="14155"/>
                  </a:cubicBezTo>
                  <a:cubicBezTo>
                    <a:pt x="48131" y="14155"/>
                    <a:pt x="58970" y="8533"/>
                    <a:pt x="68739" y="0"/>
                  </a:cubicBezTo>
                  <a:lnTo>
                    <a:pt x="63580" y="0"/>
                  </a:lnTo>
                  <a:cubicBezTo>
                    <a:pt x="55205" y="6153"/>
                    <a:pt x="46017" y="10012"/>
                    <a:pt x="35699" y="10012"/>
                  </a:cubicBezTo>
                  <a:cubicBezTo>
                    <a:pt x="31726" y="10012"/>
                    <a:pt x="27585" y="9440"/>
                    <a:pt x="23258" y="8205"/>
                  </a:cubicBezTo>
                  <a:cubicBezTo>
                    <a:pt x="17107" y="6455"/>
                    <a:pt x="11483" y="3563"/>
                    <a:pt x="6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11125" y="-884100"/>
              <a:ext cx="2087945" cy="289743"/>
            </a:xfrm>
            <a:custGeom>
              <a:rect b="b" l="l" r="r" t="t"/>
              <a:pathLst>
                <a:path extrusionOk="0" h="17486" w="65233">
                  <a:moveTo>
                    <a:pt x="1" y="0"/>
                  </a:moveTo>
                  <a:cubicBezTo>
                    <a:pt x="10344" y="9788"/>
                    <a:pt x="22072" y="17486"/>
                    <a:pt x="34705" y="17486"/>
                  </a:cubicBezTo>
                  <a:cubicBezTo>
                    <a:pt x="38585" y="17486"/>
                    <a:pt x="42549" y="16760"/>
                    <a:pt x="46586" y="15146"/>
                  </a:cubicBezTo>
                  <a:cubicBezTo>
                    <a:pt x="54258" y="12073"/>
                    <a:pt x="60148" y="6574"/>
                    <a:pt x="65233" y="0"/>
                  </a:cubicBezTo>
                  <a:lnTo>
                    <a:pt x="61893" y="0"/>
                  </a:lnTo>
                  <a:cubicBezTo>
                    <a:pt x="57578" y="4718"/>
                    <a:pt x="52644" y="8591"/>
                    <a:pt x="46629" y="10969"/>
                  </a:cubicBezTo>
                  <a:cubicBezTo>
                    <a:pt x="42577" y="12574"/>
                    <a:pt x="38602" y="13297"/>
                    <a:pt x="34717" y="13297"/>
                  </a:cubicBezTo>
                  <a:cubicBezTo>
                    <a:pt x="23914" y="13297"/>
                    <a:pt x="13802" y="7711"/>
                    <a:pt x="4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008029" y="-884100"/>
              <a:ext cx="2880227" cy="384673"/>
            </a:xfrm>
            <a:custGeom>
              <a:rect b="b" l="l" r="r" t="t"/>
              <a:pathLst>
                <a:path extrusionOk="0" h="23215" w="89986">
                  <a:moveTo>
                    <a:pt x="0" y="0"/>
                  </a:moveTo>
                  <a:cubicBezTo>
                    <a:pt x="10801" y="9267"/>
                    <a:pt x="21917" y="17920"/>
                    <a:pt x="35225" y="21514"/>
                  </a:cubicBezTo>
                  <a:cubicBezTo>
                    <a:pt x="39512" y="22674"/>
                    <a:pt x="43610" y="23215"/>
                    <a:pt x="47538" y="23215"/>
                  </a:cubicBezTo>
                  <a:cubicBezTo>
                    <a:pt x="64196" y="23215"/>
                    <a:pt x="77810" y="13491"/>
                    <a:pt x="89985" y="0"/>
                  </a:cubicBezTo>
                  <a:lnTo>
                    <a:pt x="86075" y="0"/>
                  </a:lnTo>
                  <a:cubicBezTo>
                    <a:pt x="74929" y="11268"/>
                    <a:pt x="62474" y="19074"/>
                    <a:pt x="47617" y="19074"/>
                  </a:cubicBezTo>
                  <a:cubicBezTo>
                    <a:pt x="43675" y="19074"/>
                    <a:pt x="39563" y="18524"/>
                    <a:pt x="35262" y="17343"/>
                  </a:cubicBezTo>
                  <a:cubicBezTo>
                    <a:pt x="24114" y="14283"/>
                    <a:pt x="14543" y="7609"/>
                    <a:pt x="5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65974" y="-884100"/>
              <a:ext cx="1461847" cy="138608"/>
            </a:xfrm>
            <a:custGeom>
              <a:rect b="b" l="l" r="r" t="t"/>
              <a:pathLst>
                <a:path extrusionOk="0" h="8365" w="45672">
                  <a:moveTo>
                    <a:pt x="0" y="0"/>
                  </a:moveTo>
                  <a:cubicBezTo>
                    <a:pt x="7388" y="5050"/>
                    <a:pt x="15304" y="8365"/>
                    <a:pt x="23633" y="8365"/>
                  </a:cubicBezTo>
                  <a:cubicBezTo>
                    <a:pt x="27529" y="8365"/>
                    <a:pt x="31515" y="7640"/>
                    <a:pt x="35579" y="6027"/>
                  </a:cubicBezTo>
                  <a:cubicBezTo>
                    <a:pt x="39315" y="4544"/>
                    <a:pt x="42643" y="2477"/>
                    <a:pt x="45672" y="0"/>
                  </a:cubicBezTo>
                  <a:lnTo>
                    <a:pt x="39552" y="0"/>
                  </a:lnTo>
                  <a:cubicBezTo>
                    <a:pt x="38286" y="696"/>
                    <a:pt x="36969" y="1323"/>
                    <a:pt x="35591" y="1868"/>
                  </a:cubicBezTo>
                  <a:cubicBezTo>
                    <a:pt x="31522" y="3487"/>
                    <a:pt x="27532" y="4215"/>
                    <a:pt x="23631" y="4215"/>
                  </a:cubicBezTo>
                  <a:cubicBezTo>
                    <a:pt x="17886" y="4215"/>
                    <a:pt x="12336" y="2636"/>
                    <a:pt x="7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875163" y="-884100"/>
              <a:ext cx="1305138" cy="84457"/>
            </a:xfrm>
            <a:custGeom>
              <a:rect b="b" l="l" r="r" t="t"/>
              <a:pathLst>
                <a:path extrusionOk="0" h="5097" w="40776">
                  <a:moveTo>
                    <a:pt x="1" y="0"/>
                  </a:moveTo>
                  <a:cubicBezTo>
                    <a:pt x="2676" y="1303"/>
                    <a:pt x="5444" y="2409"/>
                    <a:pt x="8337" y="3246"/>
                  </a:cubicBezTo>
                  <a:cubicBezTo>
                    <a:pt x="12678" y="4511"/>
                    <a:pt x="16835" y="5096"/>
                    <a:pt x="20825" y="5096"/>
                  </a:cubicBezTo>
                  <a:cubicBezTo>
                    <a:pt x="27978" y="5096"/>
                    <a:pt x="34595" y="3216"/>
                    <a:pt x="40776" y="0"/>
                  </a:cubicBezTo>
                  <a:lnTo>
                    <a:pt x="29560" y="0"/>
                  </a:lnTo>
                  <a:cubicBezTo>
                    <a:pt x="26762" y="617"/>
                    <a:pt x="23881" y="946"/>
                    <a:pt x="20908" y="946"/>
                  </a:cubicBezTo>
                  <a:cubicBezTo>
                    <a:pt x="18049" y="946"/>
                    <a:pt x="15104" y="642"/>
                    <a:pt x="12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71925" y="-728525"/>
              <a:ext cx="9144255" cy="1033222"/>
            </a:xfrm>
            <a:custGeom>
              <a:rect b="b" l="l" r="r" t="t"/>
              <a:pathLst>
                <a:path extrusionOk="0" h="62355" w="285691">
                  <a:moveTo>
                    <a:pt x="131902" y="1"/>
                  </a:moveTo>
                  <a:cubicBezTo>
                    <a:pt x="131656" y="1"/>
                    <a:pt x="131410" y="3"/>
                    <a:pt x="131164" y="6"/>
                  </a:cubicBezTo>
                  <a:cubicBezTo>
                    <a:pt x="96261" y="496"/>
                    <a:pt x="93566" y="45319"/>
                    <a:pt x="64591" y="56088"/>
                  </a:cubicBezTo>
                  <a:cubicBezTo>
                    <a:pt x="60641" y="57556"/>
                    <a:pt x="56776" y="58220"/>
                    <a:pt x="53005" y="58220"/>
                  </a:cubicBezTo>
                  <a:cubicBezTo>
                    <a:pt x="32016" y="58220"/>
                    <a:pt x="13923" y="37656"/>
                    <a:pt x="0" y="20776"/>
                  </a:cubicBezTo>
                  <a:lnTo>
                    <a:pt x="0" y="24984"/>
                  </a:lnTo>
                  <a:cubicBezTo>
                    <a:pt x="14162" y="42293"/>
                    <a:pt x="31943" y="62355"/>
                    <a:pt x="53175" y="62355"/>
                  </a:cubicBezTo>
                  <a:cubicBezTo>
                    <a:pt x="56278" y="62355"/>
                    <a:pt x="59455" y="61926"/>
                    <a:pt x="62705" y="60998"/>
                  </a:cubicBezTo>
                  <a:cubicBezTo>
                    <a:pt x="93219" y="52283"/>
                    <a:pt x="96118" y="9013"/>
                    <a:pt x="131336" y="8305"/>
                  </a:cubicBezTo>
                  <a:cubicBezTo>
                    <a:pt x="131715" y="8298"/>
                    <a:pt x="132092" y="8294"/>
                    <a:pt x="132468" y="8294"/>
                  </a:cubicBezTo>
                  <a:cubicBezTo>
                    <a:pt x="168229" y="8294"/>
                    <a:pt x="193184" y="42463"/>
                    <a:pt x="227362" y="48980"/>
                  </a:cubicBezTo>
                  <a:cubicBezTo>
                    <a:pt x="230748" y="49625"/>
                    <a:pt x="234021" y="49926"/>
                    <a:pt x="237197" y="49926"/>
                  </a:cubicBezTo>
                  <a:cubicBezTo>
                    <a:pt x="255723" y="49926"/>
                    <a:pt x="270917" y="39675"/>
                    <a:pt x="285690" y="27646"/>
                  </a:cubicBezTo>
                  <a:lnTo>
                    <a:pt x="285690" y="21254"/>
                  </a:lnTo>
                  <a:cubicBezTo>
                    <a:pt x="271048" y="34312"/>
                    <a:pt x="256046" y="45677"/>
                    <a:pt x="237183" y="45677"/>
                  </a:cubicBezTo>
                  <a:cubicBezTo>
                    <a:pt x="233352" y="45677"/>
                    <a:pt x="229361" y="45208"/>
                    <a:pt x="225183" y="44189"/>
                  </a:cubicBezTo>
                  <a:cubicBezTo>
                    <a:pt x="191758" y="36045"/>
                    <a:pt x="167602" y="1"/>
                    <a:pt x="131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hasCustomPrompt="1" type="title"/>
          </p:nvPr>
        </p:nvSpPr>
        <p:spPr>
          <a:xfrm>
            <a:off x="3314700" y="1396700"/>
            <a:ext cx="51141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1" name="Google Shape;161;p11"/>
          <p:cNvSpPr txBox="1"/>
          <p:nvPr>
            <p:ph idx="1" type="subTitle"/>
          </p:nvPr>
        </p:nvSpPr>
        <p:spPr>
          <a:xfrm>
            <a:off x="3314700" y="3184075"/>
            <a:ext cx="5114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62" name="Google Shape;162;p11"/>
          <p:cNvGrpSpPr/>
          <p:nvPr/>
        </p:nvGrpSpPr>
        <p:grpSpPr>
          <a:xfrm>
            <a:off x="2865839" y="262867"/>
            <a:ext cx="6278161" cy="382141"/>
            <a:chOff x="2865839" y="262867"/>
            <a:chExt cx="6278161" cy="382141"/>
          </a:xfrm>
        </p:grpSpPr>
        <p:cxnSp>
          <p:nvCxnSpPr>
            <p:cNvPr id="163" name="Google Shape;163;p11"/>
            <p:cNvCxnSpPr/>
            <p:nvPr/>
          </p:nvCxnSpPr>
          <p:spPr>
            <a:xfrm>
              <a:off x="3148200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" name="Google Shape;164;p11"/>
            <p:cNvGrpSpPr/>
            <p:nvPr/>
          </p:nvGrpSpPr>
          <p:grpSpPr>
            <a:xfrm flipH="1" rot="-2700771">
              <a:off x="2919601" y="321019"/>
              <a:ext cx="274531" cy="265837"/>
              <a:chOff x="6021400" y="1654100"/>
              <a:chExt cx="435350" cy="421375"/>
            </a:xfrm>
          </p:grpSpPr>
          <p:sp>
            <p:nvSpPr>
              <p:cNvPr id="165" name="Google Shape;165;p11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8" name="Google Shape;168;p11"/>
          <p:cNvGrpSpPr/>
          <p:nvPr/>
        </p:nvGrpSpPr>
        <p:grpSpPr>
          <a:xfrm flipH="1" rot="-5400000">
            <a:off x="-3506483" y="2005869"/>
            <a:ext cx="7610763" cy="832396"/>
            <a:chOff x="-71925" y="-884100"/>
            <a:chExt cx="9144255" cy="1188797"/>
          </a:xfrm>
        </p:grpSpPr>
        <p:sp>
          <p:nvSpPr>
            <p:cNvPr id="169" name="Google Shape;169;p11"/>
            <p:cNvSpPr/>
            <p:nvPr/>
          </p:nvSpPr>
          <p:spPr>
            <a:xfrm>
              <a:off x="-71925" y="-884100"/>
              <a:ext cx="3175016" cy="741739"/>
            </a:xfrm>
            <a:custGeom>
              <a:rect b="b" l="l" r="r" t="t"/>
              <a:pathLst>
                <a:path extrusionOk="0" h="44764" w="99196">
                  <a:moveTo>
                    <a:pt x="96826" y="0"/>
                  </a:moveTo>
                  <a:cubicBezTo>
                    <a:pt x="87993" y="14934"/>
                    <a:pt x="80556" y="32035"/>
                    <a:pt x="64567" y="38354"/>
                  </a:cubicBezTo>
                  <a:cubicBezTo>
                    <a:pt x="60625" y="39913"/>
                    <a:pt x="56746" y="40615"/>
                    <a:pt x="52946" y="40615"/>
                  </a:cubicBezTo>
                  <a:cubicBezTo>
                    <a:pt x="32157" y="40615"/>
                    <a:pt x="13718" y="19608"/>
                    <a:pt x="0" y="2967"/>
                  </a:cubicBezTo>
                  <a:lnTo>
                    <a:pt x="0" y="7107"/>
                  </a:lnTo>
                  <a:cubicBezTo>
                    <a:pt x="13714" y="23750"/>
                    <a:pt x="32154" y="44764"/>
                    <a:pt x="52946" y="44764"/>
                  </a:cubicBezTo>
                  <a:cubicBezTo>
                    <a:pt x="56744" y="44764"/>
                    <a:pt x="60620" y="44063"/>
                    <a:pt x="64560" y="42506"/>
                  </a:cubicBezTo>
                  <a:cubicBezTo>
                    <a:pt x="82058" y="35592"/>
                    <a:pt x="89185" y="15722"/>
                    <a:pt x="99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-20108" y="-884100"/>
              <a:ext cx="2963286" cy="591317"/>
            </a:xfrm>
            <a:custGeom>
              <a:rect b="b" l="l" r="r" t="t"/>
              <a:pathLst>
                <a:path extrusionOk="0" h="35686" w="92581">
                  <a:moveTo>
                    <a:pt x="0" y="0"/>
                  </a:moveTo>
                  <a:cubicBezTo>
                    <a:pt x="13539" y="16291"/>
                    <a:pt x="31336" y="35685"/>
                    <a:pt x="51325" y="35685"/>
                  </a:cubicBezTo>
                  <a:cubicBezTo>
                    <a:pt x="55137" y="35685"/>
                    <a:pt x="59029" y="34980"/>
                    <a:pt x="62986" y="33413"/>
                  </a:cubicBezTo>
                  <a:cubicBezTo>
                    <a:pt x="77218" y="27771"/>
                    <a:pt x="84802" y="13613"/>
                    <a:pt x="92580" y="0"/>
                  </a:cubicBezTo>
                  <a:lnTo>
                    <a:pt x="90408" y="0"/>
                  </a:lnTo>
                  <a:cubicBezTo>
                    <a:pt x="83313" y="12253"/>
                    <a:pt x="75803" y="24165"/>
                    <a:pt x="63023" y="29236"/>
                  </a:cubicBezTo>
                  <a:cubicBezTo>
                    <a:pt x="59050" y="30812"/>
                    <a:pt x="55143" y="31522"/>
                    <a:pt x="51318" y="31522"/>
                  </a:cubicBezTo>
                  <a:cubicBezTo>
                    <a:pt x="33004" y="31522"/>
                    <a:pt x="16543" y="15259"/>
                    <a:pt x="3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-71925" y="-884100"/>
              <a:ext cx="3386650" cy="891400"/>
            </a:xfrm>
            <a:custGeom>
              <a:rect b="b" l="l" r="r" t="t"/>
              <a:pathLst>
                <a:path extrusionOk="0" h="53796" w="105808">
                  <a:moveTo>
                    <a:pt x="102436" y="0"/>
                  </a:moveTo>
                  <a:cubicBezTo>
                    <a:pt x="90488" y="16145"/>
                    <a:pt x="83963" y="39750"/>
                    <a:pt x="64567" y="47422"/>
                  </a:cubicBezTo>
                  <a:cubicBezTo>
                    <a:pt x="60625" y="48981"/>
                    <a:pt x="56747" y="49682"/>
                    <a:pt x="52947" y="49682"/>
                  </a:cubicBezTo>
                  <a:cubicBezTo>
                    <a:pt x="32156" y="49682"/>
                    <a:pt x="13712" y="28671"/>
                    <a:pt x="0" y="12029"/>
                  </a:cubicBezTo>
                  <a:lnTo>
                    <a:pt x="0" y="16175"/>
                  </a:lnTo>
                  <a:cubicBezTo>
                    <a:pt x="13707" y="32812"/>
                    <a:pt x="32119" y="53795"/>
                    <a:pt x="52888" y="53795"/>
                  </a:cubicBezTo>
                  <a:cubicBezTo>
                    <a:pt x="56714" y="53795"/>
                    <a:pt x="60620" y="53083"/>
                    <a:pt x="64591" y="51501"/>
                  </a:cubicBezTo>
                  <a:cubicBezTo>
                    <a:pt x="85653" y="43115"/>
                    <a:pt x="91549" y="15871"/>
                    <a:pt x="105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5229039" y="-884100"/>
              <a:ext cx="3843012" cy="684043"/>
            </a:xfrm>
            <a:custGeom>
              <a:rect b="b" l="l" r="r" t="t"/>
              <a:pathLst>
                <a:path extrusionOk="0" h="41282" w="120066">
                  <a:moveTo>
                    <a:pt x="0" y="0"/>
                  </a:moveTo>
                  <a:cubicBezTo>
                    <a:pt x="19721" y="13196"/>
                    <a:pt x="36784" y="33544"/>
                    <a:pt x="59558" y="39608"/>
                  </a:cubicBezTo>
                  <a:cubicBezTo>
                    <a:pt x="63838" y="40749"/>
                    <a:pt x="67923" y="41282"/>
                    <a:pt x="71837" y="41282"/>
                  </a:cubicBezTo>
                  <a:cubicBezTo>
                    <a:pt x="89348" y="41282"/>
                    <a:pt x="103431" y="30623"/>
                    <a:pt x="116149" y="16058"/>
                  </a:cubicBezTo>
                  <a:cubicBezTo>
                    <a:pt x="117476" y="14531"/>
                    <a:pt x="118780" y="13017"/>
                    <a:pt x="120065" y="11508"/>
                  </a:cubicBezTo>
                  <a:lnTo>
                    <a:pt x="120065" y="7362"/>
                  </a:lnTo>
                  <a:cubicBezTo>
                    <a:pt x="118780" y="8876"/>
                    <a:pt x="117484" y="10397"/>
                    <a:pt x="116155" y="11924"/>
                  </a:cubicBezTo>
                  <a:cubicBezTo>
                    <a:pt x="103450" y="26559"/>
                    <a:pt x="89345" y="37178"/>
                    <a:pt x="71798" y="37178"/>
                  </a:cubicBezTo>
                  <a:cubicBezTo>
                    <a:pt x="67888" y="37178"/>
                    <a:pt x="63808" y="36651"/>
                    <a:pt x="59534" y="35524"/>
                  </a:cubicBezTo>
                  <a:cubicBezTo>
                    <a:pt x="38968" y="30104"/>
                    <a:pt x="23197" y="13023"/>
                    <a:pt x="5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229826" y="-884100"/>
              <a:ext cx="2557367" cy="440530"/>
            </a:xfrm>
            <a:custGeom>
              <a:rect b="b" l="l" r="r" t="t"/>
              <a:pathLst>
                <a:path extrusionOk="0" h="26586" w="79899">
                  <a:moveTo>
                    <a:pt x="0" y="0"/>
                  </a:moveTo>
                  <a:cubicBezTo>
                    <a:pt x="12284" y="13640"/>
                    <a:pt x="27148" y="26585"/>
                    <a:pt x="43505" y="26585"/>
                  </a:cubicBezTo>
                  <a:cubicBezTo>
                    <a:pt x="47349" y="26585"/>
                    <a:pt x="51275" y="25871"/>
                    <a:pt x="55269" y="24282"/>
                  </a:cubicBezTo>
                  <a:cubicBezTo>
                    <a:pt x="66312" y="19888"/>
                    <a:pt x="73506" y="10416"/>
                    <a:pt x="79898" y="0"/>
                  </a:cubicBezTo>
                  <a:lnTo>
                    <a:pt x="77403" y="0"/>
                  </a:lnTo>
                  <a:cubicBezTo>
                    <a:pt x="71581" y="8715"/>
                    <a:pt x="64860" y="16300"/>
                    <a:pt x="55318" y="20099"/>
                  </a:cubicBezTo>
                  <a:cubicBezTo>
                    <a:pt x="51302" y="21702"/>
                    <a:pt x="47357" y="22423"/>
                    <a:pt x="43495" y="22423"/>
                  </a:cubicBezTo>
                  <a:cubicBezTo>
                    <a:pt x="28811" y="22423"/>
                    <a:pt x="15339" y="12001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-71925" y="-884100"/>
              <a:ext cx="9144255" cy="1039121"/>
            </a:xfrm>
            <a:custGeom>
              <a:rect b="b" l="l" r="r" t="t"/>
              <a:pathLst>
                <a:path extrusionOk="0" h="62711" w="285691">
                  <a:moveTo>
                    <a:pt x="112709" y="0"/>
                  </a:moveTo>
                  <a:cubicBezTo>
                    <a:pt x="93219" y="13413"/>
                    <a:pt x="88240" y="46765"/>
                    <a:pt x="64591" y="56268"/>
                  </a:cubicBezTo>
                  <a:cubicBezTo>
                    <a:pt x="60565" y="57886"/>
                    <a:pt x="56610" y="58613"/>
                    <a:pt x="52740" y="58613"/>
                  </a:cubicBezTo>
                  <a:cubicBezTo>
                    <a:pt x="32008" y="58613"/>
                    <a:pt x="13710" y="37742"/>
                    <a:pt x="0" y="21099"/>
                  </a:cubicBezTo>
                  <a:lnTo>
                    <a:pt x="0" y="25245"/>
                  </a:lnTo>
                  <a:cubicBezTo>
                    <a:pt x="13779" y="41962"/>
                    <a:pt x="31983" y="62711"/>
                    <a:pt x="52783" y="62711"/>
                  </a:cubicBezTo>
                  <a:cubicBezTo>
                    <a:pt x="56634" y="62711"/>
                    <a:pt x="60574" y="61999"/>
                    <a:pt x="64591" y="60420"/>
                  </a:cubicBezTo>
                  <a:cubicBezTo>
                    <a:pt x="93927" y="48882"/>
                    <a:pt x="95267" y="1223"/>
                    <a:pt x="131046" y="708"/>
                  </a:cubicBezTo>
                  <a:cubicBezTo>
                    <a:pt x="131287" y="704"/>
                    <a:pt x="131528" y="702"/>
                    <a:pt x="131768" y="702"/>
                  </a:cubicBezTo>
                  <a:cubicBezTo>
                    <a:pt x="168136" y="702"/>
                    <a:pt x="191428" y="39679"/>
                    <a:pt x="225177" y="48527"/>
                  </a:cubicBezTo>
                  <a:cubicBezTo>
                    <a:pt x="229412" y="49637"/>
                    <a:pt x="233468" y="50153"/>
                    <a:pt x="237367" y="50153"/>
                  </a:cubicBezTo>
                  <a:cubicBezTo>
                    <a:pt x="254891" y="50153"/>
                    <a:pt x="269258" y="39735"/>
                    <a:pt x="282611" y="25970"/>
                  </a:cubicBezTo>
                  <a:cubicBezTo>
                    <a:pt x="283648" y="24897"/>
                    <a:pt x="284673" y="23829"/>
                    <a:pt x="285690" y="22767"/>
                  </a:cubicBezTo>
                  <a:lnTo>
                    <a:pt x="285690" y="17181"/>
                  </a:lnTo>
                  <a:cubicBezTo>
                    <a:pt x="284487" y="18529"/>
                    <a:pt x="283264" y="19876"/>
                    <a:pt x="282029" y="21234"/>
                  </a:cubicBezTo>
                  <a:cubicBezTo>
                    <a:pt x="269068" y="35407"/>
                    <a:pt x="254906" y="46062"/>
                    <a:pt x="237442" y="46062"/>
                  </a:cubicBezTo>
                  <a:cubicBezTo>
                    <a:pt x="233527" y="46062"/>
                    <a:pt x="229447" y="45527"/>
                    <a:pt x="225177" y="44375"/>
                  </a:cubicBezTo>
                  <a:cubicBezTo>
                    <a:pt x="198970" y="37311"/>
                    <a:pt x="179617" y="11539"/>
                    <a:pt x="155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5630552" y="-884100"/>
              <a:ext cx="3441478" cy="534747"/>
            </a:xfrm>
            <a:custGeom>
              <a:rect b="b" l="l" r="r" t="t"/>
              <a:pathLst>
                <a:path extrusionOk="0" h="32272" w="107521">
                  <a:moveTo>
                    <a:pt x="0" y="0"/>
                  </a:moveTo>
                  <a:cubicBezTo>
                    <a:pt x="14780" y="12129"/>
                    <a:pt x="29000" y="25858"/>
                    <a:pt x="46975" y="30614"/>
                  </a:cubicBezTo>
                  <a:cubicBezTo>
                    <a:pt x="51247" y="31743"/>
                    <a:pt x="55326" y="32271"/>
                    <a:pt x="59235" y="32271"/>
                  </a:cubicBezTo>
                  <a:cubicBezTo>
                    <a:pt x="76787" y="32271"/>
                    <a:pt x="90909" y="21627"/>
                    <a:pt x="103610" y="7002"/>
                  </a:cubicBezTo>
                  <a:cubicBezTo>
                    <a:pt x="104939" y="5475"/>
                    <a:pt x="106235" y="3954"/>
                    <a:pt x="107520" y="2446"/>
                  </a:cubicBezTo>
                  <a:lnTo>
                    <a:pt x="107520" y="0"/>
                  </a:lnTo>
                  <a:lnTo>
                    <a:pt x="106068" y="0"/>
                  </a:lnTo>
                  <a:cubicBezTo>
                    <a:pt x="105255" y="950"/>
                    <a:pt x="104441" y="1899"/>
                    <a:pt x="103610" y="2856"/>
                  </a:cubicBezTo>
                  <a:cubicBezTo>
                    <a:pt x="90929" y="17458"/>
                    <a:pt x="76798" y="28134"/>
                    <a:pt x="59264" y="28134"/>
                  </a:cubicBezTo>
                  <a:cubicBezTo>
                    <a:pt x="55349" y="28134"/>
                    <a:pt x="51265" y="27601"/>
                    <a:pt x="46989" y="26462"/>
                  </a:cubicBezTo>
                  <a:cubicBezTo>
                    <a:pt x="31147" y="22240"/>
                    <a:pt x="18312" y="10975"/>
                    <a:pt x="5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6395812" y="-884100"/>
              <a:ext cx="2200164" cy="234548"/>
            </a:xfrm>
            <a:custGeom>
              <a:rect b="b" l="l" r="r" t="t"/>
              <a:pathLst>
                <a:path extrusionOk="0" h="14155" w="68739">
                  <a:moveTo>
                    <a:pt x="0" y="0"/>
                  </a:moveTo>
                  <a:cubicBezTo>
                    <a:pt x="7125" y="5463"/>
                    <a:pt x="14686" y="10000"/>
                    <a:pt x="23202" y="12384"/>
                  </a:cubicBezTo>
                  <a:cubicBezTo>
                    <a:pt x="27518" y="13593"/>
                    <a:pt x="31646" y="14155"/>
                    <a:pt x="35605" y="14155"/>
                  </a:cubicBezTo>
                  <a:cubicBezTo>
                    <a:pt x="48131" y="14155"/>
                    <a:pt x="58970" y="8533"/>
                    <a:pt x="68739" y="0"/>
                  </a:cubicBezTo>
                  <a:lnTo>
                    <a:pt x="63580" y="0"/>
                  </a:lnTo>
                  <a:cubicBezTo>
                    <a:pt x="55205" y="6153"/>
                    <a:pt x="46017" y="10012"/>
                    <a:pt x="35699" y="10012"/>
                  </a:cubicBezTo>
                  <a:cubicBezTo>
                    <a:pt x="31726" y="10012"/>
                    <a:pt x="27585" y="9440"/>
                    <a:pt x="23258" y="8205"/>
                  </a:cubicBezTo>
                  <a:cubicBezTo>
                    <a:pt x="17107" y="6455"/>
                    <a:pt x="11483" y="3563"/>
                    <a:pt x="6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511125" y="-884100"/>
              <a:ext cx="2087945" cy="289743"/>
            </a:xfrm>
            <a:custGeom>
              <a:rect b="b" l="l" r="r" t="t"/>
              <a:pathLst>
                <a:path extrusionOk="0" h="17486" w="65233">
                  <a:moveTo>
                    <a:pt x="1" y="0"/>
                  </a:moveTo>
                  <a:cubicBezTo>
                    <a:pt x="10344" y="9788"/>
                    <a:pt x="22072" y="17486"/>
                    <a:pt x="34705" y="17486"/>
                  </a:cubicBezTo>
                  <a:cubicBezTo>
                    <a:pt x="38585" y="17486"/>
                    <a:pt x="42549" y="16760"/>
                    <a:pt x="46586" y="15146"/>
                  </a:cubicBezTo>
                  <a:cubicBezTo>
                    <a:pt x="54258" y="12073"/>
                    <a:pt x="60148" y="6574"/>
                    <a:pt x="65233" y="0"/>
                  </a:cubicBezTo>
                  <a:lnTo>
                    <a:pt x="61893" y="0"/>
                  </a:lnTo>
                  <a:cubicBezTo>
                    <a:pt x="57578" y="4718"/>
                    <a:pt x="52644" y="8591"/>
                    <a:pt x="46629" y="10969"/>
                  </a:cubicBezTo>
                  <a:cubicBezTo>
                    <a:pt x="42577" y="12574"/>
                    <a:pt x="38602" y="13297"/>
                    <a:pt x="34717" y="13297"/>
                  </a:cubicBezTo>
                  <a:cubicBezTo>
                    <a:pt x="23914" y="13297"/>
                    <a:pt x="13802" y="7711"/>
                    <a:pt x="4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6008029" y="-884100"/>
              <a:ext cx="2880227" cy="384673"/>
            </a:xfrm>
            <a:custGeom>
              <a:rect b="b" l="l" r="r" t="t"/>
              <a:pathLst>
                <a:path extrusionOk="0" h="23215" w="89986">
                  <a:moveTo>
                    <a:pt x="0" y="0"/>
                  </a:moveTo>
                  <a:cubicBezTo>
                    <a:pt x="10801" y="9267"/>
                    <a:pt x="21917" y="17920"/>
                    <a:pt x="35225" y="21514"/>
                  </a:cubicBezTo>
                  <a:cubicBezTo>
                    <a:pt x="39512" y="22674"/>
                    <a:pt x="43610" y="23215"/>
                    <a:pt x="47538" y="23215"/>
                  </a:cubicBezTo>
                  <a:cubicBezTo>
                    <a:pt x="64196" y="23215"/>
                    <a:pt x="77810" y="13491"/>
                    <a:pt x="89985" y="0"/>
                  </a:cubicBezTo>
                  <a:lnTo>
                    <a:pt x="86075" y="0"/>
                  </a:lnTo>
                  <a:cubicBezTo>
                    <a:pt x="74929" y="11268"/>
                    <a:pt x="62474" y="19074"/>
                    <a:pt x="47617" y="19074"/>
                  </a:cubicBezTo>
                  <a:cubicBezTo>
                    <a:pt x="43675" y="19074"/>
                    <a:pt x="39563" y="18524"/>
                    <a:pt x="35262" y="17343"/>
                  </a:cubicBezTo>
                  <a:cubicBezTo>
                    <a:pt x="24114" y="14283"/>
                    <a:pt x="14543" y="7609"/>
                    <a:pt x="5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865974" y="-884100"/>
              <a:ext cx="1461847" cy="138608"/>
            </a:xfrm>
            <a:custGeom>
              <a:rect b="b" l="l" r="r" t="t"/>
              <a:pathLst>
                <a:path extrusionOk="0" h="8365" w="45672">
                  <a:moveTo>
                    <a:pt x="0" y="0"/>
                  </a:moveTo>
                  <a:cubicBezTo>
                    <a:pt x="7388" y="5050"/>
                    <a:pt x="15304" y="8365"/>
                    <a:pt x="23633" y="8365"/>
                  </a:cubicBezTo>
                  <a:cubicBezTo>
                    <a:pt x="27529" y="8365"/>
                    <a:pt x="31515" y="7640"/>
                    <a:pt x="35579" y="6027"/>
                  </a:cubicBezTo>
                  <a:cubicBezTo>
                    <a:pt x="39315" y="4544"/>
                    <a:pt x="42643" y="2477"/>
                    <a:pt x="45672" y="0"/>
                  </a:cubicBezTo>
                  <a:lnTo>
                    <a:pt x="39552" y="0"/>
                  </a:lnTo>
                  <a:cubicBezTo>
                    <a:pt x="38286" y="696"/>
                    <a:pt x="36969" y="1323"/>
                    <a:pt x="35591" y="1868"/>
                  </a:cubicBezTo>
                  <a:cubicBezTo>
                    <a:pt x="31522" y="3487"/>
                    <a:pt x="27532" y="4215"/>
                    <a:pt x="23631" y="4215"/>
                  </a:cubicBezTo>
                  <a:cubicBezTo>
                    <a:pt x="17886" y="4215"/>
                    <a:pt x="12336" y="2636"/>
                    <a:pt x="7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6875163" y="-884100"/>
              <a:ext cx="1305138" cy="84457"/>
            </a:xfrm>
            <a:custGeom>
              <a:rect b="b" l="l" r="r" t="t"/>
              <a:pathLst>
                <a:path extrusionOk="0" h="5097" w="40776">
                  <a:moveTo>
                    <a:pt x="1" y="0"/>
                  </a:moveTo>
                  <a:cubicBezTo>
                    <a:pt x="2676" y="1303"/>
                    <a:pt x="5444" y="2409"/>
                    <a:pt x="8337" y="3246"/>
                  </a:cubicBezTo>
                  <a:cubicBezTo>
                    <a:pt x="12678" y="4511"/>
                    <a:pt x="16835" y="5096"/>
                    <a:pt x="20825" y="5096"/>
                  </a:cubicBezTo>
                  <a:cubicBezTo>
                    <a:pt x="27978" y="5096"/>
                    <a:pt x="34595" y="3216"/>
                    <a:pt x="40776" y="0"/>
                  </a:cubicBezTo>
                  <a:lnTo>
                    <a:pt x="29560" y="0"/>
                  </a:lnTo>
                  <a:cubicBezTo>
                    <a:pt x="26762" y="617"/>
                    <a:pt x="23881" y="946"/>
                    <a:pt x="20908" y="946"/>
                  </a:cubicBezTo>
                  <a:cubicBezTo>
                    <a:pt x="18049" y="946"/>
                    <a:pt x="15104" y="642"/>
                    <a:pt x="12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-71925" y="-728525"/>
              <a:ext cx="9144255" cy="1033222"/>
            </a:xfrm>
            <a:custGeom>
              <a:rect b="b" l="l" r="r" t="t"/>
              <a:pathLst>
                <a:path extrusionOk="0" h="62355" w="285691">
                  <a:moveTo>
                    <a:pt x="131902" y="1"/>
                  </a:moveTo>
                  <a:cubicBezTo>
                    <a:pt x="131656" y="1"/>
                    <a:pt x="131410" y="3"/>
                    <a:pt x="131164" y="6"/>
                  </a:cubicBezTo>
                  <a:cubicBezTo>
                    <a:pt x="96261" y="496"/>
                    <a:pt x="93566" y="45319"/>
                    <a:pt x="64591" y="56088"/>
                  </a:cubicBezTo>
                  <a:cubicBezTo>
                    <a:pt x="60641" y="57556"/>
                    <a:pt x="56776" y="58220"/>
                    <a:pt x="53005" y="58220"/>
                  </a:cubicBezTo>
                  <a:cubicBezTo>
                    <a:pt x="32016" y="58220"/>
                    <a:pt x="13923" y="37656"/>
                    <a:pt x="0" y="20776"/>
                  </a:cubicBezTo>
                  <a:lnTo>
                    <a:pt x="0" y="24984"/>
                  </a:lnTo>
                  <a:cubicBezTo>
                    <a:pt x="14162" y="42293"/>
                    <a:pt x="31943" y="62355"/>
                    <a:pt x="53175" y="62355"/>
                  </a:cubicBezTo>
                  <a:cubicBezTo>
                    <a:pt x="56278" y="62355"/>
                    <a:pt x="59455" y="61926"/>
                    <a:pt x="62705" y="60998"/>
                  </a:cubicBezTo>
                  <a:cubicBezTo>
                    <a:pt x="93219" y="52283"/>
                    <a:pt x="96118" y="9013"/>
                    <a:pt x="131336" y="8305"/>
                  </a:cubicBezTo>
                  <a:cubicBezTo>
                    <a:pt x="131715" y="8298"/>
                    <a:pt x="132092" y="8294"/>
                    <a:pt x="132468" y="8294"/>
                  </a:cubicBezTo>
                  <a:cubicBezTo>
                    <a:pt x="168229" y="8294"/>
                    <a:pt x="193184" y="42463"/>
                    <a:pt x="227362" y="48980"/>
                  </a:cubicBezTo>
                  <a:cubicBezTo>
                    <a:pt x="230748" y="49625"/>
                    <a:pt x="234021" y="49926"/>
                    <a:pt x="237197" y="49926"/>
                  </a:cubicBezTo>
                  <a:cubicBezTo>
                    <a:pt x="255723" y="49926"/>
                    <a:pt x="270917" y="39675"/>
                    <a:pt x="285690" y="27646"/>
                  </a:cubicBezTo>
                  <a:lnTo>
                    <a:pt x="285690" y="21254"/>
                  </a:lnTo>
                  <a:cubicBezTo>
                    <a:pt x="271048" y="34312"/>
                    <a:pt x="256046" y="45677"/>
                    <a:pt x="237183" y="45677"/>
                  </a:cubicBezTo>
                  <a:cubicBezTo>
                    <a:pt x="233352" y="45677"/>
                    <a:pt x="229361" y="45208"/>
                    <a:pt x="225183" y="44189"/>
                  </a:cubicBezTo>
                  <a:cubicBezTo>
                    <a:pt x="191758" y="36045"/>
                    <a:pt x="167602" y="1"/>
                    <a:pt x="131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/>
          <p:nvPr>
            <p:ph type="title"/>
          </p:nvPr>
        </p:nvSpPr>
        <p:spPr>
          <a:xfrm>
            <a:off x="1453950" y="160625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5" name="Google Shape;185;p13"/>
          <p:cNvSpPr txBox="1"/>
          <p:nvPr>
            <p:ph hasCustomPrompt="1" idx="2" type="title"/>
          </p:nvPr>
        </p:nvSpPr>
        <p:spPr>
          <a:xfrm>
            <a:off x="1984500" y="1135950"/>
            <a:ext cx="12753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13"/>
          <p:cNvSpPr txBox="1"/>
          <p:nvPr>
            <p:ph idx="1" type="subTitle"/>
          </p:nvPr>
        </p:nvSpPr>
        <p:spPr>
          <a:xfrm>
            <a:off x="1453950" y="216325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3"/>
          <p:cNvSpPr txBox="1"/>
          <p:nvPr>
            <p:ph idx="3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8" name="Google Shape;188;p13"/>
          <p:cNvSpPr txBox="1"/>
          <p:nvPr>
            <p:ph idx="4" type="title"/>
          </p:nvPr>
        </p:nvSpPr>
        <p:spPr>
          <a:xfrm>
            <a:off x="5353650" y="160625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9" name="Google Shape;189;p13"/>
          <p:cNvSpPr txBox="1"/>
          <p:nvPr>
            <p:ph hasCustomPrompt="1" idx="5" type="title"/>
          </p:nvPr>
        </p:nvSpPr>
        <p:spPr>
          <a:xfrm>
            <a:off x="5884200" y="1135950"/>
            <a:ext cx="12753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/>
          <p:nvPr>
            <p:ph idx="6" type="subTitle"/>
          </p:nvPr>
        </p:nvSpPr>
        <p:spPr>
          <a:xfrm>
            <a:off x="5353650" y="216325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3"/>
          <p:cNvSpPr txBox="1"/>
          <p:nvPr>
            <p:ph idx="7" type="title"/>
          </p:nvPr>
        </p:nvSpPr>
        <p:spPr>
          <a:xfrm>
            <a:off x="1453950" y="338350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Google Shape;192;p13"/>
          <p:cNvSpPr txBox="1"/>
          <p:nvPr>
            <p:ph hasCustomPrompt="1" idx="8" type="title"/>
          </p:nvPr>
        </p:nvSpPr>
        <p:spPr>
          <a:xfrm>
            <a:off x="1984500" y="2913200"/>
            <a:ext cx="12753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/>
          <p:nvPr>
            <p:ph idx="9" type="subTitle"/>
          </p:nvPr>
        </p:nvSpPr>
        <p:spPr>
          <a:xfrm>
            <a:off x="1453950" y="39405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3"/>
          <p:cNvSpPr txBox="1"/>
          <p:nvPr>
            <p:ph idx="13" type="title"/>
          </p:nvPr>
        </p:nvSpPr>
        <p:spPr>
          <a:xfrm>
            <a:off x="5353650" y="338350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5" name="Google Shape;195;p13"/>
          <p:cNvSpPr txBox="1"/>
          <p:nvPr>
            <p:ph hasCustomPrompt="1" idx="14" type="title"/>
          </p:nvPr>
        </p:nvSpPr>
        <p:spPr>
          <a:xfrm>
            <a:off x="5884200" y="2913200"/>
            <a:ext cx="12753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" name="Google Shape;196;p13"/>
          <p:cNvSpPr txBox="1"/>
          <p:nvPr>
            <p:ph idx="15" type="subTitle"/>
          </p:nvPr>
        </p:nvSpPr>
        <p:spPr>
          <a:xfrm>
            <a:off x="5353650" y="39405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7" name="Google Shape;197;p13"/>
          <p:cNvCxnSpPr>
            <a:stCxn id="198" idx="4"/>
          </p:cNvCxnSpPr>
          <p:nvPr/>
        </p:nvCxnSpPr>
        <p:spPr>
          <a:xfrm rot="5400000">
            <a:off x="-1318243" y="2652375"/>
            <a:ext cx="741900" cy="3327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9" name="Google Shape;199;p13"/>
          <p:cNvGrpSpPr/>
          <p:nvPr/>
        </p:nvGrpSpPr>
        <p:grpSpPr>
          <a:xfrm flipH="1" rot="2699229">
            <a:off x="577695" y="3688519"/>
            <a:ext cx="274531" cy="265837"/>
            <a:chOff x="6021400" y="1654100"/>
            <a:chExt cx="435350" cy="421375"/>
          </a:xfrm>
        </p:grpSpPr>
        <p:sp>
          <p:nvSpPr>
            <p:cNvPr id="200" name="Google Shape;200;p13"/>
            <p:cNvSpPr/>
            <p:nvPr/>
          </p:nvSpPr>
          <p:spPr>
            <a:xfrm>
              <a:off x="6021400" y="1731075"/>
              <a:ext cx="355825" cy="344400"/>
            </a:xfrm>
            <a:custGeom>
              <a:rect b="b" l="l" r="r" t="t"/>
              <a:pathLst>
                <a:path extrusionOk="0" h="13776" w="14233">
                  <a:moveTo>
                    <a:pt x="5024" y="0"/>
                  </a:moveTo>
                  <a:cubicBezTo>
                    <a:pt x="4837" y="135"/>
                    <a:pt x="4656" y="283"/>
                    <a:pt x="4489" y="458"/>
                  </a:cubicBezTo>
                  <a:lnTo>
                    <a:pt x="1829" y="3110"/>
                  </a:lnTo>
                  <a:cubicBezTo>
                    <a:pt x="0" y="4940"/>
                    <a:pt x="0" y="7915"/>
                    <a:pt x="1829" y="9750"/>
                  </a:cubicBezTo>
                  <a:lnTo>
                    <a:pt x="4489" y="12404"/>
                  </a:lnTo>
                  <a:cubicBezTo>
                    <a:pt x="5402" y="13318"/>
                    <a:pt x="6600" y="13775"/>
                    <a:pt x="7806" y="13775"/>
                  </a:cubicBezTo>
                  <a:cubicBezTo>
                    <a:pt x="9004" y="13775"/>
                    <a:pt x="10208" y="13318"/>
                    <a:pt x="11121" y="12404"/>
                  </a:cubicBezTo>
                  <a:lnTo>
                    <a:pt x="13782" y="9750"/>
                  </a:lnTo>
                  <a:cubicBezTo>
                    <a:pt x="13950" y="9577"/>
                    <a:pt x="14097" y="9396"/>
                    <a:pt x="14233" y="9209"/>
                  </a:cubicBezTo>
                  <a:lnTo>
                    <a:pt x="50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6196400" y="1654100"/>
              <a:ext cx="127050" cy="124475"/>
            </a:xfrm>
            <a:custGeom>
              <a:rect b="b" l="l" r="r" t="t"/>
              <a:pathLst>
                <a:path extrusionOk="0" h="4979" w="5082">
                  <a:moveTo>
                    <a:pt x="3903" y="0"/>
                  </a:moveTo>
                  <a:cubicBezTo>
                    <a:pt x="3627" y="0"/>
                    <a:pt x="3349" y="110"/>
                    <a:pt x="3143" y="315"/>
                  </a:cubicBezTo>
                  <a:lnTo>
                    <a:pt x="1" y="3459"/>
                  </a:lnTo>
                  <a:lnTo>
                    <a:pt x="1520" y="4979"/>
                  </a:lnTo>
                  <a:lnTo>
                    <a:pt x="4662" y="1836"/>
                  </a:lnTo>
                  <a:cubicBezTo>
                    <a:pt x="5081" y="1417"/>
                    <a:pt x="5081" y="734"/>
                    <a:pt x="4662" y="315"/>
                  </a:cubicBezTo>
                  <a:cubicBezTo>
                    <a:pt x="4451" y="110"/>
                    <a:pt x="4174" y="0"/>
                    <a:pt x="3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6329725" y="1787550"/>
              <a:ext cx="127025" cy="124350"/>
            </a:xfrm>
            <a:custGeom>
              <a:rect b="b" l="l" r="r" t="t"/>
              <a:pathLst>
                <a:path extrusionOk="0" h="4974" w="5081">
                  <a:moveTo>
                    <a:pt x="3903" y="1"/>
                  </a:moveTo>
                  <a:cubicBezTo>
                    <a:pt x="3626" y="1"/>
                    <a:pt x="3356" y="104"/>
                    <a:pt x="3143" y="316"/>
                  </a:cubicBezTo>
                  <a:lnTo>
                    <a:pt x="0" y="3454"/>
                  </a:lnTo>
                  <a:lnTo>
                    <a:pt x="1520" y="4973"/>
                  </a:lnTo>
                  <a:lnTo>
                    <a:pt x="4662" y="1831"/>
                  </a:lnTo>
                  <a:cubicBezTo>
                    <a:pt x="5081" y="1412"/>
                    <a:pt x="5081" y="735"/>
                    <a:pt x="4662" y="316"/>
                  </a:cubicBezTo>
                  <a:cubicBezTo>
                    <a:pt x="4450" y="104"/>
                    <a:pt x="4180" y="1"/>
                    <a:pt x="3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13"/>
          <p:cNvSpPr/>
          <p:nvPr/>
        </p:nvSpPr>
        <p:spPr>
          <a:xfrm>
            <a:off x="668207" y="3857625"/>
            <a:ext cx="96600" cy="87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" name="Google Shape;203;p13"/>
          <p:cNvCxnSpPr>
            <a:stCxn id="204" idx="4"/>
          </p:cNvCxnSpPr>
          <p:nvPr/>
        </p:nvCxnSpPr>
        <p:spPr>
          <a:xfrm flipH="1" rot="-5400000">
            <a:off x="9694000" y="2652038"/>
            <a:ext cx="770100" cy="3300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5" name="Google Shape;205;p13"/>
          <p:cNvGrpSpPr/>
          <p:nvPr/>
        </p:nvGrpSpPr>
        <p:grpSpPr>
          <a:xfrm rot="-2699229">
            <a:off x="8292957" y="3659944"/>
            <a:ext cx="274531" cy="265837"/>
            <a:chOff x="6021400" y="1654100"/>
            <a:chExt cx="435350" cy="421375"/>
          </a:xfrm>
        </p:grpSpPr>
        <p:sp>
          <p:nvSpPr>
            <p:cNvPr id="206" name="Google Shape;206;p13"/>
            <p:cNvSpPr/>
            <p:nvPr/>
          </p:nvSpPr>
          <p:spPr>
            <a:xfrm>
              <a:off x="6021400" y="1731075"/>
              <a:ext cx="355825" cy="344400"/>
            </a:xfrm>
            <a:custGeom>
              <a:rect b="b" l="l" r="r" t="t"/>
              <a:pathLst>
                <a:path extrusionOk="0" h="13776" w="14233">
                  <a:moveTo>
                    <a:pt x="5024" y="0"/>
                  </a:moveTo>
                  <a:cubicBezTo>
                    <a:pt x="4837" y="135"/>
                    <a:pt x="4656" y="283"/>
                    <a:pt x="4489" y="458"/>
                  </a:cubicBezTo>
                  <a:lnTo>
                    <a:pt x="1829" y="3110"/>
                  </a:lnTo>
                  <a:cubicBezTo>
                    <a:pt x="0" y="4940"/>
                    <a:pt x="0" y="7915"/>
                    <a:pt x="1829" y="9750"/>
                  </a:cubicBezTo>
                  <a:lnTo>
                    <a:pt x="4489" y="12404"/>
                  </a:lnTo>
                  <a:cubicBezTo>
                    <a:pt x="5402" y="13318"/>
                    <a:pt x="6600" y="13775"/>
                    <a:pt x="7806" y="13775"/>
                  </a:cubicBezTo>
                  <a:cubicBezTo>
                    <a:pt x="9004" y="13775"/>
                    <a:pt x="10208" y="13318"/>
                    <a:pt x="11121" y="12404"/>
                  </a:cubicBezTo>
                  <a:lnTo>
                    <a:pt x="13782" y="9750"/>
                  </a:lnTo>
                  <a:cubicBezTo>
                    <a:pt x="13950" y="9577"/>
                    <a:pt x="14097" y="9396"/>
                    <a:pt x="14233" y="9209"/>
                  </a:cubicBezTo>
                  <a:lnTo>
                    <a:pt x="50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6196400" y="1654100"/>
              <a:ext cx="127050" cy="124475"/>
            </a:xfrm>
            <a:custGeom>
              <a:rect b="b" l="l" r="r" t="t"/>
              <a:pathLst>
                <a:path extrusionOk="0" h="4979" w="5082">
                  <a:moveTo>
                    <a:pt x="3903" y="0"/>
                  </a:moveTo>
                  <a:cubicBezTo>
                    <a:pt x="3627" y="0"/>
                    <a:pt x="3349" y="110"/>
                    <a:pt x="3143" y="315"/>
                  </a:cubicBezTo>
                  <a:lnTo>
                    <a:pt x="1" y="3459"/>
                  </a:lnTo>
                  <a:lnTo>
                    <a:pt x="1520" y="4979"/>
                  </a:lnTo>
                  <a:lnTo>
                    <a:pt x="4662" y="1836"/>
                  </a:lnTo>
                  <a:cubicBezTo>
                    <a:pt x="5081" y="1417"/>
                    <a:pt x="5081" y="734"/>
                    <a:pt x="4662" y="315"/>
                  </a:cubicBezTo>
                  <a:cubicBezTo>
                    <a:pt x="4451" y="110"/>
                    <a:pt x="4174" y="0"/>
                    <a:pt x="3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6329725" y="1787550"/>
              <a:ext cx="127025" cy="124350"/>
            </a:xfrm>
            <a:custGeom>
              <a:rect b="b" l="l" r="r" t="t"/>
              <a:pathLst>
                <a:path extrusionOk="0" h="4974" w="5081">
                  <a:moveTo>
                    <a:pt x="3903" y="1"/>
                  </a:moveTo>
                  <a:cubicBezTo>
                    <a:pt x="3626" y="1"/>
                    <a:pt x="3356" y="104"/>
                    <a:pt x="3143" y="316"/>
                  </a:cubicBezTo>
                  <a:lnTo>
                    <a:pt x="0" y="3454"/>
                  </a:lnTo>
                  <a:lnTo>
                    <a:pt x="1520" y="4973"/>
                  </a:lnTo>
                  <a:lnTo>
                    <a:pt x="4662" y="1831"/>
                  </a:lnTo>
                  <a:cubicBezTo>
                    <a:pt x="5081" y="1412"/>
                    <a:pt x="5081" y="735"/>
                    <a:pt x="4662" y="316"/>
                  </a:cubicBezTo>
                  <a:cubicBezTo>
                    <a:pt x="4450" y="104"/>
                    <a:pt x="4180" y="1"/>
                    <a:pt x="3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13"/>
          <p:cNvGrpSpPr/>
          <p:nvPr/>
        </p:nvGrpSpPr>
        <p:grpSpPr>
          <a:xfrm>
            <a:off x="4137879" y="4390554"/>
            <a:ext cx="868242" cy="435892"/>
            <a:chOff x="4036209" y="4390554"/>
            <a:chExt cx="868242" cy="435892"/>
          </a:xfrm>
        </p:grpSpPr>
        <p:sp>
          <p:nvSpPr>
            <p:cNvPr id="210" name="Google Shape;210;p13"/>
            <p:cNvSpPr/>
            <p:nvPr/>
          </p:nvSpPr>
          <p:spPr>
            <a:xfrm>
              <a:off x="46489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434255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40362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3"/>
          <p:cNvSpPr/>
          <p:nvPr/>
        </p:nvSpPr>
        <p:spPr>
          <a:xfrm>
            <a:off x="8333200" y="3725738"/>
            <a:ext cx="191400" cy="191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/>
          <p:nvPr>
            <p:ph type="title"/>
          </p:nvPr>
        </p:nvSpPr>
        <p:spPr>
          <a:xfrm>
            <a:off x="1086575" y="3539750"/>
            <a:ext cx="29625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5" name="Google Shape;215;p14"/>
          <p:cNvSpPr txBox="1"/>
          <p:nvPr>
            <p:ph idx="1" type="subTitle"/>
          </p:nvPr>
        </p:nvSpPr>
        <p:spPr>
          <a:xfrm>
            <a:off x="1086575" y="1071850"/>
            <a:ext cx="6227700" cy="2380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216" name="Google Shape;216;p14"/>
          <p:cNvGrpSpPr/>
          <p:nvPr/>
        </p:nvGrpSpPr>
        <p:grpSpPr>
          <a:xfrm>
            <a:off x="-233825" y="262867"/>
            <a:ext cx="6301119" cy="382141"/>
            <a:chOff x="-233825" y="262867"/>
            <a:chExt cx="6301119" cy="382141"/>
          </a:xfrm>
        </p:grpSpPr>
        <p:cxnSp>
          <p:nvCxnSpPr>
            <p:cNvPr id="217" name="Google Shape;217;p14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18" name="Google Shape;218;p14"/>
            <p:cNvGrpSpPr/>
            <p:nvPr/>
          </p:nvGrpSpPr>
          <p:grpSpPr>
            <a:xfrm rot="2700771">
              <a:off x="5739001" y="321019"/>
              <a:ext cx="274531" cy="265837"/>
              <a:chOff x="6021400" y="1654100"/>
              <a:chExt cx="435350" cy="421375"/>
            </a:xfrm>
          </p:grpSpPr>
          <p:sp>
            <p:nvSpPr>
              <p:cNvPr id="219" name="Google Shape;219;p14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4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4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2" name="Google Shape;222;p14"/>
          <p:cNvGrpSpPr/>
          <p:nvPr/>
        </p:nvGrpSpPr>
        <p:grpSpPr>
          <a:xfrm rot="-5400000">
            <a:off x="5055983" y="1794163"/>
            <a:ext cx="7589731" cy="1273934"/>
            <a:chOff x="-125" y="4147844"/>
            <a:chExt cx="9144255" cy="1584299"/>
          </a:xfrm>
        </p:grpSpPr>
        <p:sp>
          <p:nvSpPr>
            <p:cNvPr id="223" name="Google Shape;223;p14"/>
            <p:cNvSpPr/>
            <p:nvPr/>
          </p:nvSpPr>
          <p:spPr>
            <a:xfrm>
              <a:off x="-125" y="4147844"/>
              <a:ext cx="9144255" cy="691052"/>
            </a:xfrm>
            <a:custGeom>
              <a:rect b="b" l="l" r="r" t="t"/>
              <a:pathLst>
                <a:path extrusionOk="0" h="41705" w="285691">
                  <a:moveTo>
                    <a:pt x="0" y="1"/>
                  </a:moveTo>
                  <a:lnTo>
                    <a:pt x="0" y="4644"/>
                  </a:lnTo>
                  <a:cubicBezTo>
                    <a:pt x="16421" y="23354"/>
                    <a:pt x="33844" y="41704"/>
                    <a:pt x="57958" y="41704"/>
                  </a:cubicBezTo>
                  <a:cubicBezTo>
                    <a:pt x="60004" y="41704"/>
                    <a:pt x="62098" y="41572"/>
                    <a:pt x="64244" y="41297"/>
                  </a:cubicBezTo>
                  <a:cubicBezTo>
                    <a:pt x="76434" y="39727"/>
                    <a:pt x="85541" y="34227"/>
                    <a:pt x="96204" y="28125"/>
                  </a:cubicBezTo>
                  <a:cubicBezTo>
                    <a:pt x="108340" y="21186"/>
                    <a:pt x="119736" y="19087"/>
                    <a:pt x="133430" y="18863"/>
                  </a:cubicBezTo>
                  <a:cubicBezTo>
                    <a:pt x="134228" y="18850"/>
                    <a:pt x="135026" y="18844"/>
                    <a:pt x="135823" y="18844"/>
                  </a:cubicBezTo>
                  <a:cubicBezTo>
                    <a:pt x="166130" y="18844"/>
                    <a:pt x="195196" y="28031"/>
                    <a:pt x="225375" y="29385"/>
                  </a:cubicBezTo>
                  <a:cubicBezTo>
                    <a:pt x="227107" y="29462"/>
                    <a:pt x="228831" y="29500"/>
                    <a:pt x="230547" y="29500"/>
                  </a:cubicBezTo>
                  <a:cubicBezTo>
                    <a:pt x="249667" y="29500"/>
                    <a:pt x="267799" y="24862"/>
                    <a:pt x="285690" y="18994"/>
                  </a:cubicBezTo>
                  <a:lnTo>
                    <a:pt x="285690" y="14500"/>
                  </a:lnTo>
                  <a:cubicBezTo>
                    <a:pt x="267817" y="20521"/>
                    <a:pt x="249676" y="25280"/>
                    <a:pt x="230459" y="25280"/>
                  </a:cubicBezTo>
                  <a:cubicBezTo>
                    <a:pt x="228793" y="25280"/>
                    <a:pt x="227120" y="25244"/>
                    <a:pt x="225437" y="25171"/>
                  </a:cubicBezTo>
                  <a:cubicBezTo>
                    <a:pt x="195032" y="23828"/>
                    <a:pt x="165388" y="15731"/>
                    <a:pt x="134884" y="15731"/>
                  </a:cubicBezTo>
                  <a:cubicBezTo>
                    <a:pt x="134083" y="15731"/>
                    <a:pt x="133281" y="15737"/>
                    <a:pt x="132479" y="15748"/>
                  </a:cubicBezTo>
                  <a:cubicBezTo>
                    <a:pt x="119078" y="15940"/>
                    <a:pt x="107546" y="18001"/>
                    <a:pt x="95603" y="24636"/>
                  </a:cubicBezTo>
                  <a:cubicBezTo>
                    <a:pt x="85125" y="30453"/>
                    <a:pt x="76193" y="35542"/>
                    <a:pt x="64307" y="37082"/>
                  </a:cubicBezTo>
                  <a:cubicBezTo>
                    <a:pt x="62091" y="37369"/>
                    <a:pt x="59933" y="37506"/>
                    <a:pt x="57830" y="37506"/>
                  </a:cubicBezTo>
                  <a:cubicBezTo>
                    <a:pt x="33530" y="37506"/>
                    <a:pt x="16418" y="1916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-125" y="4329030"/>
              <a:ext cx="9144255" cy="659155"/>
            </a:xfrm>
            <a:custGeom>
              <a:rect b="b" l="l" r="r" t="t"/>
              <a:pathLst>
                <a:path extrusionOk="0" h="39780" w="285691">
                  <a:moveTo>
                    <a:pt x="0" y="1"/>
                  </a:moveTo>
                  <a:lnTo>
                    <a:pt x="0" y="5743"/>
                  </a:lnTo>
                  <a:cubicBezTo>
                    <a:pt x="16269" y="22788"/>
                    <a:pt x="33767" y="39779"/>
                    <a:pt x="56809" y="39779"/>
                  </a:cubicBezTo>
                  <a:cubicBezTo>
                    <a:pt x="58663" y="39779"/>
                    <a:pt x="60553" y="39669"/>
                    <a:pt x="62482" y="39441"/>
                  </a:cubicBezTo>
                  <a:cubicBezTo>
                    <a:pt x="76342" y="37796"/>
                    <a:pt x="86503" y="30969"/>
                    <a:pt x="98359" y="23738"/>
                  </a:cubicBezTo>
                  <a:cubicBezTo>
                    <a:pt x="111257" y="15866"/>
                    <a:pt x="123125" y="12384"/>
                    <a:pt x="137979" y="12161"/>
                  </a:cubicBezTo>
                  <a:cubicBezTo>
                    <a:pt x="138485" y="12153"/>
                    <a:pt x="138991" y="12150"/>
                    <a:pt x="139495" y="12150"/>
                  </a:cubicBezTo>
                  <a:cubicBezTo>
                    <a:pt x="171147" y="12150"/>
                    <a:pt x="200062" y="26865"/>
                    <a:pt x="231557" y="27666"/>
                  </a:cubicBezTo>
                  <a:cubicBezTo>
                    <a:pt x="232551" y="27691"/>
                    <a:pt x="233542" y="27703"/>
                    <a:pt x="234532" y="27703"/>
                  </a:cubicBezTo>
                  <a:cubicBezTo>
                    <a:pt x="252057" y="27703"/>
                    <a:pt x="268951" y="23824"/>
                    <a:pt x="285690" y="18865"/>
                  </a:cubicBezTo>
                  <a:lnTo>
                    <a:pt x="285690" y="13694"/>
                  </a:lnTo>
                  <a:cubicBezTo>
                    <a:pt x="268116" y="19184"/>
                    <a:pt x="250352" y="23518"/>
                    <a:pt x="231768" y="23518"/>
                  </a:cubicBezTo>
                  <a:cubicBezTo>
                    <a:pt x="229656" y="23518"/>
                    <a:pt x="227534" y="23462"/>
                    <a:pt x="225400" y="23346"/>
                  </a:cubicBezTo>
                  <a:cubicBezTo>
                    <a:pt x="195613" y="21713"/>
                    <a:pt x="167565" y="10597"/>
                    <a:pt x="137565" y="10597"/>
                  </a:cubicBezTo>
                  <a:cubicBezTo>
                    <a:pt x="136877" y="10597"/>
                    <a:pt x="136187" y="10603"/>
                    <a:pt x="135496" y="10615"/>
                  </a:cubicBezTo>
                  <a:cubicBezTo>
                    <a:pt x="121326" y="10858"/>
                    <a:pt x="109873" y="13341"/>
                    <a:pt x="97453" y="20770"/>
                  </a:cubicBezTo>
                  <a:cubicBezTo>
                    <a:pt x="86447" y="27350"/>
                    <a:pt x="76975" y="33519"/>
                    <a:pt x="64269" y="35257"/>
                  </a:cubicBezTo>
                  <a:cubicBezTo>
                    <a:pt x="62020" y="35564"/>
                    <a:pt x="59823" y="35711"/>
                    <a:pt x="57676" y="35711"/>
                  </a:cubicBezTo>
                  <a:cubicBezTo>
                    <a:pt x="34206" y="35711"/>
                    <a:pt x="16641" y="18163"/>
                    <a:pt x="286" y="312"/>
                  </a:cubicBezTo>
                  <a:cubicBezTo>
                    <a:pt x="192" y="212"/>
                    <a:pt x="92" y="10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-125" y="4577353"/>
              <a:ext cx="9144255" cy="713653"/>
            </a:xfrm>
            <a:custGeom>
              <a:rect b="b" l="l" r="r" t="t"/>
              <a:pathLst>
                <a:path extrusionOk="0" h="43069" w="285691">
                  <a:moveTo>
                    <a:pt x="149034" y="1"/>
                  </a:moveTo>
                  <a:cubicBezTo>
                    <a:pt x="148784" y="1"/>
                    <a:pt x="148533" y="2"/>
                    <a:pt x="148282" y="5"/>
                  </a:cubicBezTo>
                  <a:cubicBezTo>
                    <a:pt x="114361" y="439"/>
                    <a:pt x="95087" y="32425"/>
                    <a:pt x="63139" y="38036"/>
                  </a:cubicBezTo>
                  <a:cubicBezTo>
                    <a:pt x="59783" y="38625"/>
                    <a:pt x="56512" y="38903"/>
                    <a:pt x="53315" y="38903"/>
                  </a:cubicBezTo>
                  <a:cubicBezTo>
                    <a:pt x="33410" y="38903"/>
                    <a:pt x="16403" y="28137"/>
                    <a:pt x="0" y="14771"/>
                  </a:cubicBezTo>
                  <a:lnTo>
                    <a:pt x="0" y="21240"/>
                  </a:lnTo>
                  <a:cubicBezTo>
                    <a:pt x="16311" y="33281"/>
                    <a:pt x="33094" y="43069"/>
                    <a:pt x="52342" y="43069"/>
                  </a:cubicBezTo>
                  <a:cubicBezTo>
                    <a:pt x="55904" y="43069"/>
                    <a:pt x="59550" y="42733"/>
                    <a:pt x="63294" y="42015"/>
                  </a:cubicBezTo>
                  <a:cubicBezTo>
                    <a:pt x="96403" y="35659"/>
                    <a:pt x="116261" y="1035"/>
                    <a:pt x="151510" y="651"/>
                  </a:cubicBezTo>
                  <a:cubicBezTo>
                    <a:pt x="151699" y="648"/>
                    <a:pt x="151888" y="647"/>
                    <a:pt x="152076" y="647"/>
                  </a:cubicBezTo>
                  <a:cubicBezTo>
                    <a:pt x="181623" y="647"/>
                    <a:pt x="199893" y="25724"/>
                    <a:pt x="227952" y="29998"/>
                  </a:cubicBezTo>
                  <a:cubicBezTo>
                    <a:pt x="233835" y="30892"/>
                    <a:pt x="239732" y="31279"/>
                    <a:pt x="245639" y="31279"/>
                  </a:cubicBezTo>
                  <a:cubicBezTo>
                    <a:pt x="258953" y="31279"/>
                    <a:pt x="272319" y="29313"/>
                    <a:pt x="285690" y="26764"/>
                  </a:cubicBezTo>
                  <a:lnTo>
                    <a:pt x="285690" y="21377"/>
                  </a:lnTo>
                  <a:cubicBezTo>
                    <a:pt x="271332" y="24496"/>
                    <a:pt x="256956" y="26915"/>
                    <a:pt x="242516" y="26915"/>
                  </a:cubicBezTo>
                  <a:cubicBezTo>
                    <a:pt x="237617" y="26915"/>
                    <a:pt x="232711" y="26637"/>
                    <a:pt x="227796" y="26013"/>
                  </a:cubicBezTo>
                  <a:cubicBezTo>
                    <a:pt x="199390" y="22406"/>
                    <a:pt x="178541" y="1"/>
                    <a:pt x="149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3184870" y="5270304"/>
              <a:ext cx="3269438" cy="461839"/>
            </a:xfrm>
            <a:custGeom>
              <a:rect b="b" l="l" r="r" t="t"/>
              <a:pathLst>
                <a:path extrusionOk="0" h="27872" w="102146">
                  <a:moveTo>
                    <a:pt x="39808" y="0"/>
                  </a:moveTo>
                  <a:cubicBezTo>
                    <a:pt x="39515" y="0"/>
                    <a:pt x="39220" y="3"/>
                    <a:pt x="38925" y="8"/>
                  </a:cubicBezTo>
                  <a:cubicBezTo>
                    <a:pt x="21309" y="294"/>
                    <a:pt x="10397" y="10678"/>
                    <a:pt x="0" y="22043"/>
                  </a:cubicBezTo>
                  <a:cubicBezTo>
                    <a:pt x="577" y="21608"/>
                    <a:pt x="1173" y="21187"/>
                    <a:pt x="1776" y="20803"/>
                  </a:cubicBezTo>
                  <a:cubicBezTo>
                    <a:pt x="9715" y="12155"/>
                    <a:pt x="18851" y="5235"/>
                    <a:pt x="32941" y="4955"/>
                  </a:cubicBezTo>
                  <a:cubicBezTo>
                    <a:pt x="33336" y="4947"/>
                    <a:pt x="33730" y="4943"/>
                    <a:pt x="34123" y="4943"/>
                  </a:cubicBezTo>
                  <a:cubicBezTo>
                    <a:pt x="55986" y="4943"/>
                    <a:pt x="73893" y="17201"/>
                    <a:pt x="92394" y="27871"/>
                  </a:cubicBezTo>
                  <a:lnTo>
                    <a:pt x="102146" y="27871"/>
                  </a:lnTo>
                  <a:cubicBezTo>
                    <a:pt x="82129" y="16288"/>
                    <a:pt x="63971" y="0"/>
                    <a:pt x="398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2414202" y="4922635"/>
              <a:ext cx="6729801" cy="809362"/>
            </a:xfrm>
            <a:custGeom>
              <a:rect b="b" l="l" r="r" t="t"/>
              <a:pathLst>
                <a:path extrusionOk="0" h="48845" w="210257">
                  <a:moveTo>
                    <a:pt x="84413" y="1"/>
                  </a:moveTo>
                  <a:cubicBezTo>
                    <a:pt x="84359" y="1"/>
                    <a:pt x="84306" y="1"/>
                    <a:pt x="84252" y="1"/>
                  </a:cubicBezTo>
                  <a:cubicBezTo>
                    <a:pt x="49230" y="138"/>
                    <a:pt x="29597" y="35201"/>
                    <a:pt x="1" y="48844"/>
                  </a:cubicBezTo>
                  <a:lnTo>
                    <a:pt x="7220" y="48844"/>
                  </a:lnTo>
                  <a:cubicBezTo>
                    <a:pt x="31695" y="33463"/>
                    <a:pt x="49442" y="4786"/>
                    <a:pt x="80700" y="4625"/>
                  </a:cubicBezTo>
                  <a:cubicBezTo>
                    <a:pt x="80774" y="4625"/>
                    <a:pt x="80847" y="4625"/>
                    <a:pt x="80921" y="4625"/>
                  </a:cubicBezTo>
                  <a:cubicBezTo>
                    <a:pt x="113794" y="4625"/>
                    <a:pt x="125796" y="41834"/>
                    <a:pt x="156838" y="45841"/>
                  </a:cubicBezTo>
                  <a:cubicBezTo>
                    <a:pt x="165613" y="46974"/>
                    <a:pt x="174539" y="47411"/>
                    <a:pt x="183546" y="47411"/>
                  </a:cubicBezTo>
                  <a:cubicBezTo>
                    <a:pt x="192391" y="47411"/>
                    <a:pt x="201316" y="46990"/>
                    <a:pt x="210256" y="46394"/>
                  </a:cubicBezTo>
                  <a:lnTo>
                    <a:pt x="210256" y="42427"/>
                  </a:lnTo>
                  <a:cubicBezTo>
                    <a:pt x="201522" y="43029"/>
                    <a:pt x="192807" y="43452"/>
                    <a:pt x="184184" y="43452"/>
                  </a:cubicBezTo>
                  <a:cubicBezTo>
                    <a:pt x="174937" y="43452"/>
                    <a:pt x="165795" y="42966"/>
                    <a:pt x="156850" y="41694"/>
                  </a:cubicBezTo>
                  <a:cubicBezTo>
                    <a:pt x="126386" y="37363"/>
                    <a:pt x="116982" y="1"/>
                    <a:pt x="84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-125" y="4549753"/>
              <a:ext cx="9144255" cy="591184"/>
            </a:xfrm>
            <a:custGeom>
              <a:rect b="b" l="l" r="r" t="t"/>
              <a:pathLst>
                <a:path extrusionOk="0" h="35678" w="285691">
                  <a:moveTo>
                    <a:pt x="0" y="1"/>
                  </a:moveTo>
                  <a:lnTo>
                    <a:pt x="0" y="9076"/>
                  </a:lnTo>
                  <a:cubicBezTo>
                    <a:pt x="16395" y="23897"/>
                    <a:pt x="33568" y="35678"/>
                    <a:pt x="54128" y="35678"/>
                  </a:cubicBezTo>
                  <a:cubicBezTo>
                    <a:pt x="56360" y="35678"/>
                    <a:pt x="58632" y="35539"/>
                    <a:pt x="60947" y="35250"/>
                  </a:cubicBezTo>
                  <a:cubicBezTo>
                    <a:pt x="92139" y="31359"/>
                    <a:pt x="111803" y="1180"/>
                    <a:pt x="144397" y="863"/>
                  </a:cubicBezTo>
                  <a:cubicBezTo>
                    <a:pt x="144616" y="861"/>
                    <a:pt x="144835" y="860"/>
                    <a:pt x="145054" y="860"/>
                  </a:cubicBezTo>
                  <a:cubicBezTo>
                    <a:pt x="175436" y="860"/>
                    <a:pt x="199855" y="20848"/>
                    <a:pt x="229658" y="23128"/>
                  </a:cubicBezTo>
                  <a:cubicBezTo>
                    <a:pt x="232703" y="23362"/>
                    <a:pt x="235736" y="23471"/>
                    <a:pt x="238759" y="23471"/>
                  </a:cubicBezTo>
                  <a:cubicBezTo>
                    <a:pt x="254613" y="23471"/>
                    <a:pt x="270186" y="20467"/>
                    <a:pt x="285690" y="16636"/>
                  </a:cubicBezTo>
                  <a:lnTo>
                    <a:pt x="285690" y="11459"/>
                  </a:lnTo>
                  <a:cubicBezTo>
                    <a:pt x="269468" y="15848"/>
                    <a:pt x="253146" y="19296"/>
                    <a:pt x="236383" y="19296"/>
                  </a:cubicBezTo>
                  <a:cubicBezTo>
                    <a:pt x="234115" y="19296"/>
                    <a:pt x="231839" y="19233"/>
                    <a:pt x="229553" y="19100"/>
                  </a:cubicBezTo>
                  <a:cubicBezTo>
                    <a:pt x="199220" y="17340"/>
                    <a:pt x="172790" y="126"/>
                    <a:pt x="142067" y="126"/>
                  </a:cubicBezTo>
                  <a:cubicBezTo>
                    <a:pt x="141795" y="126"/>
                    <a:pt x="141523" y="127"/>
                    <a:pt x="141251" y="130"/>
                  </a:cubicBezTo>
                  <a:cubicBezTo>
                    <a:pt x="110065" y="441"/>
                    <a:pt x="90755" y="27933"/>
                    <a:pt x="60843" y="31216"/>
                  </a:cubicBezTo>
                  <a:cubicBezTo>
                    <a:pt x="59130" y="31404"/>
                    <a:pt x="57441" y="31495"/>
                    <a:pt x="55775" y="31495"/>
                  </a:cubicBezTo>
                  <a:cubicBezTo>
                    <a:pt x="33877" y="31495"/>
                    <a:pt x="15950" y="15817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-125" y="4601506"/>
              <a:ext cx="9144255" cy="841839"/>
            </a:xfrm>
            <a:custGeom>
              <a:rect b="b" l="l" r="r" t="t"/>
              <a:pathLst>
                <a:path extrusionOk="0" h="50805" w="285691">
                  <a:moveTo>
                    <a:pt x="155442" y="0"/>
                  </a:moveTo>
                  <a:cubicBezTo>
                    <a:pt x="155369" y="0"/>
                    <a:pt x="155296" y="1"/>
                    <a:pt x="155223" y="1"/>
                  </a:cubicBezTo>
                  <a:cubicBezTo>
                    <a:pt x="119413" y="168"/>
                    <a:pt x="98688" y="36672"/>
                    <a:pt x="65603" y="44816"/>
                  </a:cubicBezTo>
                  <a:cubicBezTo>
                    <a:pt x="60681" y="46027"/>
                    <a:pt x="55903" y="46579"/>
                    <a:pt x="51244" y="46579"/>
                  </a:cubicBezTo>
                  <a:cubicBezTo>
                    <a:pt x="32822" y="46579"/>
                    <a:pt x="16255" y="37962"/>
                    <a:pt x="0" y="27480"/>
                  </a:cubicBezTo>
                  <a:lnTo>
                    <a:pt x="0" y="33916"/>
                  </a:lnTo>
                  <a:cubicBezTo>
                    <a:pt x="16127" y="43157"/>
                    <a:pt x="32475" y="50804"/>
                    <a:pt x="50246" y="50804"/>
                  </a:cubicBezTo>
                  <a:cubicBezTo>
                    <a:pt x="55287" y="50804"/>
                    <a:pt x="60442" y="50189"/>
                    <a:pt x="65740" y="48820"/>
                  </a:cubicBezTo>
                  <a:cubicBezTo>
                    <a:pt x="99693" y="40043"/>
                    <a:pt x="121108" y="1285"/>
                    <a:pt x="157959" y="1179"/>
                  </a:cubicBezTo>
                  <a:cubicBezTo>
                    <a:pt x="157999" y="1179"/>
                    <a:pt x="158040" y="1179"/>
                    <a:pt x="158080" y="1179"/>
                  </a:cubicBezTo>
                  <a:cubicBezTo>
                    <a:pt x="187440" y="1179"/>
                    <a:pt x="199813" y="30523"/>
                    <a:pt x="226325" y="36920"/>
                  </a:cubicBezTo>
                  <a:cubicBezTo>
                    <a:pt x="235065" y="39030"/>
                    <a:pt x="244086" y="39853"/>
                    <a:pt x="253270" y="39853"/>
                  </a:cubicBezTo>
                  <a:cubicBezTo>
                    <a:pt x="263920" y="39853"/>
                    <a:pt x="274788" y="38746"/>
                    <a:pt x="285690" y="37256"/>
                  </a:cubicBezTo>
                  <a:lnTo>
                    <a:pt x="285690" y="31918"/>
                  </a:lnTo>
                  <a:cubicBezTo>
                    <a:pt x="273729" y="33846"/>
                    <a:pt x="261797" y="35303"/>
                    <a:pt x="250055" y="35303"/>
                  </a:cubicBezTo>
                  <a:cubicBezTo>
                    <a:pt x="241992" y="35303"/>
                    <a:pt x="234019" y="34616"/>
                    <a:pt x="226188" y="32924"/>
                  </a:cubicBezTo>
                  <a:cubicBezTo>
                    <a:pt x="199454" y="27140"/>
                    <a:pt x="184483" y="0"/>
                    <a:pt x="155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-125" y="4765717"/>
              <a:ext cx="9144255" cy="966213"/>
            </a:xfrm>
            <a:custGeom>
              <a:rect b="b" l="l" r="r" t="t"/>
              <a:pathLst>
                <a:path extrusionOk="0" h="58311" w="285691">
                  <a:moveTo>
                    <a:pt x="163145" y="1"/>
                  </a:moveTo>
                  <a:cubicBezTo>
                    <a:pt x="163066" y="1"/>
                    <a:pt x="162986" y="1"/>
                    <a:pt x="162907" y="2"/>
                  </a:cubicBezTo>
                  <a:cubicBezTo>
                    <a:pt x="122945" y="237"/>
                    <a:pt x="100829" y="44860"/>
                    <a:pt x="63505" y="53276"/>
                  </a:cubicBezTo>
                  <a:cubicBezTo>
                    <a:pt x="58366" y="54436"/>
                    <a:pt x="53267" y="54953"/>
                    <a:pt x="48202" y="54953"/>
                  </a:cubicBezTo>
                  <a:cubicBezTo>
                    <a:pt x="31888" y="54953"/>
                    <a:pt x="15915" y="49588"/>
                    <a:pt x="0" y="43023"/>
                  </a:cubicBezTo>
                  <a:lnTo>
                    <a:pt x="0" y="47219"/>
                  </a:lnTo>
                  <a:cubicBezTo>
                    <a:pt x="12371" y="52277"/>
                    <a:pt x="24773" y="56604"/>
                    <a:pt x="37317" y="58310"/>
                  </a:cubicBezTo>
                  <a:lnTo>
                    <a:pt x="58887" y="58310"/>
                  </a:lnTo>
                  <a:cubicBezTo>
                    <a:pt x="60471" y="58075"/>
                    <a:pt x="62053" y="57783"/>
                    <a:pt x="63642" y="57430"/>
                  </a:cubicBezTo>
                  <a:cubicBezTo>
                    <a:pt x="100885" y="49093"/>
                    <a:pt x="122380" y="4371"/>
                    <a:pt x="162323" y="4197"/>
                  </a:cubicBezTo>
                  <a:cubicBezTo>
                    <a:pt x="162384" y="4196"/>
                    <a:pt x="162445" y="4196"/>
                    <a:pt x="162505" y="4196"/>
                  </a:cubicBezTo>
                  <a:cubicBezTo>
                    <a:pt x="195055" y="4196"/>
                    <a:pt x="201982" y="41914"/>
                    <a:pt x="232204" y="46251"/>
                  </a:cubicBezTo>
                  <a:cubicBezTo>
                    <a:pt x="241165" y="47537"/>
                    <a:pt x="250329" y="48028"/>
                    <a:pt x="259602" y="48028"/>
                  </a:cubicBezTo>
                  <a:cubicBezTo>
                    <a:pt x="268230" y="48028"/>
                    <a:pt x="276951" y="47603"/>
                    <a:pt x="285690" y="46996"/>
                  </a:cubicBezTo>
                  <a:lnTo>
                    <a:pt x="285690" y="42650"/>
                  </a:lnTo>
                  <a:cubicBezTo>
                    <a:pt x="276677" y="43265"/>
                    <a:pt x="267681" y="43703"/>
                    <a:pt x="258766" y="43703"/>
                  </a:cubicBezTo>
                  <a:cubicBezTo>
                    <a:pt x="249772" y="43703"/>
                    <a:pt x="240860" y="43257"/>
                    <a:pt x="232098" y="42098"/>
                  </a:cubicBezTo>
                  <a:cubicBezTo>
                    <a:pt x="201793" y="38097"/>
                    <a:pt x="195821" y="1"/>
                    <a:pt x="163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-125" y="4659542"/>
              <a:ext cx="9144255" cy="934415"/>
            </a:xfrm>
            <a:custGeom>
              <a:rect b="b" l="l" r="r" t="t"/>
              <a:pathLst>
                <a:path extrusionOk="0" h="56392" w="285691">
                  <a:moveTo>
                    <a:pt x="160663" y="0"/>
                  </a:moveTo>
                  <a:cubicBezTo>
                    <a:pt x="160594" y="0"/>
                    <a:pt x="160524" y="0"/>
                    <a:pt x="160454" y="1"/>
                  </a:cubicBezTo>
                  <a:cubicBezTo>
                    <a:pt x="121759" y="181"/>
                    <a:pt x="99737" y="42197"/>
                    <a:pt x="63599" y="50514"/>
                  </a:cubicBezTo>
                  <a:cubicBezTo>
                    <a:pt x="58612" y="51660"/>
                    <a:pt x="53729" y="52176"/>
                    <a:pt x="48931" y="52176"/>
                  </a:cubicBezTo>
                  <a:cubicBezTo>
                    <a:pt x="31859" y="52176"/>
                    <a:pt x="15854" y="45645"/>
                    <a:pt x="0" y="37751"/>
                  </a:cubicBezTo>
                  <a:lnTo>
                    <a:pt x="0" y="43444"/>
                  </a:lnTo>
                  <a:cubicBezTo>
                    <a:pt x="15801" y="50536"/>
                    <a:pt x="31700" y="56392"/>
                    <a:pt x="48318" y="56392"/>
                  </a:cubicBezTo>
                  <a:cubicBezTo>
                    <a:pt x="53340" y="56392"/>
                    <a:pt x="58428" y="55857"/>
                    <a:pt x="63599" y="54660"/>
                  </a:cubicBezTo>
                  <a:cubicBezTo>
                    <a:pt x="100364" y="46144"/>
                    <a:pt x="122622" y="2626"/>
                    <a:pt x="162013" y="2453"/>
                  </a:cubicBezTo>
                  <a:cubicBezTo>
                    <a:pt x="162075" y="2453"/>
                    <a:pt x="162137" y="2452"/>
                    <a:pt x="162200" y="2452"/>
                  </a:cubicBezTo>
                  <a:cubicBezTo>
                    <a:pt x="194345" y="2452"/>
                    <a:pt x="202244" y="39281"/>
                    <a:pt x="232178" y="43500"/>
                  </a:cubicBezTo>
                  <a:cubicBezTo>
                    <a:pt x="240416" y="44662"/>
                    <a:pt x="248768" y="45116"/>
                    <a:pt x="257187" y="45116"/>
                  </a:cubicBezTo>
                  <a:cubicBezTo>
                    <a:pt x="266626" y="45116"/>
                    <a:pt x="276150" y="44545"/>
                    <a:pt x="285690" y="43761"/>
                  </a:cubicBezTo>
                  <a:lnTo>
                    <a:pt x="285690" y="38963"/>
                  </a:lnTo>
                  <a:cubicBezTo>
                    <a:pt x="275292" y="40006"/>
                    <a:pt x="264910" y="40784"/>
                    <a:pt x="254613" y="40784"/>
                  </a:cubicBezTo>
                  <a:cubicBezTo>
                    <a:pt x="247084" y="40784"/>
                    <a:pt x="239602" y="40368"/>
                    <a:pt x="232190" y="39335"/>
                  </a:cubicBezTo>
                  <a:cubicBezTo>
                    <a:pt x="202480" y="35198"/>
                    <a:pt x="192336" y="0"/>
                    <a:pt x="160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2832230" y="5092913"/>
              <a:ext cx="4322229" cy="639155"/>
            </a:xfrm>
            <a:custGeom>
              <a:rect b="b" l="l" r="r" t="t"/>
              <a:pathLst>
                <a:path extrusionOk="0" h="38573" w="135038">
                  <a:moveTo>
                    <a:pt x="62560" y="1"/>
                  </a:moveTo>
                  <a:cubicBezTo>
                    <a:pt x="62435" y="1"/>
                    <a:pt x="62309" y="1"/>
                    <a:pt x="62184" y="2"/>
                  </a:cubicBezTo>
                  <a:cubicBezTo>
                    <a:pt x="34922" y="226"/>
                    <a:pt x="19504" y="22956"/>
                    <a:pt x="0" y="38572"/>
                  </a:cubicBezTo>
                  <a:lnTo>
                    <a:pt x="3315" y="38572"/>
                  </a:lnTo>
                  <a:cubicBezTo>
                    <a:pt x="19192" y="23657"/>
                    <a:pt x="32705" y="5148"/>
                    <a:pt x="56839" y="4862"/>
                  </a:cubicBezTo>
                  <a:cubicBezTo>
                    <a:pt x="57029" y="4859"/>
                    <a:pt x="57218" y="4858"/>
                    <a:pt x="57406" y="4858"/>
                  </a:cubicBezTo>
                  <a:cubicBezTo>
                    <a:pt x="84480" y="4858"/>
                    <a:pt x="101892" y="27237"/>
                    <a:pt x="124274" y="38572"/>
                  </a:cubicBezTo>
                  <a:lnTo>
                    <a:pt x="135037" y="38572"/>
                  </a:lnTo>
                  <a:cubicBezTo>
                    <a:pt x="108586" y="29987"/>
                    <a:pt x="92913" y="1"/>
                    <a:pt x="62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"/>
          <p:cNvSpPr txBox="1"/>
          <p:nvPr>
            <p:ph idx="1" type="subTitle"/>
          </p:nvPr>
        </p:nvSpPr>
        <p:spPr>
          <a:xfrm>
            <a:off x="720000" y="1785075"/>
            <a:ext cx="4507800" cy="26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⌁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5" name="Google Shape;235;p15"/>
          <p:cNvSpPr txBox="1"/>
          <p:nvPr>
            <p:ph type="title"/>
          </p:nvPr>
        </p:nvSpPr>
        <p:spPr>
          <a:xfrm>
            <a:off x="720000" y="792350"/>
            <a:ext cx="4963200" cy="7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36" name="Google Shape;236;p15"/>
          <p:cNvGrpSpPr/>
          <p:nvPr/>
        </p:nvGrpSpPr>
        <p:grpSpPr>
          <a:xfrm>
            <a:off x="-233825" y="262867"/>
            <a:ext cx="6301119" cy="382141"/>
            <a:chOff x="-233825" y="262867"/>
            <a:chExt cx="6301119" cy="382141"/>
          </a:xfrm>
        </p:grpSpPr>
        <p:cxnSp>
          <p:nvCxnSpPr>
            <p:cNvPr id="237" name="Google Shape;237;p15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38" name="Google Shape;238;p15"/>
            <p:cNvGrpSpPr/>
            <p:nvPr/>
          </p:nvGrpSpPr>
          <p:grpSpPr>
            <a:xfrm rot="2700771">
              <a:off x="5739001" y="321019"/>
              <a:ext cx="274531" cy="265837"/>
              <a:chOff x="6021400" y="1654100"/>
              <a:chExt cx="435350" cy="421375"/>
            </a:xfrm>
          </p:grpSpPr>
          <p:sp>
            <p:nvSpPr>
              <p:cNvPr id="239" name="Google Shape;239;p15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5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5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242" name="Google Shape;242;p15"/>
          <p:cNvCxnSpPr/>
          <p:nvPr/>
        </p:nvCxnSpPr>
        <p:spPr>
          <a:xfrm>
            <a:off x="-233825" y="4686785"/>
            <a:ext cx="599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 txBox="1"/>
          <p:nvPr>
            <p:ph idx="1" type="subTitle"/>
          </p:nvPr>
        </p:nvSpPr>
        <p:spPr>
          <a:xfrm>
            <a:off x="1290763" y="1769725"/>
            <a:ext cx="29076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5" name="Google Shape;245;p16"/>
          <p:cNvSpPr txBox="1"/>
          <p:nvPr>
            <p:ph idx="2" type="subTitle"/>
          </p:nvPr>
        </p:nvSpPr>
        <p:spPr>
          <a:xfrm>
            <a:off x="4945638" y="1769725"/>
            <a:ext cx="29076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6" name="Google Shape;246;p16"/>
          <p:cNvSpPr txBox="1"/>
          <p:nvPr>
            <p:ph idx="3" type="subTitle"/>
          </p:nvPr>
        </p:nvSpPr>
        <p:spPr>
          <a:xfrm>
            <a:off x="1290763" y="2078950"/>
            <a:ext cx="29076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16"/>
          <p:cNvSpPr txBox="1"/>
          <p:nvPr>
            <p:ph idx="4" type="subTitle"/>
          </p:nvPr>
        </p:nvSpPr>
        <p:spPr>
          <a:xfrm>
            <a:off x="4945638" y="2078950"/>
            <a:ext cx="29076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49" name="Google Shape;249;p16"/>
          <p:cNvCxnSpPr/>
          <p:nvPr/>
        </p:nvCxnSpPr>
        <p:spPr>
          <a:xfrm>
            <a:off x="-233825" y="454400"/>
            <a:ext cx="9408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0" name="Google Shape;250;p16"/>
          <p:cNvGrpSpPr/>
          <p:nvPr/>
        </p:nvGrpSpPr>
        <p:grpSpPr>
          <a:xfrm rot="5400000">
            <a:off x="3599820" y="5142367"/>
            <a:ext cx="1944361" cy="382141"/>
            <a:chOff x="2865839" y="262867"/>
            <a:chExt cx="1944361" cy="382141"/>
          </a:xfrm>
        </p:grpSpPr>
        <p:cxnSp>
          <p:nvCxnSpPr>
            <p:cNvPr id="251" name="Google Shape;251;p16"/>
            <p:cNvCxnSpPr/>
            <p:nvPr/>
          </p:nvCxnSpPr>
          <p:spPr>
            <a:xfrm rot="10800000">
              <a:off x="3979200" y="-376600"/>
              <a:ext cx="0" cy="1662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52" name="Google Shape;252;p16"/>
            <p:cNvGrpSpPr/>
            <p:nvPr/>
          </p:nvGrpSpPr>
          <p:grpSpPr>
            <a:xfrm flipH="1" rot="-2700771">
              <a:off x="2919601" y="321019"/>
              <a:ext cx="274531" cy="265837"/>
              <a:chOff x="6021400" y="1654100"/>
              <a:chExt cx="435350" cy="421375"/>
            </a:xfrm>
          </p:grpSpPr>
          <p:sp>
            <p:nvSpPr>
              <p:cNvPr id="253" name="Google Shape;253;p16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6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6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"/>
          <p:cNvSpPr txBox="1"/>
          <p:nvPr>
            <p:ph type="title"/>
          </p:nvPr>
        </p:nvSpPr>
        <p:spPr>
          <a:xfrm>
            <a:off x="720000" y="3109113"/>
            <a:ext cx="2336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8" name="Google Shape;258;p17"/>
          <p:cNvSpPr txBox="1"/>
          <p:nvPr>
            <p:ph idx="1" type="subTitle"/>
          </p:nvPr>
        </p:nvSpPr>
        <p:spPr>
          <a:xfrm>
            <a:off x="720000" y="34670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7"/>
          <p:cNvSpPr txBox="1"/>
          <p:nvPr>
            <p:ph idx="2" type="title"/>
          </p:nvPr>
        </p:nvSpPr>
        <p:spPr>
          <a:xfrm>
            <a:off x="3403800" y="3109113"/>
            <a:ext cx="2336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0" name="Google Shape;260;p17"/>
          <p:cNvSpPr txBox="1"/>
          <p:nvPr>
            <p:ph idx="3" type="subTitle"/>
          </p:nvPr>
        </p:nvSpPr>
        <p:spPr>
          <a:xfrm>
            <a:off x="3403800" y="34670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17"/>
          <p:cNvSpPr txBox="1"/>
          <p:nvPr>
            <p:ph idx="4" type="title"/>
          </p:nvPr>
        </p:nvSpPr>
        <p:spPr>
          <a:xfrm>
            <a:off x="6087600" y="3109113"/>
            <a:ext cx="2336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2" name="Google Shape;262;p17"/>
          <p:cNvSpPr txBox="1"/>
          <p:nvPr>
            <p:ph idx="5" type="subTitle"/>
          </p:nvPr>
        </p:nvSpPr>
        <p:spPr>
          <a:xfrm>
            <a:off x="6087600" y="34670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1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64" name="Google Shape;264;p17"/>
          <p:cNvGrpSpPr/>
          <p:nvPr/>
        </p:nvGrpSpPr>
        <p:grpSpPr>
          <a:xfrm rot="5400000">
            <a:off x="3599820" y="5142367"/>
            <a:ext cx="1944361" cy="382141"/>
            <a:chOff x="2865839" y="262867"/>
            <a:chExt cx="1944361" cy="382141"/>
          </a:xfrm>
        </p:grpSpPr>
        <p:cxnSp>
          <p:nvCxnSpPr>
            <p:cNvPr id="265" name="Google Shape;265;p17"/>
            <p:cNvCxnSpPr/>
            <p:nvPr/>
          </p:nvCxnSpPr>
          <p:spPr>
            <a:xfrm rot="10800000">
              <a:off x="3979200" y="-376600"/>
              <a:ext cx="0" cy="1662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6" name="Google Shape;266;p17"/>
            <p:cNvGrpSpPr/>
            <p:nvPr/>
          </p:nvGrpSpPr>
          <p:grpSpPr>
            <a:xfrm flipH="1" rot="-2700771">
              <a:off x="2919601" y="321019"/>
              <a:ext cx="274531" cy="265837"/>
              <a:chOff x="6021400" y="1654100"/>
              <a:chExt cx="435350" cy="421375"/>
            </a:xfrm>
          </p:grpSpPr>
          <p:sp>
            <p:nvSpPr>
              <p:cNvPr id="267" name="Google Shape;267;p17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7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"/>
          <p:cNvSpPr txBox="1"/>
          <p:nvPr>
            <p:ph type="title"/>
          </p:nvPr>
        </p:nvSpPr>
        <p:spPr>
          <a:xfrm>
            <a:off x="720000" y="3578930"/>
            <a:ext cx="2336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2" name="Google Shape;272;p18"/>
          <p:cNvSpPr txBox="1"/>
          <p:nvPr>
            <p:ph idx="1" type="subTitle"/>
          </p:nvPr>
        </p:nvSpPr>
        <p:spPr>
          <a:xfrm>
            <a:off x="720000" y="2815590"/>
            <a:ext cx="2336400" cy="72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8"/>
          <p:cNvSpPr txBox="1"/>
          <p:nvPr>
            <p:ph idx="2" type="title"/>
          </p:nvPr>
        </p:nvSpPr>
        <p:spPr>
          <a:xfrm>
            <a:off x="3403800" y="3578930"/>
            <a:ext cx="2336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4" name="Google Shape;274;p18"/>
          <p:cNvSpPr txBox="1"/>
          <p:nvPr>
            <p:ph idx="3" type="subTitle"/>
          </p:nvPr>
        </p:nvSpPr>
        <p:spPr>
          <a:xfrm>
            <a:off x="3403800" y="2815590"/>
            <a:ext cx="2336400" cy="72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8"/>
          <p:cNvSpPr txBox="1"/>
          <p:nvPr>
            <p:ph idx="4" type="title"/>
          </p:nvPr>
        </p:nvSpPr>
        <p:spPr>
          <a:xfrm>
            <a:off x="6087600" y="3578930"/>
            <a:ext cx="2336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6" name="Google Shape;276;p18"/>
          <p:cNvSpPr txBox="1"/>
          <p:nvPr>
            <p:ph idx="5" type="subTitle"/>
          </p:nvPr>
        </p:nvSpPr>
        <p:spPr>
          <a:xfrm>
            <a:off x="6087600" y="2815590"/>
            <a:ext cx="2336400" cy="72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18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78" name="Google Shape;278;p18"/>
          <p:cNvGrpSpPr/>
          <p:nvPr/>
        </p:nvGrpSpPr>
        <p:grpSpPr>
          <a:xfrm>
            <a:off x="4137879" y="4390554"/>
            <a:ext cx="868242" cy="435892"/>
            <a:chOff x="4036209" y="4390554"/>
            <a:chExt cx="868242" cy="435892"/>
          </a:xfrm>
        </p:grpSpPr>
        <p:sp>
          <p:nvSpPr>
            <p:cNvPr id="279" name="Google Shape;279;p18"/>
            <p:cNvSpPr/>
            <p:nvPr/>
          </p:nvSpPr>
          <p:spPr>
            <a:xfrm>
              <a:off x="46489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434255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40362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" name="Google Shape;282;p18"/>
          <p:cNvGrpSpPr/>
          <p:nvPr/>
        </p:nvGrpSpPr>
        <p:grpSpPr>
          <a:xfrm>
            <a:off x="-3410922" y="4496667"/>
            <a:ext cx="6301119" cy="382141"/>
            <a:chOff x="-233825" y="262867"/>
            <a:chExt cx="6301119" cy="382141"/>
          </a:xfrm>
        </p:grpSpPr>
        <p:cxnSp>
          <p:nvCxnSpPr>
            <p:cNvPr id="283" name="Google Shape;283;p18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84" name="Google Shape;284;p18"/>
            <p:cNvGrpSpPr/>
            <p:nvPr/>
          </p:nvGrpSpPr>
          <p:grpSpPr>
            <a:xfrm rot="2700771">
              <a:off x="5739001" y="321019"/>
              <a:ext cx="274531" cy="265837"/>
              <a:chOff x="6021400" y="1654100"/>
              <a:chExt cx="435350" cy="421375"/>
            </a:xfrm>
          </p:grpSpPr>
          <p:sp>
            <p:nvSpPr>
              <p:cNvPr id="285" name="Google Shape;285;p18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8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8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8" name="Google Shape;288;p18"/>
          <p:cNvGrpSpPr/>
          <p:nvPr/>
        </p:nvGrpSpPr>
        <p:grpSpPr>
          <a:xfrm flipH="1">
            <a:off x="6253803" y="4496667"/>
            <a:ext cx="6301119" cy="382141"/>
            <a:chOff x="-233825" y="262867"/>
            <a:chExt cx="6301119" cy="382141"/>
          </a:xfrm>
        </p:grpSpPr>
        <p:cxnSp>
          <p:nvCxnSpPr>
            <p:cNvPr id="289" name="Google Shape;289;p18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90" name="Google Shape;290;p18"/>
            <p:cNvGrpSpPr/>
            <p:nvPr/>
          </p:nvGrpSpPr>
          <p:grpSpPr>
            <a:xfrm rot="2700771">
              <a:off x="5739001" y="321019"/>
              <a:ext cx="274531" cy="265837"/>
              <a:chOff x="6021400" y="1654100"/>
              <a:chExt cx="435350" cy="421375"/>
            </a:xfrm>
          </p:grpSpPr>
          <p:sp>
            <p:nvSpPr>
              <p:cNvPr id="291" name="Google Shape;291;p18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8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8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294" name="Google Shape;294;p18"/>
          <p:cNvCxnSpPr/>
          <p:nvPr/>
        </p:nvCxnSpPr>
        <p:spPr>
          <a:xfrm>
            <a:off x="-233825" y="454400"/>
            <a:ext cx="9408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18"/>
          <p:cNvSpPr txBox="1"/>
          <p:nvPr>
            <p:ph hasCustomPrompt="1" idx="7" type="title"/>
          </p:nvPr>
        </p:nvSpPr>
        <p:spPr>
          <a:xfrm>
            <a:off x="1074450" y="2428775"/>
            <a:ext cx="1627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6" name="Google Shape;296;p18"/>
          <p:cNvSpPr txBox="1"/>
          <p:nvPr>
            <p:ph hasCustomPrompt="1" idx="8" type="title"/>
          </p:nvPr>
        </p:nvSpPr>
        <p:spPr>
          <a:xfrm>
            <a:off x="3758250" y="2428775"/>
            <a:ext cx="1627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7" name="Google Shape;297;p18"/>
          <p:cNvSpPr txBox="1"/>
          <p:nvPr>
            <p:ph hasCustomPrompt="1" idx="9" type="title"/>
          </p:nvPr>
        </p:nvSpPr>
        <p:spPr>
          <a:xfrm>
            <a:off x="6442050" y="2428775"/>
            <a:ext cx="1627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9"/>
          <p:cNvSpPr txBox="1"/>
          <p:nvPr>
            <p:ph type="title"/>
          </p:nvPr>
        </p:nvSpPr>
        <p:spPr>
          <a:xfrm>
            <a:off x="2030898" y="1530450"/>
            <a:ext cx="21102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0" name="Google Shape;300;p19"/>
          <p:cNvSpPr txBox="1"/>
          <p:nvPr>
            <p:ph idx="1" type="subTitle"/>
          </p:nvPr>
        </p:nvSpPr>
        <p:spPr>
          <a:xfrm>
            <a:off x="2030898" y="1812175"/>
            <a:ext cx="2110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19"/>
          <p:cNvSpPr txBox="1"/>
          <p:nvPr>
            <p:ph idx="2" type="title"/>
          </p:nvPr>
        </p:nvSpPr>
        <p:spPr>
          <a:xfrm>
            <a:off x="5611273" y="1530450"/>
            <a:ext cx="21102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2" name="Google Shape;302;p19"/>
          <p:cNvSpPr txBox="1"/>
          <p:nvPr>
            <p:ph idx="3" type="subTitle"/>
          </p:nvPr>
        </p:nvSpPr>
        <p:spPr>
          <a:xfrm>
            <a:off x="5611273" y="1812175"/>
            <a:ext cx="2110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19"/>
          <p:cNvSpPr txBox="1"/>
          <p:nvPr>
            <p:ph idx="4" type="title"/>
          </p:nvPr>
        </p:nvSpPr>
        <p:spPr>
          <a:xfrm>
            <a:off x="2030898" y="2963850"/>
            <a:ext cx="21102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4" name="Google Shape;304;p19"/>
          <p:cNvSpPr txBox="1"/>
          <p:nvPr>
            <p:ph idx="5" type="subTitle"/>
          </p:nvPr>
        </p:nvSpPr>
        <p:spPr>
          <a:xfrm>
            <a:off x="2030898" y="3245575"/>
            <a:ext cx="2110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19"/>
          <p:cNvSpPr txBox="1"/>
          <p:nvPr>
            <p:ph idx="6" type="title"/>
          </p:nvPr>
        </p:nvSpPr>
        <p:spPr>
          <a:xfrm>
            <a:off x="5611273" y="2963850"/>
            <a:ext cx="21102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6" name="Google Shape;306;p19"/>
          <p:cNvSpPr txBox="1"/>
          <p:nvPr>
            <p:ph idx="7" type="subTitle"/>
          </p:nvPr>
        </p:nvSpPr>
        <p:spPr>
          <a:xfrm>
            <a:off x="5611273" y="3245575"/>
            <a:ext cx="2110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19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08" name="Google Shape;308;p19"/>
          <p:cNvGrpSpPr/>
          <p:nvPr/>
        </p:nvGrpSpPr>
        <p:grpSpPr>
          <a:xfrm>
            <a:off x="4137879" y="4390554"/>
            <a:ext cx="868242" cy="435892"/>
            <a:chOff x="4036209" y="4390554"/>
            <a:chExt cx="868242" cy="435892"/>
          </a:xfrm>
        </p:grpSpPr>
        <p:sp>
          <p:nvSpPr>
            <p:cNvPr id="309" name="Google Shape;309;p19"/>
            <p:cNvSpPr/>
            <p:nvPr/>
          </p:nvSpPr>
          <p:spPr>
            <a:xfrm>
              <a:off x="46489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434255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40362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" name="Google Shape;312;p19"/>
          <p:cNvGrpSpPr/>
          <p:nvPr/>
        </p:nvGrpSpPr>
        <p:grpSpPr>
          <a:xfrm>
            <a:off x="-3410922" y="4496667"/>
            <a:ext cx="6301119" cy="382141"/>
            <a:chOff x="-233825" y="262867"/>
            <a:chExt cx="6301119" cy="382141"/>
          </a:xfrm>
        </p:grpSpPr>
        <p:cxnSp>
          <p:nvCxnSpPr>
            <p:cNvPr id="313" name="Google Shape;313;p19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14" name="Google Shape;314;p19"/>
            <p:cNvGrpSpPr/>
            <p:nvPr/>
          </p:nvGrpSpPr>
          <p:grpSpPr>
            <a:xfrm rot="2700771">
              <a:off x="5739001" y="321019"/>
              <a:ext cx="274531" cy="265837"/>
              <a:chOff x="6021400" y="1654100"/>
              <a:chExt cx="435350" cy="421375"/>
            </a:xfrm>
          </p:grpSpPr>
          <p:sp>
            <p:nvSpPr>
              <p:cNvPr id="315" name="Google Shape;315;p19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8" name="Google Shape;318;p19"/>
          <p:cNvGrpSpPr/>
          <p:nvPr/>
        </p:nvGrpSpPr>
        <p:grpSpPr>
          <a:xfrm flipH="1">
            <a:off x="6253803" y="4496667"/>
            <a:ext cx="6301119" cy="382141"/>
            <a:chOff x="-233825" y="262867"/>
            <a:chExt cx="6301119" cy="382141"/>
          </a:xfrm>
        </p:grpSpPr>
        <p:cxnSp>
          <p:nvCxnSpPr>
            <p:cNvPr id="319" name="Google Shape;319;p19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20" name="Google Shape;320;p19"/>
            <p:cNvGrpSpPr/>
            <p:nvPr/>
          </p:nvGrpSpPr>
          <p:grpSpPr>
            <a:xfrm rot="2700771">
              <a:off x="5739001" y="321019"/>
              <a:ext cx="274531" cy="265837"/>
              <a:chOff x="6021400" y="1654100"/>
              <a:chExt cx="435350" cy="421375"/>
            </a:xfrm>
          </p:grpSpPr>
          <p:sp>
            <p:nvSpPr>
              <p:cNvPr id="321" name="Google Shape;321;p19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719977" y="1759050"/>
            <a:ext cx="23055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6" name="Google Shape;326;p20"/>
          <p:cNvSpPr txBox="1"/>
          <p:nvPr>
            <p:ph idx="1" type="subTitle"/>
          </p:nvPr>
        </p:nvSpPr>
        <p:spPr>
          <a:xfrm>
            <a:off x="719977" y="2040775"/>
            <a:ext cx="23055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20"/>
          <p:cNvSpPr txBox="1"/>
          <p:nvPr>
            <p:ph idx="2" type="title"/>
          </p:nvPr>
        </p:nvSpPr>
        <p:spPr>
          <a:xfrm>
            <a:off x="3419247" y="1759050"/>
            <a:ext cx="23055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8" name="Google Shape;328;p20"/>
          <p:cNvSpPr txBox="1"/>
          <p:nvPr>
            <p:ph idx="3" type="subTitle"/>
          </p:nvPr>
        </p:nvSpPr>
        <p:spPr>
          <a:xfrm>
            <a:off x="3419247" y="2040775"/>
            <a:ext cx="23055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20"/>
          <p:cNvSpPr txBox="1"/>
          <p:nvPr>
            <p:ph idx="4" type="title"/>
          </p:nvPr>
        </p:nvSpPr>
        <p:spPr>
          <a:xfrm>
            <a:off x="719977" y="3421050"/>
            <a:ext cx="23055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0" name="Google Shape;330;p20"/>
          <p:cNvSpPr txBox="1"/>
          <p:nvPr>
            <p:ph idx="5" type="subTitle"/>
          </p:nvPr>
        </p:nvSpPr>
        <p:spPr>
          <a:xfrm>
            <a:off x="719977" y="3702775"/>
            <a:ext cx="23055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20"/>
          <p:cNvSpPr txBox="1"/>
          <p:nvPr>
            <p:ph idx="6" type="title"/>
          </p:nvPr>
        </p:nvSpPr>
        <p:spPr>
          <a:xfrm>
            <a:off x="3419247" y="3421050"/>
            <a:ext cx="23055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2" name="Google Shape;332;p20"/>
          <p:cNvSpPr txBox="1"/>
          <p:nvPr>
            <p:ph idx="7" type="subTitle"/>
          </p:nvPr>
        </p:nvSpPr>
        <p:spPr>
          <a:xfrm>
            <a:off x="3419247" y="3702775"/>
            <a:ext cx="23055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20"/>
          <p:cNvSpPr txBox="1"/>
          <p:nvPr>
            <p:ph idx="8" type="title"/>
          </p:nvPr>
        </p:nvSpPr>
        <p:spPr>
          <a:xfrm>
            <a:off x="6118523" y="1759050"/>
            <a:ext cx="23055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4" name="Google Shape;334;p20"/>
          <p:cNvSpPr txBox="1"/>
          <p:nvPr>
            <p:ph idx="9" type="subTitle"/>
          </p:nvPr>
        </p:nvSpPr>
        <p:spPr>
          <a:xfrm>
            <a:off x="6118523" y="2040775"/>
            <a:ext cx="23055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0"/>
          <p:cNvSpPr txBox="1"/>
          <p:nvPr>
            <p:ph idx="13" type="title"/>
          </p:nvPr>
        </p:nvSpPr>
        <p:spPr>
          <a:xfrm>
            <a:off x="6118523" y="3421050"/>
            <a:ext cx="23055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6" name="Google Shape;336;p20"/>
          <p:cNvSpPr txBox="1"/>
          <p:nvPr>
            <p:ph idx="14" type="subTitle"/>
          </p:nvPr>
        </p:nvSpPr>
        <p:spPr>
          <a:xfrm>
            <a:off x="6118523" y="3702775"/>
            <a:ext cx="23055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20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38" name="Google Shape;338;p20"/>
          <p:cNvGrpSpPr/>
          <p:nvPr/>
        </p:nvGrpSpPr>
        <p:grpSpPr>
          <a:xfrm>
            <a:off x="4137879" y="4390554"/>
            <a:ext cx="868242" cy="435892"/>
            <a:chOff x="4036209" y="4390554"/>
            <a:chExt cx="868242" cy="435892"/>
          </a:xfrm>
        </p:grpSpPr>
        <p:sp>
          <p:nvSpPr>
            <p:cNvPr id="339" name="Google Shape;339;p20"/>
            <p:cNvSpPr/>
            <p:nvPr/>
          </p:nvSpPr>
          <p:spPr>
            <a:xfrm>
              <a:off x="46489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434255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40362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20"/>
          <p:cNvGrpSpPr/>
          <p:nvPr/>
        </p:nvGrpSpPr>
        <p:grpSpPr>
          <a:xfrm>
            <a:off x="-3410922" y="4496667"/>
            <a:ext cx="6301119" cy="382141"/>
            <a:chOff x="-233825" y="262867"/>
            <a:chExt cx="6301119" cy="382141"/>
          </a:xfrm>
        </p:grpSpPr>
        <p:cxnSp>
          <p:nvCxnSpPr>
            <p:cNvPr id="343" name="Google Shape;343;p20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44" name="Google Shape;344;p20"/>
            <p:cNvGrpSpPr/>
            <p:nvPr/>
          </p:nvGrpSpPr>
          <p:grpSpPr>
            <a:xfrm rot="2700771">
              <a:off x="5739001" y="321019"/>
              <a:ext cx="274531" cy="265837"/>
              <a:chOff x="6021400" y="1654100"/>
              <a:chExt cx="435350" cy="421375"/>
            </a:xfrm>
          </p:grpSpPr>
          <p:sp>
            <p:nvSpPr>
              <p:cNvPr id="345" name="Google Shape;345;p20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0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0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8" name="Google Shape;348;p20"/>
          <p:cNvGrpSpPr/>
          <p:nvPr/>
        </p:nvGrpSpPr>
        <p:grpSpPr>
          <a:xfrm flipH="1">
            <a:off x="6253803" y="4496667"/>
            <a:ext cx="6301119" cy="382141"/>
            <a:chOff x="-233825" y="262867"/>
            <a:chExt cx="6301119" cy="382141"/>
          </a:xfrm>
        </p:grpSpPr>
        <p:cxnSp>
          <p:nvCxnSpPr>
            <p:cNvPr id="349" name="Google Shape;349;p20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50" name="Google Shape;350;p20"/>
            <p:cNvGrpSpPr/>
            <p:nvPr/>
          </p:nvGrpSpPr>
          <p:grpSpPr>
            <a:xfrm rot="2700771">
              <a:off x="5739001" y="321019"/>
              <a:ext cx="274531" cy="265837"/>
              <a:chOff x="6021400" y="1654100"/>
              <a:chExt cx="435350" cy="421375"/>
            </a:xfrm>
          </p:grpSpPr>
          <p:sp>
            <p:nvSpPr>
              <p:cNvPr id="351" name="Google Shape;351;p20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0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0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4325150" y="1551600"/>
            <a:ext cx="3492600" cy="13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hasCustomPrompt="1" idx="2" type="title"/>
          </p:nvPr>
        </p:nvSpPr>
        <p:spPr>
          <a:xfrm>
            <a:off x="1142050" y="1751400"/>
            <a:ext cx="2381400" cy="1715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1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/>
          <p:nvPr>
            <p:ph idx="1" type="subTitle"/>
          </p:nvPr>
        </p:nvSpPr>
        <p:spPr>
          <a:xfrm>
            <a:off x="4325150" y="2878500"/>
            <a:ext cx="31599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" name="Google Shape;35;p3"/>
          <p:cNvGrpSpPr/>
          <p:nvPr/>
        </p:nvGrpSpPr>
        <p:grpSpPr>
          <a:xfrm rot="5400000">
            <a:off x="4951717" y="2005869"/>
            <a:ext cx="7610763" cy="832396"/>
            <a:chOff x="-71925" y="-884100"/>
            <a:chExt cx="9144255" cy="1188797"/>
          </a:xfrm>
        </p:grpSpPr>
        <p:sp>
          <p:nvSpPr>
            <p:cNvPr id="36" name="Google Shape;36;p3"/>
            <p:cNvSpPr/>
            <p:nvPr/>
          </p:nvSpPr>
          <p:spPr>
            <a:xfrm>
              <a:off x="-71925" y="-884100"/>
              <a:ext cx="3175016" cy="741739"/>
            </a:xfrm>
            <a:custGeom>
              <a:rect b="b" l="l" r="r" t="t"/>
              <a:pathLst>
                <a:path extrusionOk="0" h="44764" w="99196">
                  <a:moveTo>
                    <a:pt x="96826" y="0"/>
                  </a:moveTo>
                  <a:cubicBezTo>
                    <a:pt x="87993" y="14934"/>
                    <a:pt x="80556" y="32035"/>
                    <a:pt x="64567" y="38354"/>
                  </a:cubicBezTo>
                  <a:cubicBezTo>
                    <a:pt x="60625" y="39913"/>
                    <a:pt x="56746" y="40615"/>
                    <a:pt x="52946" y="40615"/>
                  </a:cubicBezTo>
                  <a:cubicBezTo>
                    <a:pt x="32157" y="40615"/>
                    <a:pt x="13718" y="19608"/>
                    <a:pt x="0" y="2967"/>
                  </a:cubicBezTo>
                  <a:lnTo>
                    <a:pt x="0" y="7107"/>
                  </a:lnTo>
                  <a:cubicBezTo>
                    <a:pt x="13714" y="23750"/>
                    <a:pt x="32154" y="44764"/>
                    <a:pt x="52946" y="44764"/>
                  </a:cubicBezTo>
                  <a:cubicBezTo>
                    <a:pt x="56744" y="44764"/>
                    <a:pt x="60620" y="44063"/>
                    <a:pt x="64560" y="42506"/>
                  </a:cubicBezTo>
                  <a:cubicBezTo>
                    <a:pt x="82058" y="35592"/>
                    <a:pt x="89185" y="15722"/>
                    <a:pt x="99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-20108" y="-884100"/>
              <a:ext cx="2963286" cy="591317"/>
            </a:xfrm>
            <a:custGeom>
              <a:rect b="b" l="l" r="r" t="t"/>
              <a:pathLst>
                <a:path extrusionOk="0" h="35686" w="92581">
                  <a:moveTo>
                    <a:pt x="0" y="0"/>
                  </a:moveTo>
                  <a:cubicBezTo>
                    <a:pt x="13539" y="16291"/>
                    <a:pt x="31336" y="35685"/>
                    <a:pt x="51325" y="35685"/>
                  </a:cubicBezTo>
                  <a:cubicBezTo>
                    <a:pt x="55137" y="35685"/>
                    <a:pt x="59029" y="34980"/>
                    <a:pt x="62986" y="33413"/>
                  </a:cubicBezTo>
                  <a:cubicBezTo>
                    <a:pt x="77218" y="27771"/>
                    <a:pt x="84802" y="13613"/>
                    <a:pt x="92580" y="0"/>
                  </a:cubicBezTo>
                  <a:lnTo>
                    <a:pt x="90408" y="0"/>
                  </a:lnTo>
                  <a:cubicBezTo>
                    <a:pt x="83313" y="12253"/>
                    <a:pt x="75803" y="24165"/>
                    <a:pt x="63023" y="29236"/>
                  </a:cubicBezTo>
                  <a:cubicBezTo>
                    <a:pt x="59050" y="30812"/>
                    <a:pt x="55143" y="31522"/>
                    <a:pt x="51318" y="31522"/>
                  </a:cubicBezTo>
                  <a:cubicBezTo>
                    <a:pt x="33004" y="31522"/>
                    <a:pt x="16543" y="15259"/>
                    <a:pt x="3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-71925" y="-884100"/>
              <a:ext cx="3386650" cy="891400"/>
            </a:xfrm>
            <a:custGeom>
              <a:rect b="b" l="l" r="r" t="t"/>
              <a:pathLst>
                <a:path extrusionOk="0" h="53796" w="105808">
                  <a:moveTo>
                    <a:pt x="102436" y="0"/>
                  </a:moveTo>
                  <a:cubicBezTo>
                    <a:pt x="90488" y="16145"/>
                    <a:pt x="83963" y="39750"/>
                    <a:pt x="64567" y="47422"/>
                  </a:cubicBezTo>
                  <a:cubicBezTo>
                    <a:pt x="60625" y="48981"/>
                    <a:pt x="56747" y="49682"/>
                    <a:pt x="52947" y="49682"/>
                  </a:cubicBezTo>
                  <a:cubicBezTo>
                    <a:pt x="32156" y="49682"/>
                    <a:pt x="13712" y="28671"/>
                    <a:pt x="0" y="12029"/>
                  </a:cubicBezTo>
                  <a:lnTo>
                    <a:pt x="0" y="16175"/>
                  </a:lnTo>
                  <a:cubicBezTo>
                    <a:pt x="13707" y="32812"/>
                    <a:pt x="32119" y="53795"/>
                    <a:pt x="52888" y="53795"/>
                  </a:cubicBezTo>
                  <a:cubicBezTo>
                    <a:pt x="56714" y="53795"/>
                    <a:pt x="60620" y="53083"/>
                    <a:pt x="64591" y="51501"/>
                  </a:cubicBezTo>
                  <a:cubicBezTo>
                    <a:pt x="85653" y="43115"/>
                    <a:pt x="91549" y="15871"/>
                    <a:pt x="105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229039" y="-884100"/>
              <a:ext cx="3843012" cy="684043"/>
            </a:xfrm>
            <a:custGeom>
              <a:rect b="b" l="l" r="r" t="t"/>
              <a:pathLst>
                <a:path extrusionOk="0" h="41282" w="120066">
                  <a:moveTo>
                    <a:pt x="0" y="0"/>
                  </a:moveTo>
                  <a:cubicBezTo>
                    <a:pt x="19721" y="13196"/>
                    <a:pt x="36784" y="33544"/>
                    <a:pt x="59558" y="39608"/>
                  </a:cubicBezTo>
                  <a:cubicBezTo>
                    <a:pt x="63838" y="40749"/>
                    <a:pt x="67923" y="41282"/>
                    <a:pt x="71837" y="41282"/>
                  </a:cubicBezTo>
                  <a:cubicBezTo>
                    <a:pt x="89348" y="41282"/>
                    <a:pt x="103431" y="30623"/>
                    <a:pt x="116149" y="16058"/>
                  </a:cubicBezTo>
                  <a:cubicBezTo>
                    <a:pt x="117476" y="14531"/>
                    <a:pt x="118780" y="13017"/>
                    <a:pt x="120065" y="11508"/>
                  </a:cubicBezTo>
                  <a:lnTo>
                    <a:pt x="120065" y="7362"/>
                  </a:lnTo>
                  <a:cubicBezTo>
                    <a:pt x="118780" y="8876"/>
                    <a:pt x="117484" y="10397"/>
                    <a:pt x="116155" y="11924"/>
                  </a:cubicBezTo>
                  <a:cubicBezTo>
                    <a:pt x="103450" y="26559"/>
                    <a:pt x="89345" y="37178"/>
                    <a:pt x="71798" y="37178"/>
                  </a:cubicBezTo>
                  <a:cubicBezTo>
                    <a:pt x="67888" y="37178"/>
                    <a:pt x="63808" y="36651"/>
                    <a:pt x="59534" y="35524"/>
                  </a:cubicBezTo>
                  <a:cubicBezTo>
                    <a:pt x="38968" y="30104"/>
                    <a:pt x="23197" y="13023"/>
                    <a:pt x="5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29826" y="-884100"/>
              <a:ext cx="2557367" cy="440530"/>
            </a:xfrm>
            <a:custGeom>
              <a:rect b="b" l="l" r="r" t="t"/>
              <a:pathLst>
                <a:path extrusionOk="0" h="26586" w="79899">
                  <a:moveTo>
                    <a:pt x="0" y="0"/>
                  </a:moveTo>
                  <a:cubicBezTo>
                    <a:pt x="12284" y="13640"/>
                    <a:pt x="27148" y="26585"/>
                    <a:pt x="43505" y="26585"/>
                  </a:cubicBezTo>
                  <a:cubicBezTo>
                    <a:pt x="47349" y="26585"/>
                    <a:pt x="51275" y="25871"/>
                    <a:pt x="55269" y="24282"/>
                  </a:cubicBezTo>
                  <a:cubicBezTo>
                    <a:pt x="66312" y="19888"/>
                    <a:pt x="73506" y="10416"/>
                    <a:pt x="79898" y="0"/>
                  </a:cubicBezTo>
                  <a:lnTo>
                    <a:pt x="77403" y="0"/>
                  </a:lnTo>
                  <a:cubicBezTo>
                    <a:pt x="71581" y="8715"/>
                    <a:pt x="64860" y="16300"/>
                    <a:pt x="55318" y="20099"/>
                  </a:cubicBezTo>
                  <a:cubicBezTo>
                    <a:pt x="51302" y="21702"/>
                    <a:pt x="47357" y="22423"/>
                    <a:pt x="43495" y="22423"/>
                  </a:cubicBezTo>
                  <a:cubicBezTo>
                    <a:pt x="28811" y="22423"/>
                    <a:pt x="15339" y="12001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-71925" y="-884100"/>
              <a:ext cx="9144255" cy="1039121"/>
            </a:xfrm>
            <a:custGeom>
              <a:rect b="b" l="l" r="r" t="t"/>
              <a:pathLst>
                <a:path extrusionOk="0" h="62711" w="285691">
                  <a:moveTo>
                    <a:pt x="112709" y="0"/>
                  </a:moveTo>
                  <a:cubicBezTo>
                    <a:pt x="93219" y="13413"/>
                    <a:pt x="88240" y="46765"/>
                    <a:pt x="64591" y="56268"/>
                  </a:cubicBezTo>
                  <a:cubicBezTo>
                    <a:pt x="60565" y="57886"/>
                    <a:pt x="56610" y="58613"/>
                    <a:pt x="52740" y="58613"/>
                  </a:cubicBezTo>
                  <a:cubicBezTo>
                    <a:pt x="32008" y="58613"/>
                    <a:pt x="13710" y="37742"/>
                    <a:pt x="0" y="21099"/>
                  </a:cubicBezTo>
                  <a:lnTo>
                    <a:pt x="0" y="25245"/>
                  </a:lnTo>
                  <a:cubicBezTo>
                    <a:pt x="13779" y="41962"/>
                    <a:pt x="31983" y="62711"/>
                    <a:pt x="52783" y="62711"/>
                  </a:cubicBezTo>
                  <a:cubicBezTo>
                    <a:pt x="56634" y="62711"/>
                    <a:pt x="60574" y="61999"/>
                    <a:pt x="64591" y="60420"/>
                  </a:cubicBezTo>
                  <a:cubicBezTo>
                    <a:pt x="93927" y="48882"/>
                    <a:pt x="95267" y="1223"/>
                    <a:pt x="131046" y="708"/>
                  </a:cubicBezTo>
                  <a:cubicBezTo>
                    <a:pt x="131287" y="704"/>
                    <a:pt x="131528" y="702"/>
                    <a:pt x="131768" y="702"/>
                  </a:cubicBezTo>
                  <a:cubicBezTo>
                    <a:pt x="168136" y="702"/>
                    <a:pt x="191428" y="39679"/>
                    <a:pt x="225177" y="48527"/>
                  </a:cubicBezTo>
                  <a:cubicBezTo>
                    <a:pt x="229412" y="49637"/>
                    <a:pt x="233468" y="50153"/>
                    <a:pt x="237367" y="50153"/>
                  </a:cubicBezTo>
                  <a:cubicBezTo>
                    <a:pt x="254891" y="50153"/>
                    <a:pt x="269258" y="39735"/>
                    <a:pt x="282611" y="25970"/>
                  </a:cubicBezTo>
                  <a:cubicBezTo>
                    <a:pt x="283648" y="24897"/>
                    <a:pt x="284673" y="23829"/>
                    <a:pt x="285690" y="22767"/>
                  </a:cubicBezTo>
                  <a:lnTo>
                    <a:pt x="285690" y="17181"/>
                  </a:lnTo>
                  <a:cubicBezTo>
                    <a:pt x="284487" y="18529"/>
                    <a:pt x="283264" y="19876"/>
                    <a:pt x="282029" y="21234"/>
                  </a:cubicBezTo>
                  <a:cubicBezTo>
                    <a:pt x="269068" y="35407"/>
                    <a:pt x="254906" y="46062"/>
                    <a:pt x="237442" y="46062"/>
                  </a:cubicBezTo>
                  <a:cubicBezTo>
                    <a:pt x="233527" y="46062"/>
                    <a:pt x="229447" y="45527"/>
                    <a:pt x="225177" y="44375"/>
                  </a:cubicBezTo>
                  <a:cubicBezTo>
                    <a:pt x="198970" y="37311"/>
                    <a:pt x="179617" y="11539"/>
                    <a:pt x="155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5630552" y="-884100"/>
              <a:ext cx="3441478" cy="534747"/>
            </a:xfrm>
            <a:custGeom>
              <a:rect b="b" l="l" r="r" t="t"/>
              <a:pathLst>
                <a:path extrusionOk="0" h="32272" w="107521">
                  <a:moveTo>
                    <a:pt x="0" y="0"/>
                  </a:moveTo>
                  <a:cubicBezTo>
                    <a:pt x="14780" y="12129"/>
                    <a:pt x="29000" y="25858"/>
                    <a:pt x="46975" y="30614"/>
                  </a:cubicBezTo>
                  <a:cubicBezTo>
                    <a:pt x="51247" y="31743"/>
                    <a:pt x="55326" y="32271"/>
                    <a:pt x="59235" y="32271"/>
                  </a:cubicBezTo>
                  <a:cubicBezTo>
                    <a:pt x="76787" y="32271"/>
                    <a:pt x="90909" y="21627"/>
                    <a:pt x="103610" y="7002"/>
                  </a:cubicBezTo>
                  <a:cubicBezTo>
                    <a:pt x="104939" y="5475"/>
                    <a:pt x="106235" y="3954"/>
                    <a:pt x="107520" y="2446"/>
                  </a:cubicBezTo>
                  <a:lnTo>
                    <a:pt x="107520" y="0"/>
                  </a:lnTo>
                  <a:lnTo>
                    <a:pt x="106068" y="0"/>
                  </a:lnTo>
                  <a:cubicBezTo>
                    <a:pt x="105255" y="950"/>
                    <a:pt x="104441" y="1899"/>
                    <a:pt x="103610" y="2856"/>
                  </a:cubicBezTo>
                  <a:cubicBezTo>
                    <a:pt x="90929" y="17458"/>
                    <a:pt x="76798" y="28134"/>
                    <a:pt x="59264" y="28134"/>
                  </a:cubicBezTo>
                  <a:cubicBezTo>
                    <a:pt x="55349" y="28134"/>
                    <a:pt x="51265" y="27601"/>
                    <a:pt x="46989" y="26462"/>
                  </a:cubicBezTo>
                  <a:cubicBezTo>
                    <a:pt x="31147" y="22240"/>
                    <a:pt x="18312" y="10975"/>
                    <a:pt x="5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6395812" y="-884100"/>
              <a:ext cx="2200164" cy="234548"/>
            </a:xfrm>
            <a:custGeom>
              <a:rect b="b" l="l" r="r" t="t"/>
              <a:pathLst>
                <a:path extrusionOk="0" h="14155" w="68739">
                  <a:moveTo>
                    <a:pt x="0" y="0"/>
                  </a:moveTo>
                  <a:cubicBezTo>
                    <a:pt x="7125" y="5463"/>
                    <a:pt x="14686" y="10000"/>
                    <a:pt x="23202" y="12384"/>
                  </a:cubicBezTo>
                  <a:cubicBezTo>
                    <a:pt x="27518" y="13593"/>
                    <a:pt x="31646" y="14155"/>
                    <a:pt x="35605" y="14155"/>
                  </a:cubicBezTo>
                  <a:cubicBezTo>
                    <a:pt x="48131" y="14155"/>
                    <a:pt x="58970" y="8533"/>
                    <a:pt x="68739" y="0"/>
                  </a:cubicBezTo>
                  <a:lnTo>
                    <a:pt x="63580" y="0"/>
                  </a:lnTo>
                  <a:cubicBezTo>
                    <a:pt x="55205" y="6153"/>
                    <a:pt x="46017" y="10012"/>
                    <a:pt x="35699" y="10012"/>
                  </a:cubicBezTo>
                  <a:cubicBezTo>
                    <a:pt x="31726" y="10012"/>
                    <a:pt x="27585" y="9440"/>
                    <a:pt x="23258" y="8205"/>
                  </a:cubicBezTo>
                  <a:cubicBezTo>
                    <a:pt x="17107" y="6455"/>
                    <a:pt x="11483" y="3563"/>
                    <a:pt x="6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511125" y="-884100"/>
              <a:ext cx="2087945" cy="289743"/>
            </a:xfrm>
            <a:custGeom>
              <a:rect b="b" l="l" r="r" t="t"/>
              <a:pathLst>
                <a:path extrusionOk="0" h="17486" w="65233">
                  <a:moveTo>
                    <a:pt x="1" y="0"/>
                  </a:moveTo>
                  <a:cubicBezTo>
                    <a:pt x="10344" y="9788"/>
                    <a:pt x="22072" y="17486"/>
                    <a:pt x="34705" y="17486"/>
                  </a:cubicBezTo>
                  <a:cubicBezTo>
                    <a:pt x="38585" y="17486"/>
                    <a:pt x="42549" y="16760"/>
                    <a:pt x="46586" y="15146"/>
                  </a:cubicBezTo>
                  <a:cubicBezTo>
                    <a:pt x="54258" y="12073"/>
                    <a:pt x="60148" y="6574"/>
                    <a:pt x="65233" y="0"/>
                  </a:cubicBezTo>
                  <a:lnTo>
                    <a:pt x="61893" y="0"/>
                  </a:lnTo>
                  <a:cubicBezTo>
                    <a:pt x="57578" y="4718"/>
                    <a:pt x="52644" y="8591"/>
                    <a:pt x="46629" y="10969"/>
                  </a:cubicBezTo>
                  <a:cubicBezTo>
                    <a:pt x="42577" y="12574"/>
                    <a:pt x="38602" y="13297"/>
                    <a:pt x="34717" y="13297"/>
                  </a:cubicBezTo>
                  <a:cubicBezTo>
                    <a:pt x="23914" y="13297"/>
                    <a:pt x="13802" y="7711"/>
                    <a:pt x="4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6008029" y="-884100"/>
              <a:ext cx="2880227" cy="384673"/>
            </a:xfrm>
            <a:custGeom>
              <a:rect b="b" l="l" r="r" t="t"/>
              <a:pathLst>
                <a:path extrusionOk="0" h="23215" w="89986">
                  <a:moveTo>
                    <a:pt x="0" y="0"/>
                  </a:moveTo>
                  <a:cubicBezTo>
                    <a:pt x="10801" y="9267"/>
                    <a:pt x="21917" y="17920"/>
                    <a:pt x="35225" y="21514"/>
                  </a:cubicBezTo>
                  <a:cubicBezTo>
                    <a:pt x="39512" y="22674"/>
                    <a:pt x="43610" y="23215"/>
                    <a:pt x="47538" y="23215"/>
                  </a:cubicBezTo>
                  <a:cubicBezTo>
                    <a:pt x="64196" y="23215"/>
                    <a:pt x="77810" y="13491"/>
                    <a:pt x="89985" y="0"/>
                  </a:cubicBezTo>
                  <a:lnTo>
                    <a:pt x="86075" y="0"/>
                  </a:lnTo>
                  <a:cubicBezTo>
                    <a:pt x="74929" y="11268"/>
                    <a:pt x="62474" y="19074"/>
                    <a:pt x="47617" y="19074"/>
                  </a:cubicBezTo>
                  <a:cubicBezTo>
                    <a:pt x="43675" y="19074"/>
                    <a:pt x="39563" y="18524"/>
                    <a:pt x="35262" y="17343"/>
                  </a:cubicBezTo>
                  <a:cubicBezTo>
                    <a:pt x="24114" y="14283"/>
                    <a:pt x="14543" y="7609"/>
                    <a:pt x="5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865974" y="-884100"/>
              <a:ext cx="1461847" cy="138608"/>
            </a:xfrm>
            <a:custGeom>
              <a:rect b="b" l="l" r="r" t="t"/>
              <a:pathLst>
                <a:path extrusionOk="0" h="8365" w="45672">
                  <a:moveTo>
                    <a:pt x="0" y="0"/>
                  </a:moveTo>
                  <a:cubicBezTo>
                    <a:pt x="7388" y="5050"/>
                    <a:pt x="15304" y="8365"/>
                    <a:pt x="23633" y="8365"/>
                  </a:cubicBezTo>
                  <a:cubicBezTo>
                    <a:pt x="27529" y="8365"/>
                    <a:pt x="31515" y="7640"/>
                    <a:pt x="35579" y="6027"/>
                  </a:cubicBezTo>
                  <a:cubicBezTo>
                    <a:pt x="39315" y="4544"/>
                    <a:pt x="42643" y="2477"/>
                    <a:pt x="45672" y="0"/>
                  </a:cubicBezTo>
                  <a:lnTo>
                    <a:pt x="39552" y="0"/>
                  </a:lnTo>
                  <a:cubicBezTo>
                    <a:pt x="38286" y="696"/>
                    <a:pt x="36969" y="1323"/>
                    <a:pt x="35591" y="1868"/>
                  </a:cubicBezTo>
                  <a:cubicBezTo>
                    <a:pt x="31522" y="3487"/>
                    <a:pt x="27532" y="4215"/>
                    <a:pt x="23631" y="4215"/>
                  </a:cubicBezTo>
                  <a:cubicBezTo>
                    <a:pt x="17886" y="4215"/>
                    <a:pt x="12336" y="2636"/>
                    <a:pt x="7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6875163" y="-884100"/>
              <a:ext cx="1305138" cy="84457"/>
            </a:xfrm>
            <a:custGeom>
              <a:rect b="b" l="l" r="r" t="t"/>
              <a:pathLst>
                <a:path extrusionOk="0" h="5097" w="40776">
                  <a:moveTo>
                    <a:pt x="1" y="0"/>
                  </a:moveTo>
                  <a:cubicBezTo>
                    <a:pt x="2676" y="1303"/>
                    <a:pt x="5444" y="2409"/>
                    <a:pt x="8337" y="3246"/>
                  </a:cubicBezTo>
                  <a:cubicBezTo>
                    <a:pt x="12678" y="4511"/>
                    <a:pt x="16835" y="5096"/>
                    <a:pt x="20825" y="5096"/>
                  </a:cubicBezTo>
                  <a:cubicBezTo>
                    <a:pt x="27978" y="5096"/>
                    <a:pt x="34595" y="3216"/>
                    <a:pt x="40776" y="0"/>
                  </a:cubicBezTo>
                  <a:lnTo>
                    <a:pt x="29560" y="0"/>
                  </a:lnTo>
                  <a:cubicBezTo>
                    <a:pt x="26762" y="617"/>
                    <a:pt x="23881" y="946"/>
                    <a:pt x="20908" y="946"/>
                  </a:cubicBezTo>
                  <a:cubicBezTo>
                    <a:pt x="18049" y="946"/>
                    <a:pt x="15104" y="642"/>
                    <a:pt x="12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71925" y="-728525"/>
              <a:ext cx="9144255" cy="1033222"/>
            </a:xfrm>
            <a:custGeom>
              <a:rect b="b" l="l" r="r" t="t"/>
              <a:pathLst>
                <a:path extrusionOk="0" h="62355" w="285691">
                  <a:moveTo>
                    <a:pt x="131902" y="1"/>
                  </a:moveTo>
                  <a:cubicBezTo>
                    <a:pt x="131656" y="1"/>
                    <a:pt x="131410" y="3"/>
                    <a:pt x="131164" y="6"/>
                  </a:cubicBezTo>
                  <a:cubicBezTo>
                    <a:pt x="96261" y="496"/>
                    <a:pt x="93566" y="45319"/>
                    <a:pt x="64591" y="56088"/>
                  </a:cubicBezTo>
                  <a:cubicBezTo>
                    <a:pt x="60641" y="57556"/>
                    <a:pt x="56776" y="58220"/>
                    <a:pt x="53005" y="58220"/>
                  </a:cubicBezTo>
                  <a:cubicBezTo>
                    <a:pt x="32016" y="58220"/>
                    <a:pt x="13923" y="37656"/>
                    <a:pt x="0" y="20776"/>
                  </a:cubicBezTo>
                  <a:lnTo>
                    <a:pt x="0" y="24984"/>
                  </a:lnTo>
                  <a:cubicBezTo>
                    <a:pt x="14162" y="42293"/>
                    <a:pt x="31943" y="62355"/>
                    <a:pt x="53175" y="62355"/>
                  </a:cubicBezTo>
                  <a:cubicBezTo>
                    <a:pt x="56278" y="62355"/>
                    <a:pt x="59455" y="61926"/>
                    <a:pt x="62705" y="60998"/>
                  </a:cubicBezTo>
                  <a:cubicBezTo>
                    <a:pt x="93219" y="52283"/>
                    <a:pt x="96118" y="9013"/>
                    <a:pt x="131336" y="8305"/>
                  </a:cubicBezTo>
                  <a:cubicBezTo>
                    <a:pt x="131715" y="8298"/>
                    <a:pt x="132092" y="8294"/>
                    <a:pt x="132468" y="8294"/>
                  </a:cubicBezTo>
                  <a:cubicBezTo>
                    <a:pt x="168229" y="8294"/>
                    <a:pt x="193184" y="42463"/>
                    <a:pt x="227362" y="48980"/>
                  </a:cubicBezTo>
                  <a:cubicBezTo>
                    <a:pt x="230748" y="49625"/>
                    <a:pt x="234021" y="49926"/>
                    <a:pt x="237197" y="49926"/>
                  </a:cubicBezTo>
                  <a:cubicBezTo>
                    <a:pt x="255723" y="49926"/>
                    <a:pt x="270917" y="39675"/>
                    <a:pt x="285690" y="27646"/>
                  </a:cubicBezTo>
                  <a:lnTo>
                    <a:pt x="285690" y="21254"/>
                  </a:lnTo>
                  <a:cubicBezTo>
                    <a:pt x="271048" y="34312"/>
                    <a:pt x="256046" y="45677"/>
                    <a:pt x="237183" y="45677"/>
                  </a:cubicBezTo>
                  <a:cubicBezTo>
                    <a:pt x="233352" y="45677"/>
                    <a:pt x="229361" y="45208"/>
                    <a:pt x="225183" y="44189"/>
                  </a:cubicBezTo>
                  <a:cubicBezTo>
                    <a:pt x="191758" y="36045"/>
                    <a:pt x="167602" y="1"/>
                    <a:pt x="131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Google Shape;49;p3"/>
          <p:cNvGrpSpPr/>
          <p:nvPr/>
        </p:nvGrpSpPr>
        <p:grpSpPr>
          <a:xfrm>
            <a:off x="-233825" y="262867"/>
            <a:ext cx="6301119" cy="382141"/>
            <a:chOff x="-233825" y="262867"/>
            <a:chExt cx="6301119" cy="382141"/>
          </a:xfrm>
        </p:grpSpPr>
        <p:cxnSp>
          <p:nvCxnSpPr>
            <p:cNvPr id="50" name="Google Shape;50;p3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1" name="Google Shape;51;p3"/>
            <p:cNvGrpSpPr/>
            <p:nvPr/>
          </p:nvGrpSpPr>
          <p:grpSpPr>
            <a:xfrm rot="2700771">
              <a:off x="5739001" y="321019"/>
              <a:ext cx="274531" cy="265837"/>
              <a:chOff x="6021400" y="1654100"/>
              <a:chExt cx="435350" cy="421375"/>
            </a:xfrm>
          </p:grpSpPr>
          <p:sp>
            <p:nvSpPr>
              <p:cNvPr id="52" name="Google Shape;52;p3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1"/>
          <p:cNvSpPr txBox="1"/>
          <p:nvPr>
            <p:ph idx="1" type="subTitle"/>
          </p:nvPr>
        </p:nvSpPr>
        <p:spPr>
          <a:xfrm>
            <a:off x="771987" y="3446771"/>
            <a:ext cx="2132700" cy="97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6" name="Google Shape;356;p21"/>
          <p:cNvSpPr txBox="1"/>
          <p:nvPr>
            <p:ph idx="2" type="subTitle"/>
          </p:nvPr>
        </p:nvSpPr>
        <p:spPr>
          <a:xfrm>
            <a:off x="771987" y="3120675"/>
            <a:ext cx="2132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Hanuman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7" name="Google Shape;357;p21"/>
          <p:cNvSpPr txBox="1"/>
          <p:nvPr>
            <p:ph idx="3" type="subTitle"/>
          </p:nvPr>
        </p:nvSpPr>
        <p:spPr>
          <a:xfrm>
            <a:off x="3515290" y="3448999"/>
            <a:ext cx="2113500" cy="97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8" name="Google Shape;358;p21"/>
          <p:cNvSpPr txBox="1"/>
          <p:nvPr>
            <p:ph idx="4" type="subTitle"/>
          </p:nvPr>
        </p:nvSpPr>
        <p:spPr>
          <a:xfrm>
            <a:off x="3515290" y="3120675"/>
            <a:ext cx="21135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Hanuman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9" name="Google Shape;359;p21"/>
          <p:cNvSpPr txBox="1"/>
          <p:nvPr>
            <p:ph idx="5" type="subTitle"/>
          </p:nvPr>
        </p:nvSpPr>
        <p:spPr>
          <a:xfrm>
            <a:off x="6258513" y="3120675"/>
            <a:ext cx="21135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Hanuman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0" name="Google Shape;360;p21"/>
          <p:cNvSpPr txBox="1"/>
          <p:nvPr>
            <p:ph idx="6" type="subTitle"/>
          </p:nvPr>
        </p:nvSpPr>
        <p:spPr>
          <a:xfrm>
            <a:off x="6258513" y="3449003"/>
            <a:ext cx="2113500" cy="97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1" name="Google Shape;361;p21"/>
          <p:cNvSpPr txBox="1"/>
          <p:nvPr>
            <p:ph hasCustomPrompt="1" type="title"/>
          </p:nvPr>
        </p:nvSpPr>
        <p:spPr>
          <a:xfrm>
            <a:off x="771987" y="2166750"/>
            <a:ext cx="1318500" cy="804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b="0"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2" name="Google Shape;362;p21"/>
          <p:cNvSpPr txBox="1"/>
          <p:nvPr>
            <p:ph hasCustomPrompt="1" idx="7" type="title"/>
          </p:nvPr>
        </p:nvSpPr>
        <p:spPr>
          <a:xfrm>
            <a:off x="3515290" y="2166750"/>
            <a:ext cx="1318500" cy="804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b="0"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3" name="Google Shape;363;p21"/>
          <p:cNvSpPr txBox="1"/>
          <p:nvPr>
            <p:ph hasCustomPrompt="1" idx="8" type="title"/>
          </p:nvPr>
        </p:nvSpPr>
        <p:spPr>
          <a:xfrm>
            <a:off x="6258513" y="2166750"/>
            <a:ext cx="1318500" cy="804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b="0"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4" name="Google Shape;364;p21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65" name="Google Shape;365;p21"/>
          <p:cNvGrpSpPr/>
          <p:nvPr/>
        </p:nvGrpSpPr>
        <p:grpSpPr>
          <a:xfrm>
            <a:off x="-233825" y="262867"/>
            <a:ext cx="6301119" cy="382141"/>
            <a:chOff x="-233825" y="262867"/>
            <a:chExt cx="6301119" cy="382141"/>
          </a:xfrm>
        </p:grpSpPr>
        <p:cxnSp>
          <p:nvCxnSpPr>
            <p:cNvPr id="366" name="Google Shape;366;p21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67" name="Google Shape;367;p21"/>
            <p:cNvGrpSpPr/>
            <p:nvPr/>
          </p:nvGrpSpPr>
          <p:grpSpPr>
            <a:xfrm rot="2700771">
              <a:off x="5739001" y="321019"/>
              <a:ext cx="274531" cy="265837"/>
              <a:chOff x="6021400" y="1654100"/>
              <a:chExt cx="435350" cy="421375"/>
            </a:xfrm>
          </p:grpSpPr>
          <p:sp>
            <p:nvSpPr>
              <p:cNvPr id="368" name="Google Shape;368;p21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1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1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1" name="Google Shape;371;p21"/>
          <p:cNvGrpSpPr/>
          <p:nvPr/>
        </p:nvGrpSpPr>
        <p:grpSpPr>
          <a:xfrm flipH="1">
            <a:off x="3205803" y="4496667"/>
            <a:ext cx="6301119" cy="382141"/>
            <a:chOff x="-233825" y="262867"/>
            <a:chExt cx="6301119" cy="382141"/>
          </a:xfrm>
        </p:grpSpPr>
        <p:cxnSp>
          <p:nvCxnSpPr>
            <p:cNvPr id="372" name="Google Shape;372;p21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3" name="Google Shape;373;p21"/>
            <p:cNvGrpSpPr/>
            <p:nvPr/>
          </p:nvGrpSpPr>
          <p:grpSpPr>
            <a:xfrm rot="2700771">
              <a:off x="5739001" y="321019"/>
              <a:ext cx="274531" cy="265837"/>
              <a:chOff x="6021400" y="1654100"/>
              <a:chExt cx="435350" cy="421375"/>
            </a:xfrm>
          </p:grpSpPr>
          <p:sp>
            <p:nvSpPr>
              <p:cNvPr id="374" name="Google Shape;374;p21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1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1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"/>
          <p:cNvSpPr txBox="1"/>
          <p:nvPr>
            <p:ph type="title"/>
          </p:nvPr>
        </p:nvSpPr>
        <p:spPr>
          <a:xfrm>
            <a:off x="720000" y="804225"/>
            <a:ext cx="38520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9" name="Google Shape;379;p22"/>
          <p:cNvSpPr txBox="1"/>
          <p:nvPr>
            <p:ph idx="1" type="body"/>
          </p:nvPr>
        </p:nvSpPr>
        <p:spPr>
          <a:xfrm>
            <a:off x="720000" y="1981200"/>
            <a:ext cx="3322200" cy="25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80" name="Google Shape;380;p22"/>
          <p:cNvGrpSpPr/>
          <p:nvPr/>
        </p:nvGrpSpPr>
        <p:grpSpPr>
          <a:xfrm>
            <a:off x="-233825" y="262867"/>
            <a:ext cx="6301119" cy="382141"/>
            <a:chOff x="-233825" y="262867"/>
            <a:chExt cx="6301119" cy="382141"/>
          </a:xfrm>
        </p:grpSpPr>
        <p:cxnSp>
          <p:nvCxnSpPr>
            <p:cNvPr id="381" name="Google Shape;381;p22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82" name="Google Shape;382;p22"/>
            <p:cNvGrpSpPr/>
            <p:nvPr/>
          </p:nvGrpSpPr>
          <p:grpSpPr>
            <a:xfrm rot="2700771">
              <a:off x="5739001" y="321019"/>
              <a:ext cx="274531" cy="265837"/>
              <a:chOff x="6021400" y="1654100"/>
              <a:chExt cx="435350" cy="421375"/>
            </a:xfrm>
          </p:grpSpPr>
          <p:sp>
            <p:nvSpPr>
              <p:cNvPr id="383" name="Google Shape;383;p22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2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2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6" name="Google Shape;386;p22"/>
          <p:cNvGrpSpPr/>
          <p:nvPr/>
        </p:nvGrpSpPr>
        <p:grpSpPr>
          <a:xfrm>
            <a:off x="5888625" y="4390554"/>
            <a:ext cx="868242" cy="435892"/>
            <a:chOff x="5888625" y="4390554"/>
            <a:chExt cx="868242" cy="435892"/>
          </a:xfrm>
        </p:grpSpPr>
        <p:sp>
          <p:nvSpPr>
            <p:cNvPr id="387" name="Google Shape;387;p22"/>
            <p:cNvSpPr/>
            <p:nvPr/>
          </p:nvSpPr>
          <p:spPr>
            <a:xfrm>
              <a:off x="650132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619497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588862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0" name="Google Shape;390;p22"/>
          <p:cNvCxnSpPr/>
          <p:nvPr/>
        </p:nvCxnSpPr>
        <p:spPr>
          <a:xfrm>
            <a:off x="-233825" y="4686785"/>
            <a:ext cx="599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93" name="Google Shape;393;p23"/>
          <p:cNvCxnSpPr/>
          <p:nvPr/>
        </p:nvCxnSpPr>
        <p:spPr>
          <a:xfrm>
            <a:off x="-233825" y="4686785"/>
            <a:ext cx="599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94" name="Google Shape;394;p23"/>
          <p:cNvGrpSpPr/>
          <p:nvPr/>
        </p:nvGrpSpPr>
        <p:grpSpPr>
          <a:xfrm>
            <a:off x="5888625" y="4390554"/>
            <a:ext cx="868242" cy="435892"/>
            <a:chOff x="5888625" y="4390554"/>
            <a:chExt cx="868242" cy="435892"/>
          </a:xfrm>
        </p:grpSpPr>
        <p:sp>
          <p:nvSpPr>
            <p:cNvPr id="395" name="Google Shape;395;p23"/>
            <p:cNvSpPr/>
            <p:nvPr/>
          </p:nvSpPr>
          <p:spPr>
            <a:xfrm>
              <a:off x="650132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619497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588862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23"/>
          <p:cNvGrpSpPr/>
          <p:nvPr/>
        </p:nvGrpSpPr>
        <p:grpSpPr>
          <a:xfrm>
            <a:off x="2865839" y="262867"/>
            <a:ext cx="6278161" cy="382141"/>
            <a:chOff x="2865839" y="262867"/>
            <a:chExt cx="6278161" cy="382141"/>
          </a:xfrm>
        </p:grpSpPr>
        <p:cxnSp>
          <p:nvCxnSpPr>
            <p:cNvPr id="399" name="Google Shape;399;p23"/>
            <p:cNvCxnSpPr/>
            <p:nvPr/>
          </p:nvCxnSpPr>
          <p:spPr>
            <a:xfrm>
              <a:off x="3148200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0" name="Google Shape;400;p23"/>
            <p:cNvGrpSpPr/>
            <p:nvPr/>
          </p:nvGrpSpPr>
          <p:grpSpPr>
            <a:xfrm flipH="1" rot="-2700771">
              <a:off x="2919601" y="321019"/>
              <a:ext cx="274531" cy="265837"/>
              <a:chOff x="6021400" y="1654100"/>
              <a:chExt cx="435350" cy="421375"/>
            </a:xfrm>
          </p:grpSpPr>
          <p:sp>
            <p:nvSpPr>
              <p:cNvPr id="401" name="Google Shape;401;p23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3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3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06" name="Google Shape;406;p24"/>
          <p:cNvCxnSpPr>
            <a:stCxn id="407" idx="4"/>
          </p:cNvCxnSpPr>
          <p:nvPr/>
        </p:nvCxnSpPr>
        <p:spPr>
          <a:xfrm rot="5400000">
            <a:off x="-1318243" y="2652375"/>
            <a:ext cx="741900" cy="3327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8" name="Google Shape;408;p24"/>
          <p:cNvGrpSpPr/>
          <p:nvPr/>
        </p:nvGrpSpPr>
        <p:grpSpPr>
          <a:xfrm flipH="1" rot="2699229">
            <a:off x="577695" y="3688519"/>
            <a:ext cx="274531" cy="265837"/>
            <a:chOff x="6021400" y="1654100"/>
            <a:chExt cx="435350" cy="421375"/>
          </a:xfrm>
        </p:grpSpPr>
        <p:sp>
          <p:nvSpPr>
            <p:cNvPr id="409" name="Google Shape;409;p24"/>
            <p:cNvSpPr/>
            <p:nvPr/>
          </p:nvSpPr>
          <p:spPr>
            <a:xfrm>
              <a:off x="6021400" y="1731075"/>
              <a:ext cx="355825" cy="344400"/>
            </a:xfrm>
            <a:custGeom>
              <a:rect b="b" l="l" r="r" t="t"/>
              <a:pathLst>
                <a:path extrusionOk="0" h="13776" w="14233">
                  <a:moveTo>
                    <a:pt x="5024" y="0"/>
                  </a:moveTo>
                  <a:cubicBezTo>
                    <a:pt x="4837" y="135"/>
                    <a:pt x="4656" y="283"/>
                    <a:pt x="4489" y="458"/>
                  </a:cubicBezTo>
                  <a:lnTo>
                    <a:pt x="1829" y="3110"/>
                  </a:lnTo>
                  <a:cubicBezTo>
                    <a:pt x="0" y="4940"/>
                    <a:pt x="0" y="7915"/>
                    <a:pt x="1829" y="9750"/>
                  </a:cubicBezTo>
                  <a:lnTo>
                    <a:pt x="4489" y="12404"/>
                  </a:lnTo>
                  <a:cubicBezTo>
                    <a:pt x="5402" y="13318"/>
                    <a:pt x="6600" y="13775"/>
                    <a:pt x="7806" y="13775"/>
                  </a:cubicBezTo>
                  <a:cubicBezTo>
                    <a:pt x="9004" y="13775"/>
                    <a:pt x="10208" y="13318"/>
                    <a:pt x="11121" y="12404"/>
                  </a:cubicBezTo>
                  <a:lnTo>
                    <a:pt x="13782" y="9750"/>
                  </a:lnTo>
                  <a:cubicBezTo>
                    <a:pt x="13950" y="9577"/>
                    <a:pt x="14097" y="9396"/>
                    <a:pt x="14233" y="9209"/>
                  </a:cubicBezTo>
                  <a:lnTo>
                    <a:pt x="50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6196400" y="1654100"/>
              <a:ext cx="127050" cy="124475"/>
            </a:xfrm>
            <a:custGeom>
              <a:rect b="b" l="l" r="r" t="t"/>
              <a:pathLst>
                <a:path extrusionOk="0" h="4979" w="5082">
                  <a:moveTo>
                    <a:pt x="3903" y="0"/>
                  </a:moveTo>
                  <a:cubicBezTo>
                    <a:pt x="3627" y="0"/>
                    <a:pt x="3349" y="110"/>
                    <a:pt x="3143" y="315"/>
                  </a:cubicBezTo>
                  <a:lnTo>
                    <a:pt x="1" y="3459"/>
                  </a:lnTo>
                  <a:lnTo>
                    <a:pt x="1520" y="4979"/>
                  </a:lnTo>
                  <a:lnTo>
                    <a:pt x="4662" y="1836"/>
                  </a:lnTo>
                  <a:cubicBezTo>
                    <a:pt x="5081" y="1417"/>
                    <a:pt x="5081" y="734"/>
                    <a:pt x="4662" y="315"/>
                  </a:cubicBezTo>
                  <a:cubicBezTo>
                    <a:pt x="4451" y="110"/>
                    <a:pt x="4174" y="0"/>
                    <a:pt x="3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6329725" y="1787550"/>
              <a:ext cx="127025" cy="124350"/>
            </a:xfrm>
            <a:custGeom>
              <a:rect b="b" l="l" r="r" t="t"/>
              <a:pathLst>
                <a:path extrusionOk="0" h="4974" w="5081">
                  <a:moveTo>
                    <a:pt x="3903" y="1"/>
                  </a:moveTo>
                  <a:cubicBezTo>
                    <a:pt x="3626" y="1"/>
                    <a:pt x="3356" y="104"/>
                    <a:pt x="3143" y="316"/>
                  </a:cubicBezTo>
                  <a:lnTo>
                    <a:pt x="0" y="3454"/>
                  </a:lnTo>
                  <a:lnTo>
                    <a:pt x="1520" y="4973"/>
                  </a:lnTo>
                  <a:lnTo>
                    <a:pt x="4662" y="1831"/>
                  </a:lnTo>
                  <a:cubicBezTo>
                    <a:pt x="5081" y="1412"/>
                    <a:pt x="5081" y="735"/>
                    <a:pt x="4662" y="316"/>
                  </a:cubicBezTo>
                  <a:cubicBezTo>
                    <a:pt x="4450" y="104"/>
                    <a:pt x="4180" y="1"/>
                    <a:pt x="3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24"/>
          <p:cNvSpPr/>
          <p:nvPr/>
        </p:nvSpPr>
        <p:spPr>
          <a:xfrm>
            <a:off x="668207" y="3857625"/>
            <a:ext cx="96600" cy="87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2" name="Google Shape;412;p24"/>
          <p:cNvCxnSpPr>
            <a:stCxn id="413" idx="4"/>
          </p:cNvCxnSpPr>
          <p:nvPr/>
        </p:nvCxnSpPr>
        <p:spPr>
          <a:xfrm flipH="1" rot="-5400000">
            <a:off x="9694000" y="2652038"/>
            <a:ext cx="770100" cy="3300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4" name="Google Shape;414;p24"/>
          <p:cNvGrpSpPr/>
          <p:nvPr/>
        </p:nvGrpSpPr>
        <p:grpSpPr>
          <a:xfrm rot="-2699229">
            <a:off x="8292957" y="3659944"/>
            <a:ext cx="274531" cy="265837"/>
            <a:chOff x="6021400" y="1654100"/>
            <a:chExt cx="435350" cy="421375"/>
          </a:xfrm>
        </p:grpSpPr>
        <p:sp>
          <p:nvSpPr>
            <p:cNvPr id="415" name="Google Shape;415;p24"/>
            <p:cNvSpPr/>
            <p:nvPr/>
          </p:nvSpPr>
          <p:spPr>
            <a:xfrm>
              <a:off x="6021400" y="1731075"/>
              <a:ext cx="355825" cy="344400"/>
            </a:xfrm>
            <a:custGeom>
              <a:rect b="b" l="l" r="r" t="t"/>
              <a:pathLst>
                <a:path extrusionOk="0" h="13776" w="14233">
                  <a:moveTo>
                    <a:pt x="5024" y="0"/>
                  </a:moveTo>
                  <a:cubicBezTo>
                    <a:pt x="4837" y="135"/>
                    <a:pt x="4656" y="283"/>
                    <a:pt x="4489" y="458"/>
                  </a:cubicBezTo>
                  <a:lnTo>
                    <a:pt x="1829" y="3110"/>
                  </a:lnTo>
                  <a:cubicBezTo>
                    <a:pt x="0" y="4940"/>
                    <a:pt x="0" y="7915"/>
                    <a:pt x="1829" y="9750"/>
                  </a:cubicBezTo>
                  <a:lnTo>
                    <a:pt x="4489" y="12404"/>
                  </a:lnTo>
                  <a:cubicBezTo>
                    <a:pt x="5402" y="13318"/>
                    <a:pt x="6600" y="13775"/>
                    <a:pt x="7806" y="13775"/>
                  </a:cubicBezTo>
                  <a:cubicBezTo>
                    <a:pt x="9004" y="13775"/>
                    <a:pt x="10208" y="13318"/>
                    <a:pt x="11121" y="12404"/>
                  </a:cubicBezTo>
                  <a:lnTo>
                    <a:pt x="13782" y="9750"/>
                  </a:lnTo>
                  <a:cubicBezTo>
                    <a:pt x="13950" y="9577"/>
                    <a:pt x="14097" y="9396"/>
                    <a:pt x="14233" y="9209"/>
                  </a:cubicBezTo>
                  <a:lnTo>
                    <a:pt x="50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6196400" y="1654100"/>
              <a:ext cx="127050" cy="124475"/>
            </a:xfrm>
            <a:custGeom>
              <a:rect b="b" l="l" r="r" t="t"/>
              <a:pathLst>
                <a:path extrusionOk="0" h="4979" w="5082">
                  <a:moveTo>
                    <a:pt x="3903" y="0"/>
                  </a:moveTo>
                  <a:cubicBezTo>
                    <a:pt x="3627" y="0"/>
                    <a:pt x="3349" y="110"/>
                    <a:pt x="3143" y="315"/>
                  </a:cubicBezTo>
                  <a:lnTo>
                    <a:pt x="1" y="3459"/>
                  </a:lnTo>
                  <a:lnTo>
                    <a:pt x="1520" y="4979"/>
                  </a:lnTo>
                  <a:lnTo>
                    <a:pt x="4662" y="1836"/>
                  </a:lnTo>
                  <a:cubicBezTo>
                    <a:pt x="5081" y="1417"/>
                    <a:pt x="5081" y="734"/>
                    <a:pt x="4662" y="315"/>
                  </a:cubicBezTo>
                  <a:cubicBezTo>
                    <a:pt x="4451" y="110"/>
                    <a:pt x="4174" y="0"/>
                    <a:pt x="3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4"/>
            <p:cNvSpPr/>
            <p:nvPr/>
          </p:nvSpPr>
          <p:spPr>
            <a:xfrm>
              <a:off x="6329725" y="1787550"/>
              <a:ext cx="127025" cy="124350"/>
            </a:xfrm>
            <a:custGeom>
              <a:rect b="b" l="l" r="r" t="t"/>
              <a:pathLst>
                <a:path extrusionOk="0" h="4974" w="5081">
                  <a:moveTo>
                    <a:pt x="3903" y="1"/>
                  </a:moveTo>
                  <a:cubicBezTo>
                    <a:pt x="3626" y="1"/>
                    <a:pt x="3356" y="104"/>
                    <a:pt x="3143" y="316"/>
                  </a:cubicBezTo>
                  <a:lnTo>
                    <a:pt x="0" y="3454"/>
                  </a:lnTo>
                  <a:lnTo>
                    <a:pt x="1520" y="4973"/>
                  </a:lnTo>
                  <a:lnTo>
                    <a:pt x="4662" y="1831"/>
                  </a:lnTo>
                  <a:cubicBezTo>
                    <a:pt x="5081" y="1412"/>
                    <a:pt x="5081" y="735"/>
                    <a:pt x="4662" y="316"/>
                  </a:cubicBezTo>
                  <a:cubicBezTo>
                    <a:pt x="4450" y="104"/>
                    <a:pt x="4180" y="1"/>
                    <a:pt x="3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3" name="Google Shape;413;p24"/>
          <p:cNvSpPr/>
          <p:nvPr/>
        </p:nvSpPr>
        <p:spPr>
          <a:xfrm>
            <a:off x="8333200" y="3725738"/>
            <a:ext cx="191400" cy="191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5"/>
          <p:cNvSpPr txBox="1"/>
          <p:nvPr>
            <p:ph idx="1" type="subTitle"/>
          </p:nvPr>
        </p:nvSpPr>
        <p:spPr>
          <a:xfrm>
            <a:off x="720000" y="2716875"/>
            <a:ext cx="2972400" cy="19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⌁"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25"/>
          <p:cNvSpPr txBox="1"/>
          <p:nvPr>
            <p:ph type="title"/>
          </p:nvPr>
        </p:nvSpPr>
        <p:spPr>
          <a:xfrm>
            <a:off x="720000" y="792350"/>
            <a:ext cx="3891300" cy="15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21" name="Google Shape;421;p25"/>
          <p:cNvGrpSpPr/>
          <p:nvPr/>
        </p:nvGrpSpPr>
        <p:grpSpPr>
          <a:xfrm>
            <a:off x="-233825" y="262867"/>
            <a:ext cx="6301119" cy="382141"/>
            <a:chOff x="-233825" y="262867"/>
            <a:chExt cx="6301119" cy="382141"/>
          </a:xfrm>
        </p:grpSpPr>
        <p:cxnSp>
          <p:nvCxnSpPr>
            <p:cNvPr id="422" name="Google Shape;422;p25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23" name="Google Shape;423;p25"/>
            <p:cNvGrpSpPr/>
            <p:nvPr/>
          </p:nvGrpSpPr>
          <p:grpSpPr>
            <a:xfrm rot="2700771">
              <a:off x="5739001" y="321019"/>
              <a:ext cx="274531" cy="265837"/>
              <a:chOff x="6021400" y="1654100"/>
              <a:chExt cx="435350" cy="421375"/>
            </a:xfrm>
          </p:grpSpPr>
          <p:sp>
            <p:nvSpPr>
              <p:cNvPr id="424" name="Google Shape;424;p25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5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5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7" name="Google Shape;427;p25"/>
          <p:cNvSpPr/>
          <p:nvPr/>
        </p:nvSpPr>
        <p:spPr>
          <a:xfrm>
            <a:off x="6194975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5"/>
          <p:cNvSpPr/>
          <p:nvPr/>
        </p:nvSpPr>
        <p:spPr>
          <a:xfrm>
            <a:off x="5888625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5"/>
          <p:cNvSpPr/>
          <p:nvPr/>
        </p:nvSpPr>
        <p:spPr>
          <a:xfrm>
            <a:off x="6501325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0" name="Google Shape;430;p25"/>
          <p:cNvCxnSpPr/>
          <p:nvPr/>
        </p:nvCxnSpPr>
        <p:spPr>
          <a:xfrm>
            <a:off x="-233825" y="4686785"/>
            <a:ext cx="599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2_1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7"/>
          <p:cNvSpPr txBox="1"/>
          <p:nvPr>
            <p:ph type="ctrTitle"/>
          </p:nvPr>
        </p:nvSpPr>
        <p:spPr>
          <a:xfrm>
            <a:off x="2698500" y="669825"/>
            <a:ext cx="37470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35" name="Google Shape;435;p27"/>
          <p:cNvSpPr txBox="1"/>
          <p:nvPr>
            <p:ph idx="1" type="subTitle"/>
          </p:nvPr>
        </p:nvSpPr>
        <p:spPr>
          <a:xfrm>
            <a:off x="2698488" y="2143525"/>
            <a:ext cx="3747000" cy="11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6" name="Google Shape;436;p27"/>
          <p:cNvSpPr txBox="1"/>
          <p:nvPr/>
        </p:nvSpPr>
        <p:spPr>
          <a:xfrm>
            <a:off x="2429988" y="3488500"/>
            <a:ext cx="42840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CREDITS: This presentation template was created by </a:t>
            </a:r>
            <a:r>
              <a:rPr b="1" lang="en">
                <a:solidFill>
                  <a:schemeClr val="lt1"/>
                </a:solidFill>
                <a:uFill>
                  <a:noFill/>
                </a:uFill>
                <a:latin typeface="Jura"/>
                <a:ea typeface="Jura"/>
                <a:cs typeface="Jura"/>
                <a:sym typeface="Jur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,</a:t>
            </a:r>
            <a:r>
              <a:rPr lang="en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 including icons by </a:t>
            </a:r>
            <a:r>
              <a:rPr b="1" lang="en">
                <a:solidFill>
                  <a:schemeClr val="lt1"/>
                </a:solidFill>
                <a:uFill>
                  <a:noFill/>
                </a:uFill>
                <a:latin typeface="Jura"/>
                <a:ea typeface="Jura"/>
                <a:cs typeface="Jura"/>
                <a:sym typeface="Ju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rPr>
              <a:t> and infographics &amp; images by </a:t>
            </a:r>
            <a:r>
              <a:rPr b="1" lang="en">
                <a:solidFill>
                  <a:schemeClr val="lt1"/>
                </a:solidFill>
                <a:uFill>
                  <a:noFill/>
                </a:uFill>
                <a:latin typeface="Jura"/>
                <a:ea typeface="Jura"/>
                <a:cs typeface="Jura"/>
                <a:sym typeface="Jur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lt1"/>
              </a:solidFill>
              <a:latin typeface="Jura"/>
              <a:ea typeface="Jura"/>
              <a:cs typeface="Jura"/>
              <a:sym typeface="Jura"/>
            </a:endParaRPr>
          </a:p>
        </p:txBody>
      </p:sp>
      <p:grpSp>
        <p:nvGrpSpPr>
          <p:cNvPr id="437" name="Google Shape;437;p27"/>
          <p:cNvGrpSpPr/>
          <p:nvPr/>
        </p:nvGrpSpPr>
        <p:grpSpPr>
          <a:xfrm flipH="1" rot="-5400000">
            <a:off x="-3617782" y="2005869"/>
            <a:ext cx="7610763" cy="832396"/>
            <a:chOff x="-71925" y="-884100"/>
            <a:chExt cx="9144255" cy="1188797"/>
          </a:xfrm>
        </p:grpSpPr>
        <p:sp>
          <p:nvSpPr>
            <p:cNvPr id="438" name="Google Shape;438;p27"/>
            <p:cNvSpPr/>
            <p:nvPr/>
          </p:nvSpPr>
          <p:spPr>
            <a:xfrm>
              <a:off x="-71925" y="-884100"/>
              <a:ext cx="3175016" cy="741739"/>
            </a:xfrm>
            <a:custGeom>
              <a:rect b="b" l="l" r="r" t="t"/>
              <a:pathLst>
                <a:path extrusionOk="0" h="44764" w="99196">
                  <a:moveTo>
                    <a:pt x="96826" y="0"/>
                  </a:moveTo>
                  <a:cubicBezTo>
                    <a:pt x="87993" y="14934"/>
                    <a:pt x="80556" y="32035"/>
                    <a:pt x="64567" y="38354"/>
                  </a:cubicBezTo>
                  <a:cubicBezTo>
                    <a:pt x="60625" y="39913"/>
                    <a:pt x="56746" y="40615"/>
                    <a:pt x="52946" y="40615"/>
                  </a:cubicBezTo>
                  <a:cubicBezTo>
                    <a:pt x="32157" y="40615"/>
                    <a:pt x="13718" y="19608"/>
                    <a:pt x="0" y="2967"/>
                  </a:cubicBezTo>
                  <a:lnTo>
                    <a:pt x="0" y="7107"/>
                  </a:lnTo>
                  <a:cubicBezTo>
                    <a:pt x="13714" y="23750"/>
                    <a:pt x="32154" y="44764"/>
                    <a:pt x="52946" y="44764"/>
                  </a:cubicBezTo>
                  <a:cubicBezTo>
                    <a:pt x="56744" y="44764"/>
                    <a:pt x="60620" y="44063"/>
                    <a:pt x="64560" y="42506"/>
                  </a:cubicBezTo>
                  <a:cubicBezTo>
                    <a:pt x="82058" y="35592"/>
                    <a:pt x="89185" y="15722"/>
                    <a:pt x="99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-20108" y="-884100"/>
              <a:ext cx="2963286" cy="591317"/>
            </a:xfrm>
            <a:custGeom>
              <a:rect b="b" l="l" r="r" t="t"/>
              <a:pathLst>
                <a:path extrusionOk="0" h="35686" w="92581">
                  <a:moveTo>
                    <a:pt x="0" y="0"/>
                  </a:moveTo>
                  <a:cubicBezTo>
                    <a:pt x="13539" y="16291"/>
                    <a:pt x="31336" y="35685"/>
                    <a:pt x="51325" y="35685"/>
                  </a:cubicBezTo>
                  <a:cubicBezTo>
                    <a:pt x="55137" y="35685"/>
                    <a:pt x="59029" y="34980"/>
                    <a:pt x="62986" y="33413"/>
                  </a:cubicBezTo>
                  <a:cubicBezTo>
                    <a:pt x="77218" y="27771"/>
                    <a:pt x="84802" y="13613"/>
                    <a:pt x="92580" y="0"/>
                  </a:cubicBezTo>
                  <a:lnTo>
                    <a:pt x="90408" y="0"/>
                  </a:lnTo>
                  <a:cubicBezTo>
                    <a:pt x="83313" y="12253"/>
                    <a:pt x="75803" y="24165"/>
                    <a:pt x="63023" y="29236"/>
                  </a:cubicBezTo>
                  <a:cubicBezTo>
                    <a:pt x="59050" y="30812"/>
                    <a:pt x="55143" y="31522"/>
                    <a:pt x="51318" y="31522"/>
                  </a:cubicBezTo>
                  <a:cubicBezTo>
                    <a:pt x="33004" y="31522"/>
                    <a:pt x="16543" y="15259"/>
                    <a:pt x="3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-71925" y="-884100"/>
              <a:ext cx="3386650" cy="891400"/>
            </a:xfrm>
            <a:custGeom>
              <a:rect b="b" l="l" r="r" t="t"/>
              <a:pathLst>
                <a:path extrusionOk="0" h="53796" w="105808">
                  <a:moveTo>
                    <a:pt x="102436" y="0"/>
                  </a:moveTo>
                  <a:cubicBezTo>
                    <a:pt x="90488" y="16145"/>
                    <a:pt x="83963" y="39750"/>
                    <a:pt x="64567" y="47422"/>
                  </a:cubicBezTo>
                  <a:cubicBezTo>
                    <a:pt x="60625" y="48981"/>
                    <a:pt x="56747" y="49682"/>
                    <a:pt x="52947" y="49682"/>
                  </a:cubicBezTo>
                  <a:cubicBezTo>
                    <a:pt x="32156" y="49682"/>
                    <a:pt x="13712" y="28671"/>
                    <a:pt x="0" y="12029"/>
                  </a:cubicBezTo>
                  <a:lnTo>
                    <a:pt x="0" y="16175"/>
                  </a:lnTo>
                  <a:cubicBezTo>
                    <a:pt x="13707" y="32812"/>
                    <a:pt x="32119" y="53795"/>
                    <a:pt x="52888" y="53795"/>
                  </a:cubicBezTo>
                  <a:cubicBezTo>
                    <a:pt x="56714" y="53795"/>
                    <a:pt x="60620" y="53083"/>
                    <a:pt x="64591" y="51501"/>
                  </a:cubicBezTo>
                  <a:cubicBezTo>
                    <a:pt x="85653" y="43115"/>
                    <a:pt x="91549" y="15871"/>
                    <a:pt x="105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5229039" y="-884100"/>
              <a:ext cx="3843012" cy="684043"/>
            </a:xfrm>
            <a:custGeom>
              <a:rect b="b" l="l" r="r" t="t"/>
              <a:pathLst>
                <a:path extrusionOk="0" h="41282" w="120066">
                  <a:moveTo>
                    <a:pt x="0" y="0"/>
                  </a:moveTo>
                  <a:cubicBezTo>
                    <a:pt x="19721" y="13196"/>
                    <a:pt x="36784" y="33544"/>
                    <a:pt x="59558" y="39608"/>
                  </a:cubicBezTo>
                  <a:cubicBezTo>
                    <a:pt x="63838" y="40749"/>
                    <a:pt x="67923" y="41282"/>
                    <a:pt x="71837" y="41282"/>
                  </a:cubicBezTo>
                  <a:cubicBezTo>
                    <a:pt x="89348" y="41282"/>
                    <a:pt x="103431" y="30623"/>
                    <a:pt x="116149" y="16058"/>
                  </a:cubicBezTo>
                  <a:cubicBezTo>
                    <a:pt x="117476" y="14531"/>
                    <a:pt x="118780" y="13017"/>
                    <a:pt x="120065" y="11508"/>
                  </a:cubicBezTo>
                  <a:lnTo>
                    <a:pt x="120065" y="7362"/>
                  </a:lnTo>
                  <a:cubicBezTo>
                    <a:pt x="118780" y="8876"/>
                    <a:pt x="117484" y="10397"/>
                    <a:pt x="116155" y="11924"/>
                  </a:cubicBezTo>
                  <a:cubicBezTo>
                    <a:pt x="103450" y="26559"/>
                    <a:pt x="89345" y="37178"/>
                    <a:pt x="71798" y="37178"/>
                  </a:cubicBezTo>
                  <a:cubicBezTo>
                    <a:pt x="67888" y="37178"/>
                    <a:pt x="63808" y="36651"/>
                    <a:pt x="59534" y="35524"/>
                  </a:cubicBezTo>
                  <a:cubicBezTo>
                    <a:pt x="38968" y="30104"/>
                    <a:pt x="23197" y="13023"/>
                    <a:pt x="5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229826" y="-884100"/>
              <a:ext cx="2557367" cy="440530"/>
            </a:xfrm>
            <a:custGeom>
              <a:rect b="b" l="l" r="r" t="t"/>
              <a:pathLst>
                <a:path extrusionOk="0" h="26586" w="79899">
                  <a:moveTo>
                    <a:pt x="0" y="0"/>
                  </a:moveTo>
                  <a:cubicBezTo>
                    <a:pt x="12284" y="13640"/>
                    <a:pt x="27148" y="26585"/>
                    <a:pt x="43505" y="26585"/>
                  </a:cubicBezTo>
                  <a:cubicBezTo>
                    <a:pt x="47349" y="26585"/>
                    <a:pt x="51275" y="25871"/>
                    <a:pt x="55269" y="24282"/>
                  </a:cubicBezTo>
                  <a:cubicBezTo>
                    <a:pt x="66312" y="19888"/>
                    <a:pt x="73506" y="10416"/>
                    <a:pt x="79898" y="0"/>
                  </a:cubicBezTo>
                  <a:lnTo>
                    <a:pt x="77403" y="0"/>
                  </a:lnTo>
                  <a:cubicBezTo>
                    <a:pt x="71581" y="8715"/>
                    <a:pt x="64860" y="16300"/>
                    <a:pt x="55318" y="20099"/>
                  </a:cubicBezTo>
                  <a:cubicBezTo>
                    <a:pt x="51302" y="21702"/>
                    <a:pt x="47357" y="22423"/>
                    <a:pt x="43495" y="22423"/>
                  </a:cubicBezTo>
                  <a:cubicBezTo>
                    <a:pt x="28811" y="22423"/>
                    <a:pt x="15339" y="12001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-71925" y="-884100"/>
              <a:ext cx="9144255" cy="1039121"/>
            </a:xfrm>
            <a:custGeom>
              <a:rect b="b" l="l" r="r" t="t"/>
              <a:pathLst>
                <a:path extrusionOk="0" h="62711" w="285691">
                  <a:moveTo>
                    <a:pt x="112709" y="0"/>
                  </a:moveTo>
                  <a:cubicBezTo>
                    <a:pt x="93219" y="13413"/>
                    <a:pt x="88240" y="46765"/>
                    <a:pt x="64591" y="56268"/>
                  </a:cubicBezTo>
                  <a:cubicBezTo>
                    <a:pt x="60565" y="57886"/>
                    <a:pt x="56610" y="58613"/>
                    <a:pt x="52740" y="58613"/>
                  </a:cubicBezTo>
                  <a:cubicBezTo>
                    <a:pt x="32008" y="58613"/>
                    <a:pt x="13710" y="37742"/>
                    <a:pt x="0" y="21099"/>
                  </a:cubicBezTo>
                  <a:lnTo>
                    <a:pt x="0" y="25245"/>
                  </a:lnTo>
                  <a:cubicBezTo>
                    <a:pt x="13779" y="41962"/>
                    <a:pt x="31983" y="62711"/>
                    <a:pt x="52783" y="62711"/>
                  </a:cubicBezTo>
                  <a:cubicBezTo>
                    <a:pt x="56634" y="62711"/>
                    <a:pt x="60574" y="61999"/>
                    <a:pt x="64591" y="60420"/>
                  </a:cubicBezTo>
                  <a:cubicBezTo>
                    <a:pt x="93927" y="48882"/>
                    <a:pt x="95267" y="1223"/>
                    <a:pt x="131046" y="708"/>
                  </a:cubicBezTo>
                  <a:cubicBezTo>
                    <a:pt x="131287" y="704"/>
                    <a:pt x="131528" y="702"/>
                    <a:pt x="131768" y="702"/>
                  </a:cubicBezTo>
                  <a:cubicBezTo>
                    <a:pt x="168136" y="702"/>
                    <a:pt x="191428" y="39679"/>
                    <a:pt x="225177" y="48527"/>
                  </a:cubicBezTo>
                  <a:cubicBezTo>
                    <a:pt x="229412" y="49637"/>
                    <a:pt x="233468" y="50153"/>
                    <a:pt x="237367" y="50153"/>
                  </a:cubicBezTo>
                  <a:cubicBezTo>
                    <a:pt x="254891" y="50153"/>
                    <a:pt x="269258" y="39735"/>
                    <a:pt x="282611" y="25970"/>
                  </a:cubicBezTo>
                  <a:cubicBezTo>
                    <a:pt x="283648" y="24897"/>
                    <a:pt x="284673" y="23829"/>
                    <a:pt x="285690" y="22767"/>
                  </a:cubicBezTo>
                  <a:lnTo>
                    <a:pt x="285690" y="17181"/>
                  </a:lnTo>
                  <a:cubicBezTo>
                    <a:pt x="284487" y="18529"/>
                    <a:pt x="283264" y="19876"/>
                    <a:pt x="282029" y="21234"/>
                  </a:cubicBezTo>
                  <a:cubicBezTo>
                    <a:pt x="269068" y="35407"/>
                    <a:pt x="254906" y="46062"/>
                    <a:pt x="237442" y="46062"/>
                  </a:cubicBezTo>
                  <a:cubicBezTo>
                    <a:pt x="233527" y="46062"/>
                    <a:pt x="229447" y="45527"/>
                    <a:pt x="225177" y="44375"/>
                  </a:cubicBezTo>
                  <a:cubicBezTo>
                    <a:pt x="198970" y="37311"/>
                    <a:pt x="179617" y="11539"/>
                    <a:pt x="155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5630552" y="-884100"/>
              <a:ext cx="3441478" cy="534747"/>
            </a:xfrm>
            <a:custGeom>
              <a:rect b="b" l="l" r="r" t="t"/>
              <a:pathLst>
                <a:path extrusionOk="0" h="32272" w="107521">
                  <a:moveTo>
                    <a:pt x="0" y="0"/>
                  </a:moveTo>
                  <a:cubicBezTo>
                    <a:pt x="14780" y="12129"/>
                    <a:pt x="29000" y="25858"/>
                    <a:pt x="46975" y="30614"/>
                  </a:cubicBezTo>
                  <a:cubicBezTo>
                    <a:pt x="51247" y="31743"/>
                    <a:pt x="55326" y="32271"/>
                    <a:pt x="59235" y="32271"/>
                  </a:cubicBezTo>
                  <a:cubicBezTo>
                    <a:pt x="76787" y="32271"/>
                    <a:pt x="90909" y="21627"/>
                    <a:pt x="103610" y="7002"/>
                  </a:cubicBezTo>
                  <a:cubicBezTo>
                    <a:pt x="104939" y="5475"/>
                    <a:pt x="106235" y="3954"/>
                    <a:pt x="107520" y="2446"/>
                  </a:cubicBezTo>
                  <a:lnTo>
                    <a:pt x="107520" y="0"/>
                  </a:lnTo>
                  <a:lnTo>
                    <a:pt x="106068" y="0"/>
                  </a:lnTo>
                  <a:cubicBezTo>
                    <a:pt x="105255" y="950"/>
                    <a:pt x="104441" y="1899"/>
                    <a:pt x="103610" y="2856"/>
                  </a:cubicBezTo>
                  <a:cubicBezTo>
                    <a:pt x="90929" y="17458"/>
                    <a:pt x="76798" y="28134"/>
                    <a:pt x="59264" y="28134"/>
                  </a:cubicBezTo>
                  <a:cubicBezTo>
                    <a:pt x="55349" y="28134"/>
                    <a:pt x="51265" y="27601"/>
                    <a:pt x="46989" y="26462"/>
                  </a:cubicBezTo>
                  <a:cubicBezTo>
                    <a:pt x="31147" y="22240"/>
                    <a:pt x="18312" y="10975"/>
                    <a:pt x="5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6395812" y="-884100"/>
              <a:ext cx="2200164" cy="234548"/>
            </a:xfrm>
            <a:custGeom>
              <a:rect b="b" l="l" r="r" t="t"/>
              <a:pathLst>
                <a:path extrusionOk="0" h="14155" w="68739">
                  <a:moveTo>
                    <a:pt x="0" y="0"/>
                  </a:moveTo>
                  <a:cubicBezTo>
                    <a:pt x="7125" y="5463"/>
                    <a:pt x="14686" y="10000"/>
                    <a:pt x="23202" y="12384"/>
                  </a:cubicBezTo>
                  <a:cubicBezTo>
                    <a:pt x="27518" y="13593"/>
                    <a:pt x="31646" y="14155"/>
                    <a:pt x="35605" y="14155"/>
                  </a:cubicBezTo>
                  <a:cubicBezTo>
                    <a:pt x="48131" y="14155"/>
                    <a:pt x="58970" y="8533"/>
                    <a:pt x="68739" y="0"/>
                  </a:cubicBezTo>
                  <a:lnTo>
                    <a:pt x="63580" y="0"/>
                  </a:lnTo>
                  <a:cubicBezTo>
                    <a:pt x="55205" y="6153"/>
                    <a:pt x="46017" y="10012"/>
                    <a:pt x="35699" y="10012"/>
                  </a:cubicBezTo>
                  <a:cubicBezTo>
                    <a:pt x="31726" y="10012"/>
                    <a:pt x="27585" y="9440"/>
                    <a:pt x="23258" y="8205"/>
                  </a:cubicBezTo>
                  <a:cubicBezTo>
                    <a:pt x="17107" y="6455"/>
                    <a:pt x="11483" y="3563"/>
                    <a:pt x="6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511125" y="-884100"/>
              <a:ext cx="2087945" cy="289743"/>
            </a:xfrm>
            <a:custGeom>
              <a:rect b="b" l="l" r="r" t="t"/>
              <a:pathLst>
                <a:path extrusionOk="0" h="17486" w="65233">
                  <a:moveTo>
                    <a:pt x="1" y="0"/>
                  </a:moveTo>
                  <a:cubicBezTo>
                    <a:pt x="10344" y="9788"/>
                    <a:pt x="22072" y="17486"/>
                    <a:pt x="34705" y="17486"/>
                  </a:cubicBezTo>
                  <a:cubicBezTo>
                    <a:pt x="38585" y="17486"/>
                    <a:pt x="42549" y="16760"/>
                    <a:pt x="46586" y="15146"/>
                  </a:cubicBezTo>
                  <a:cubicBezTo>
                    <a:pt x="54258" y="12073"/>
                    <a:pt x="60148" y="6574"/>
                    <a:pt x="65233" y="0"/>
                  </a:cubicBezTo>
                  <a:lnTo>
                    <a:pt x="61893" y="0"/>
                  </a:lnTo>
                  <a:cubicBezTo>
                    <a:pt x="57578" y="4718"/>
                    <a:pt x="52644" y="8591"/>
                    <a:pt x="46629" y="10969"/>
                  </a:cubicBezTo>
                  <a:cubicBezTo>
                    <a:pt x="42577" y="12574"/>
                    <a:pt x="38602" y="13297"/>
                    <a:pt x="34717" y="13297"/>
                  </a:cubicBezTo>
                  <a:cubicBezTo>
                    <a:pt x="23914" y="13297"/>
                    <a:pt x="13802" y="7711"/>
                    <a:pt x="4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6008029" y="-884100"/>
              <a:ext cx="2880227" cy="384673"/>
            </a:xfrm>
            <a:custGeom>
              <a:rect b="b" l="l" r="r" t="t"/>
              <a:pathLst>
                <a:path extrusionOk="0" h="23215" w="89986">
                  <a:moveTo>
                    <a:pt x="0" y="0"/>
                  </a:moveTo>
                  <a:cubicBezTo>
                    <a:pt x="10801" y="9267"/>
                    <a:pt x="21917" y="17920"/>
                    <a:pt x="35225" y="21514"/>
                  </a:cubicBezTo>
                  <a:cubicBezTo>
                    <a:pt x="39512" y="22674"/>
                    <a:pt x="43610" y="23215"/>
                    <a:pt x="47538" y="23215"/>
                  </a:cubicBezTo>
                  <a:cubicBezTo>
                    <a:pt x="64196" y="23215"/>
                    <a:pt x="77810" y="13491"/>
                    <a:pt x="89985" y="0"/>
                  </a:cubicBezTo>
                  <a:lnTo>
                    <a:pt x="86075" y="0"/>
                  </a:lnTo>
                  <a:cubicBezTo>
                    <a:pt x="74929" y="11268"/>
                    <a:pt x="62474" y="19074"/>
                    <a:pt x="47617" y="19074"/>
                  </a:cubicBezTo>
                  <a:cubicBezTo>
                    <a:pt x="43675" y="19074"/>
                    <a:pt x="39563" y="18524"/>
                    <a:pt x="35262" y="17343"/>
                  </a:cubicBezTo>
                  <a:cubicBezTo>
                    <a:pt x="24114" y="14283"/>
                    <a:pt x="14543" y="7609"/>
                    <a:pt x="5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865974" y="-884100"/>
              <a:ext cx="1461847" cy="138608"/>
            </a:xfrm>
            <a:custGeom>
              <a:rect b="b" l="l" r="r" t="t"/>
              <a:pathLst>
                <a:path extrusionOk="0" h="8365" w="45672">
                  <a:moveTo>
                    <a:pt x="0" y="0"/>
                  </a:moveTo>
                  <a:cubicBezTo>
                    <a:pt x="7388" y="5050"/>
                    <a:pt x="15304" y="8365"/>
                    <a:pt x="23633" y="8365"/>
                  </a:cubicBezTo>
                  <a:cubicBezTo>
                    <a:pt x="27529" y="8365"/>
                    <a:pt x="31515" y="7640"/>
                    <a:pt x="35579" y="6027"/>
                  </a:cubicBezTo>
                  <a:cubicBezTo>
                    <a:pt x="39315" y="4544"/>
                    <a:pt x="42643" y="2477"/>
                    <a:pt x="45672" y="0"/>
                  </a:cubicBezTo>
                  <a:lnTo>
                    <a:pt x="39552" y="0"/>
                  </a:lnTo>
                  <a:cubicBezTo>
                    <a:pt x="38286" y="696"/>
                    <a:pt x="36969" y="1323"/>
                    <a:pt x="35591" y="1868"/>
                  </a:cubicBezTo>
                  <a:cubicBezTo>
                    <a:pt x="31522" y="3487"/>
                    <a:pt x="27532" y="4215"/>
                    <a:pt x="23631" y="4215"/>
                  </a:cubicBezTo>
                  <a:cubicBezTo>
                    <a:pt x="17886" y="4215"/>
                    <a:pt x="12336" y="2636"/>
                    <a:pt x="7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6875163" y="-884100"/>
              <a:ext cx="1305138" cy="84457"/>
            </a:xfrm>
            <a:custGeom>
              <a:rect b="b" l="l" r="r" t="t"/>
              <a:pathLst>
                <a:path extrusionOk="0" h="5097" w="40776">
                  <a:moveTo>
                    <a:pt x="1" y="0"/>
                  </a:moveTo>
                  <a:cubicBezTo>
                    <a:pt x="2676" y="1303"/>
                    <a:pt x="5444" y="2409"/>
                    <a:pt x="8337" y="3246"/>
                  </a:cubicBezTo>
                  <a:cubicBezTo>
                    <a:pt x="12678" y="4511"/>
                    <a:pt x="16835" y="5096"/>
                    <a:pt x="20825" y="5096"/>
                  </a:cubicBezTo>
                  <a:cubicBezTo>
                    <a:pt x="27978" y="5096"/>
                    <a:pt x="34595" y="3216"/>
                    <a:pt x="40776" y="0"/>
                  </a:cubicBezTo>
                  <a:lnTo>
                    <a:pt x="29560" y="0"/>
                  </a:lnTo>
                  <a:cubicBezTo>
                    <a:pt x="26762" y="617"/>
                    <a:pt x="23881" y="946"/>
                    <a:pt x="20908" y="946"/>
                  </a:cubicBezTo>
                  <a:cubicBezTo>
                    <a:pt x="18049" y="946"/>
                    <a:pt x="15104" y="642"/>
                    <a:pt x="12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-71925" y="-728525"/>
              <a:ext cx="9144255" cy="1033222"/>
            </a:xfrm>
            <a:custGeom>
              <a:rect b="b" l="l" r="r" t="t"/>
              <a:pathLst>
                <a:path extrusionOk="0" h="62355" w="285691">
                  <a:moveTo>
                    <a:pt x="131902" y="1"/>
                  </a:moveTo>
                  <a:cubicBezTo>
                    <a:pt x="131656" y="1"/>
                    <a:pt x="131410" y="3"/>
                    <a:pt x="131164" y="6"/>
                  </a:cubicBezTo>
                  <a:cubicBezTo>
                    <a:pt x="96261" y="496"/>
                    <a:pt x="93566" y="45319"/>
                    <a:pt x="64591" y="56088"/>
                  </a:cubicBezTo>
                  <a:cubicBezTo>
                    <a:pt x="60641" y="57556"/>
                    <a:pt x="56776" y="58220"/>
                    <a:pt x="53005" y="58220"/>
                  </a:cubicBezTo>
                  <a:cubicBezTo>
                    <a:pt x="32016" y="58220"/>
                    <a:pt x="13923" y="37656"/>
                    <a:pt x="0" y="20776"/>
                  </a:cubicBezTo>
                  <a:lnTo>
                    <a:pt x="0" y="24984"/>
                  </a:lnTo>
                  <a:cubicBezTo>
                    <a:pt x="14162" y="42293"/>
                    <a:pt x="31943" y="62355"/>
                    <a:pt x="53175" y="62355"/>
                  </a:cubicBezTo>
                  <a:cubicBezTo>
                    <a:pt x="56278" y="62355"/>
                    <a:pt x="59455" y="61926"/>
                    <a:pt x="62705" y="60998"/>
                  </a:cubicBezTo>
                  <a:cubicBezTo>
                    <a:pt x="93219" y="52283"/>
                    <a:pt x="96118" y="9013"/>
                    <a:pt x="131336" y="8305"/>
                  </a:cubicBezTo>
                  <a:cubicBezTo>
                    <a:pt x="131715" y="8298"/>
                    <a:pt x="132092" y="8294"/>
                    <a:pt x="132468" y="8294"/>
                  </a:cubicBezTo>
                  <a:cubicBezTo>
                    <a:pt x="168229" y="8294"/>
                    <a:pt x="193184" y="42463"/>
                    <a:pt x="227362" y="48980"/>
                  </a:cubicBezTo>
                  <a:cubicBezTo>
                    <a:pt x="230748" y="49625"/>
                    <a:pt x="234021" y="49926"/>
                    <a:pt x="237197" y="49926"/>
                  </a:cubicBezTo>
                  <a:cubicBezTo>
                    <a:pt x="255723" y="49926"/>
                    <a:pt x="270917" y="39675"/>
                    <a:pt x="285690" y="27646"/>
                  </a:cubicBezTo>
                  <a:lnTo>
                    <a:pt x="285690" y="21254"/>
                  </a:lnTo>
                  <a:cubicBezTo>
                    <a:pt x="271048" y="34312"/>
                    <a:pt x="256046" y="45677"/>
                    <a:pt x="237183" y="45677"/>
                  </a:cubicBezTo>
                  <a:cubicBezTo>
                    <a:pt x="233352" y="45677"/>
                    <a:pt x="229361" y="45208"/>
                    <a:pt x="225183" y="44189"/>
                  </a:cubicBezTo>
                  <a:cubicBezTo>
                    <a:pt x="191758" y="36045"/>
                    <a:pt x="167602" y="1"/>
                    <a:pt x="131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27"/>
          <p:cNvGrpSpPr/>
          <p:nvPr/>
        </p:nvGrpSpPr>
        <p:grpSpPr>
          <a:xfrm rot="5400000">
            <a:off x="5151018" y="2158269"/>
            <a:ext cx="7610763" cy="832396"/>
            <a:chOff x="-71925" y="-884100"/>
            <a:chExt cx="9144255" cy="1188797"/>
          </a:xfrm>
        </p:grpSpPr>
        <p:sp>
          <p:nvSpPr>
            <p:cNvPr id="452" name="Google Shape;452;p27"/>
            <p:cNvSpPr/>
            <p:nvPr/>
          </p:nvSpPr>
          <p:spPr>
            <a:xfrm>
              <a:off x="-71925" y="-884100"/>
              <a:ext cx="3175016" cy="741739"/>
            </a:xfrm>
            <a:custGeom>
              <a:rect b="b" l="l" r="r" t="t"/>
              <a:pathLst>
                <a:path extrusionOk="0" h="44764" w="99196">
                  <a:moveTo>
                    <a:pt x="96826" y="0"/>
                  </a:moveTo>
                  <a:cubicBezTo>
                    <a:pt x="87993" y="14934"/>
                    <a:pt x="80556" y="32035"/>
                    <a:pt x="64567" y="38354"/>
                  </a:cubicBezTo>
                  <a:cubicBezTo>
                    <a:pt x="60625" y="39913"/>
                    <a:pt x="56746" y="40615"/>
                    <a:pt x="52946" y="40615"/>
                  </a:cubicBezTo>
                  <a:cubicBezTo>
                    <a:pt x="32157" y="40615"/>
                    <a:pt x="13718" y="19608"/>
                    <a:pt x="0" y="2967"/>
                  </a:cubicBezTo>
                  <a:lnTo>
                    <a:pt x="0" y="7107"/>
                  </a:lnTo>
                  <a:cubicBezTo>
                    <a:pt x="13714" y="23750"/>
                    <a:pt x="32154" y="44764"/>
                    <a:pt x="52946" y="44764"/>
                  </a:cubicBezTo>
                  <a:cubicBezTo>
                    <a:pt x="56744" y="44764"/>
                    <a:pt x="60620" y="44063"/>
                    <a:pt x="64560" y="42506"/>
                  </a:cubicBezTo>
                  <a:cubicBezTo>
                    <a:pt x="82058" y="35592"/>
                    <a:pt x="89185" y="15722"/>
                    <a:pt x="99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-20108" y="-884100"/>
              <a:ext cx="2963286" cy="591317"/>
            </a:xfrm>
            <a:custGeom>
              <a:rect b="b" l="l" r="r" t="t"/>
              <a:pathLst>
                <a:path extrusionOk="0" h="35686" w="92581">
                  <a:moveTo>
                    <a:pt x="0" y="0"/>
                  </a:moveTo>
                  <a:cubicBezTo>
                    <a:pt x="13539" y="16291"/>
                    <a:pt x="31336" y="35685"/>
                    <a:pt x="51325" y="35685"/>
                  </a:cubicBezTo>
                  <a:cubicBezTo>
                    <a:pt x="55137" y="35685"/>
                    <a:pt x="59029" y="34980"/>
                    <a:pt x="62986" y="33413"/>
                  </a:cubicBezTo>
                  <a:cubicBezTo>
                    <a:pt x="77218" y="27771"/>
                    <a:pt x="84802" y="13613"/>
                    <a:pt x="92580" y="0"/>
                  </a:cubicBezTo>
                  <a:lnTo>
                    <a:pt x="90408" y="0"/>
                  </a:lnTo>
                  <a:cubicBezTo>
                    <a:pt x="83313" y="12253"/>
                    <a:pt x="75803" y="24165"/>
                    <a:pt x="63023" y="29236"/>
                  </a:cubicBezTo>
                  <a:cubicBezTo>
                    <a:pt x="59050" y="30812"/>
                    <a:pt x="55143" y="31522"/>
                    <a:pt x="51318" y="31522"/>
                  </a:cubicBezTo>
                  <a:cubicBezTo>
                    <a:pt x="33004" y="31522"/>
                    <a:pt x="16543" y="15259"/>
                    <a:pt x="3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-71925" y="-884100"/>
              <a:ext cx="3386650" cy="891400"/>
            </a:xfrm>
            <a:custGeom>
              <a:rect b="b" l="l" r="r" t="t"/>
              <a:pathLst>
                <a:path extrusionOk="0" h="53796" w="105808">
                  <a:moveTo>
                    <a:pt x="102436" y="0"/>
                  </a:moveTo>
                  <a:cubicBezTo>
                    <a:pt x="90488" y="16145"/>
                    <a:pt x="83963" y="39750"/>
                    <a:pt x="64567" y="47422"/>
                  </a:cubicBezTo>
                  <a:cubicBezTo>
                    <a:pt x="60625" y="48981"/>
                    <a:pt x="56747" y="49682"/>
                    <a:pt x="52947" y="49682"/>
                  </a:cubicBezTo>
                  <a:cubicBezTo>
                    <a:pt x="32156" y="49682"/>
                    <a:pt x="13712" y="28671"/>
                    <a:pt x="0" y="12029"/>
                  </a:cubicBezTo>
                  <a:lnTo>
                    <a:pt x="0" y="16175"/>
                  </a:lnTo>
                  <a:cubicBezTo>
                    <a:pt x="13707" y="32812"/>
                    <a:pt x="32119" y="53795"/>
                    <a:pt x="52888" y="53795"/>
                  </a:cubicBezTo>
                  <a:cubicBezTo>
                    <a:pt x="56714" y="53795"/>
                    <a:pt x="60620" y="53083"/>
                    <a:pt x="64591" y="51501"/>
                  </a:cubicBezTo>
                  <a:cubicBezTo>
                    <a:pt x="85653" y="43115"/>
                    <a:pt x="91549" y="15871"/>
                    <a:pt x="105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5229039" y="-884100"/>
              <a:ext cx="3843012" cy="684043"/>
            </a:xfrm>
            <a:custGeom>
              <a:rect b="b" l="l" r="r" t="t"/>
              <a:pathLst>
                <a:path extrusionOk="0" h="41282" w="120066">
                  <a:moveTo>
                    <a:pt x="0" y="0"/>
                  </a:moveTo>
                  <a:cubicBezTo>
                    <a:pt x="19721" y="13196"/>
                    <a:pt x="36784" y="33544"/>
                    <a:pt x="59558" y="39608"/>
                  </a:cubicBezTo>
                  <a:cubicBezTo>
                    <a:pt x="63838" y="40749"/>
                    <a:pt x="67923" y="41282"/>
                    <a:pt x="71837" y="41282"/>
                  </a:cubicBezTo>
                  <a:cubicBezTo>
                    <a:pt x="89348" y="41282"/>
                    <a:pt x="103431" y="30623"/>
                    <a:pt x="116149" y="16058"/>
                  </a:cubicBezTo>
                  <a:cubicBezTo>
                    <a:pt x="117476" y="14531"/>
                    <a:pt x="118780" y="13017"/>
                    <a:pt x="120065" y="11508"/>
                  </a:cubicBezTo>
                  <a:lnTo>
                    <a:pt x="120065" y="7362"/>
                  </a:lnTo>
                  <a:cubicBezTo>
                    <a:pt x="118780" y="8876"/>
                    <a:pt x="117484" y="10397"/>
                    <a:pt x="116155" y="11924"/>
                  </a:cubicBezTo>
                  <a:cubicBezTo>
                    <a:pt x="103450" y="26559"/>
                    <a:pt x="89345" y="37178"/>
                    <a:pt x="71798" y="37178"/>
                  </a:cubicBezTo>
                  <a:cubicBezTo>
                    <a:pt x="67888" y="37178"/>
                    <a:pt x="63808" y="36651"/>
                    <a:pt x="59534" y="35524"/>
                  </a:cubicBezTo>
                  <a:cubicBezTo>
                    <a:pt x="38968" y="30104"/>
                    <a:pt x="23197" y="13023"/>
                    <a:pt x="5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229826" y="-884100"/>
              <a:ext cx="2557367" cy="440530"/>
            </a:xfrm>
            <a:custGeom>
              <a:rect b="b" l="l" r="r" t="t"/>
              <a:pathLst>
                <a:path extrusionOk="0" h="26586" w="79899">
                  <a:moveTo>
                    <a:pt x="0" y="0"/>
                  </a:moveTo>
                  <a:cubicBezTo>
                    <a:pt x="12284" y="13640"/>
                    <a:pt x="27148" y="26585"/>
                    <a:pt x="43505" y="26585"/>
                  </a:cubicBezTo>
                  <a:cubicBezTo>
                    <a:pt x="47349" y="26585"/>
                    <a:pt x="51275" y="25871"/>
                    <a:pt x="55269" y="24282"/>
                  </a:cubicBezTo>
                  <a:cubicBezTo>
                    <a:pt x="66312" y="19888"/>
                    <a:pt x="73506" y="10416"/>
                    <a:pt x="79898" y="0"/>
                  </a:cubicBezTo>
                  <a:lnTo>
                    <a:pt x="77403" y="0"/>
                  </a:lnTo>
                  <a:cubicBezTo>
                    <a:pt x="71581" y="8715"/>
                    <a:pt x="64860" y="16300"/>
                    <a:pt x="55318" y="20099"/>
                  </a:cubicBezTo>
                  <a:cubicBezTo>
                    <a:pt x="51302" y="21702"/>
                    <a:pt x="47357" y="22423"/>
                    <a:pt x="43495" y="22423"/>
                  </a:cubicBezTo>
                  <a:cubicBezTo>
                    <a:pt x="28811" y="22423"/>
                    <a:pt x="15339" y="12001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-71925" y="-884100"/>
              <a:ext cx="9144255" cy="1039121"/>
            </a:xfrm>
            <a:custGeom>
              <a:rect b="b" l="l" r="r" t="t"/>
              <a:pathLst>
                <a:path extrusionOk="0" h="62711" w="285691">
                  <a:moveTo>
                    <a:pt x="112709" y="0"/>
                  </a:moveTo>
                  <a:cubicBezTo>
                    <a:pt x="93219" y="13413"/>
                    <a:pt x="88240" y="46765"/>
                    <a:pt x="64591" y="56268"/>
                  </a:cubicBezTo>
                  <a:cubicBezTo>
                    <a:pt x="60565" y="57886"/>
                    <a:pt x="56610" y="58613"/>
                    <a:pt x="52740" y="58613"/>
                  </a:cubicBezTo>
                  <a:cubicBezTo>
                    <a:pt x="32008" y="58613"/>
                    <a:pt x="13710" y="37742"/>
                    <a:pt x="0" y="21099"/>
                  </a:cubicBezTo>
                  <a:lnTo>
                    <a:pt x="0" y="25245"/>
                  </a:lnTo>
                  <a:cubicBezTo>
                    <a:pt x="13779" y="41962"/>
                    <a:pt x="31983" y="62711"/>
                    <a:pt x="52783" y="62711"/>
                  </a:cubicBezTo>
                  <a:cubicBezTo>
                    <a:pt x="56634" y="62711"/>
                    <a:pt x="60574" y="61999"/>
                    <a:pt x="64591" y="60420"/>
                  </a:cubicBezTo>
                  <a:cubicBezTo>
                    <a:pt x="93927" y="48882"/>
                    <a:pt x="95267" y="1223"/>
                    <a:pt x="131046" y="708"/>
                  </a:cubicBezTo>
                  <a:cubicBezTo>
                    <a:pt x="131287" y="704"/>
                    <a:pt x="131528" y="702"/>
                    <a:pt x="131768" y="702"/>
                  </a:cubicBezTo>
                  <a:cubicBezTo>
                    <a:pt x="168136" y="702"/>
                    <a:pt x="191428" y="39679"/>
                    <a:pt x="225177" y="48527"/>
                  </a:cubicBezTo>
                  <a:cubicBezTo>
                    <a:pt x="229412" y="49637"/>
                    <a:pt x="233468" y="50153"/>
                    <a:pt x="237367" y="50153"/>
                  </a:cubicBezTo>
                  <a:cubicBezTo>
                    <a:pt x="254891" y="50153"/>
                    <a:pt x="269258" y="39735"/>
                    <a:pt x="282611" y="25970"/>
                  </a:cubicBezTo>
                  <a:cubicBezTo>
                    <a:pt x="283648" y="24897"/>
                    <a:pt x="284673" y="23829"/>
                    <a:pt x="285690" y="22767"/>
                  </a:cubicBezTo>
                  <a:lnTo>
                    <a:pt x="285690" y="17181"/>
                  </a:lnTo>
                  <a:cubicBezTo>
                    <a:pt x="284487" y="18529"/>
                    <a:pt x="283264" y="19876"/>
                    <a:pt x="282029" y="21234"/>
                  </a:cubicBezTo>
                  <a:cubicBezTo>
                    <a:pt x="269068" y="35407"/>
                    <a:pt x="254906" y="46062"/>
                    <a:pt x="237442" y="46062"/>
                  </a:cubicBezTo>
                  <a:cubicBezTo>
                    <a:pt x="233527" y="46062"/>
                    <a:pt x="229447" y="45527"/>
                    <a:pt x="225177" y="44375"/>
                  </a:cubicBezTo>
                  <a:cubicBezTo>
                    <a:pt x="198970" y="37311"/>
                    <a:pt x="179617" y="11539"/>
                    <a:pt x="155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5630552" y="-884100"/>
              <a:ext cx="3441478" cy="534747"/>
            </a:xfrm>
            <a:custGeom>
              <a:rect b="b" l="l" r="r" t="t"/>
              <a:pathLst>
                <a:path extrusionOk="0" h="32272" w="107521">
                  <a:moveTo>
                    <a:pt x="0" y="0"/>
                  </a:moveTo>
                  <a:cubicBezTo>
                    <a:pt x="14780" y="12129"/>
                    <a:pt x="29000" y="25858"/>
                    <a:pt x="46975" y="30614"/>
                  </a:cubicBezTo>
                  <a:cubicBezTo>
                    <a:pt x="51247" y="31743"/>
                    <a:pt x="55326" y="32271"/>
                    <a:pt x="59235" y="32271"/>
                  </a:cubicBezTo>
                  <a:cubicBezTo>
                    <a:pt x="76787" y="32271"/>
                    <a:pt x="90909" y="21627"/>
                    <a:pt x="103610" y="7002"/>
                  </a:cubicBezTo>
                  <a:cubicBezTo>
                    <a:pt x="104939" y="5475"/>
                    <a:pt x="106235" y="3954"/>
                    <a:pt x="107520" y="2446"/>
                  </a:cubicBezTo>
                  <a:lnTo>
                    <a:pt x="107520" y="0"/>
                  </a:lnTo>
                  <a:lnTo>
                    <a:pt x="106068" y="0"/>
                  </a:lnTo>
                  <a:cubicBezTo>
                    <a:pt x="105255" y="950"/>
                    <a:pt x="104441" y="1899"/>
                    <a:pt x="103610" y="2856"/>
                  </a:cubicBezTo>
                  <a:cubicBezTo>
                    <a:pt x="90929" y="17458"/>
                    <a:pt x="76798" y="28134"/>
                    <a:pt x="59264" y="28134"/>
                  </a:cubicBezTo>
                  <a:cubicBezTo>
                    <a:pt x="55349" y="28134"/>
                    <a:pt x="51265" y="27601"/>
                    <a:pt x="46989" y="26462"/>
                  </a:cubicBezTo>
                  <a:cubicBezTo>
                    <a:pt x="31147" y="22240"/>
                    <a:pt x="18312" y="10975"/>
                    <a:pt x="5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6395812" y="-884100"/>
              <a:ext cx="2200164" cy="234548"/>
            </a:xfrm>
            <a:custGeom>
              <a:rect b="b" l="l" r="r" t="t"/>
              <a:pathLst>
                <a:path extrusionOk="0" h="14155" w="68739">
                  <a:moveTo>
                    <a:pt x="0" y="0"/>
                  </a:moveTo>
                  <a:cubicBezTo>
                    <a:pt x="7125" y="5463"/>
                    <a:pt x="14686" y="10000"/>
                    <a:pt x="23202" y="12384"/>
                  </a:cubicBezTo>
                  <a:cubicBezTo>
                    <a:pt x="27518" y="13593"/>
                    <a:pt x="31646" y="14155"/>
                    <a:pt x="35605" y="14155"/>
                  </a:cubicBezTo>
                  <a:cubicBezTo>
                    <a:pt x="48131" y="14155"/>
                    <a:pt x="58970" y="8533"/>
                    <a:pt x="68739" y="0"/>
                  </a:cubicBezTo>
                  <a:lnTo>
                    <a:pt x="63580" y="0"/>
                  </a:lnTo>
                  <a:cubicBezTo>
                    <a:pt x="55205" y="6153"/>
                    <a:pt x="46017" y="10012"/>
                    <a:pt x="35699" y="10012"/>
                  </a:cubicBezTo>
                  <a:cubicBezTo>
                    <a:pt x="31726" y="10012"/>
                    <a:pt x="27585" y="9440"/>
                    <a:pt x="23258" y="8205"/>
                  </a:cubicBezTo>
                  <a:cubicBezTo>
                    <a:pt x="17107" y="6455"/>
                    <a:pt x="11483" y="3563"/>
                    <a:pt x="6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511125" y="-884100"/>
              <a:ext cx="2087945" cy="289743"/>
            </a:xfrm>
            <a:custGeom>
              <a:rect b="b" l="l" r="r" t="t"/>
              <a:pathLst>
                <a:path extrusionOk="0" h="17486" w="65233">
                  <a:moveTo>
                    <a:pt x="1" y="0"/>
                  </a:moveTo>
                  <a:cubicBezTo>
                    <a:pt x="10344" y="9788"/>
                    <a:pt x="22072" y="17486"/>
                    <a:pt x="34705" y="17486"/>
                  </a:cubicBezTo>
                  <a:cubicBezTo>
                    <a:pt x="38585" y="17486"/>
                    <a:pt x="42549" y="16760"/>
                    <a:pt x="46586" y="15146"/>
                  </a:cubicBezTo>
                  <a:cubicBezTo>
                    <a:pt x="54258" y="12073"/>
                    <a:pt x="60148" y="6574"/>
                    <a:pt x="65233" y="0"/>
                  </a:cubicBezTo>
                  <a:lnTo>
                    <a:pt x="61893" y="0"/>
                  </a:lnTo>
                  <a:cubicBezTo>
                    <a:pt x="57578" y="4718"/>
                    <a:pt x="52644" y="8591"/>
                    <a:pt x="46629" y="10969"/>
                  </a:cubicBezTo>
                  <a:cubicBezTo>
                    <a:pt x="42577" y="12574"/>
                    <a:pt x="38602" y="13297"/>
                    <a:pt x="34717" y="13297"/>
                  </a:cubicBezTo>
                  <a:cubicBezTo>
                    <a:pt x="23914" y="13297"/>
                    <a:pt x="13802" y="7711"/>
                    <a:pt x="4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6008029" y="-884100"/>
              <a:ext cx="2880227" cy="384673"/>
            </a:xfrm>
            <a:custGeom>
              <a:rect b="b" l="l" r="r" t="t"/>
              <a:pathLst>
                <a:path extrusionOk="0" h="23215" w="89986">
                  <a:moveTo>
                    <a:pt x="0" y="0"/>
                  </a:moveTo>
                  <a:cubicBezTo>
                    <a:pt x="10801" y="9267"/>
                    <a:pt x="21917" y="17920"/>
                    <a:pt x="35225" y="21514"/>
                  </a:cubicBezTo>
                  <a:cubicBezTo>
                    <a:pt x="39512" y="22674"/>
                    <a:pt x="43610" y="23215"/>
                    <a:pt x="47538" y="23215"/>
                  </a:cubicBezTo>
                  <a:cubicBezTo>
                    <a:pt x="64196" y="23215"/>
                    <a:pt x="77810" y="13491"/>
                    <a:pt x="89985" y="0"/>
                  </a:cubicBezTo>
                  <a:lnTo>
                    <a:pt x="86075" y="0"/>
                  </a:lnTo>
                  <a:cubicBezTo>
                    <a:pt x="74929" y="11268"/>
                    <a:pt x="62474" y="19074"/>
                    <a:pt x="47617" y="19074"/>
                  </a:cubicBezTo>
                  <a:cubicBezTo>
                    <a:pt x="43675" y="19074"/>
                    <a:pt x="39563" y="18524"/>
                    <a:pt x="35262" y="17343"/>
                  </a:cubicBezTo>
                  <a:cubicBezTo>
                    <a:pt x="24114" y="14283"/>
                    <a:pt x="14543" y="7609"/>
                    <a:pt x="5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865974" y="-884100"/>
              <a:ext cx="1461847" cy="138608"/>
            </a:xfrm>
            <a:custGeom>
              <a:rect b="b" l="l" r="r" t="t"/>
              <a:pathLst>
                <a:path extrusionOk="0" h="8365" w="45672">
                  <a:moveTo>
                    <a:pt x="0" y="0"/>
                  </a:moveTo>
                  <a:cubicBezTo>
                    <a:pt x="7388" y="5050"/>
                    <a:pt x="15304" y="8365"/>
                    <a:pt x="23633" y="8365"/>
                  </a:cubicBezTo>
                  <a:cubicBezTo>
                    <a:pt x="27529" y="8365"/>
                    <a:pt x="31515" y="7640"/>
                    <a:pt x="35579" y="6027"/>
                  </a:cubicBezTo>
                  <a:cubicBezTo>
                    <a:pt x="39315" y="4544"/>
                    <a:pt x="42643" y="2477"/>
                    <a:pt x="45672" y="0"/>
                  </a:cubicBezTo>
                  <a:lnTo>
                    <a:pt x="39552" y="0"/>
                  </a:lnTo>
                  <a:cubicBezTo>
                    <a:pt x="38286" y="696"/>
                    <a:pt x="36969" y="1323"/>
                    <a:pt x="35591" y="1868"/>
                  </a:cubicBezTo>
                  <a:cubicBezTo>
                    <a:pt x="31522" y="3487"/>
                    <a:pt x="27532" y="4215"/>
                    <a:pt x="23631" y="4215"/>
                  </a:cubicBezTo>
                  <a:cubicBezTo>
                    <a:pt x="17886" y="4215"/>
                    <a:pt x="12336" y="2636"/>
                    <a:pt x="7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6875163" y="-884100"/>
              <a:ext cx="1305138" cy="84457"/>
            </a:xfrm>
            <a:custGeom>
              <a:rect b="b" l="l" r="r" t="t"/>
              <a:pathLst>
                <a:path extrusionOk="0" h="5097" w="40776">
                  <a:moveTo>
                    <a:pt x="1" y="0"/>
                  </a:moveTo>
                  <a:cubicBezTo>
                    <a:pt x="2676" y="1303"/>
                    <a:pt x="5444" y="2409"/>
                    <a:pt x="8337" y="3246"/>
                  </a:cubicBezTo>
                  <a:cubicBezTo>
                    <a:pt x="12678" y="4511"/>
                    <a:pt x="16835" y="5096"/>
                    <a:pt x="20825" y="5096"/>
                  </a:cubicBezTo>
                  <a:cubicBezTo>
                    <a:pt x="27978" y="5096"/>
                    <a:pt x="34595" y="3216"/>
                    <a:pt x="40776" y="0"/>
                  </a:cubicBezTo>
                  <a:lnTo>
                    <a:pt x="29560" y="0"/>
                  </a:lnTo>
                  <a:cubicBezTo>
                    <a:pt x="26762" y="617"/>
                    <a:pt x="23881" y="946"/>
                    <a:pt x="20908" y="946"/>
                  </a:cubicBezTo>
                  <a:cubicBezTo>
                    <a:pt x="18049" y="946"/>
                    <a:pt x="15104" y="642"/>
                    <a:pt x="12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-71925" y="-728525"/>
              <a:ext cx="9144255" cy="1033222"/>
            </a:xfrm>
            <a:custGeom>
              <a:rect b="b" l="l" r="r" t="t"/>
              <a:pathLst>
                <a:path extrusionOk="0" h="62355" w="285691">
                  <a:moveTo>
                    <a:pt x="131902" y="1"/>
                  </a:moveTo>
                  <a:cubicBezTo>
                    <a:pt x="131656" y="1"/>
                    <a:pt x="131410" y="3"/>
                    <a:pt x="131164" y="6"/>
                  </a:cubicBezTo>
                  <a:cubicBezTo>
                    <a:pt x="96261" y="496"/>
                    <a:pt x="93566" y="45319"/>
                    <a:pt x="64591" y="56088"/>
                  </a:cubicBezTo>
                  <a:cubicBezTo>
                    <a:pt x="60641" y="57556"/>
                    <a:pt x="56776" y="58220"/>
                    <a:pt x="53005" y="58220"/>
                  </a:cubicBezTo>
                  <a:cubicBezTo>
                    <a:pt x="32016" y="58220"/>
                    <a:pt x="13923" y="37656"/>
                    <a:pt x="0" y="20776"/>
                  </a:cubicBezTo>
                  <a:lnTo>
                    <a:pt x="0" y="24984"/>
                  </a:lnTo>
                  <a:cubicBezTo>
                    <a:pt x="14162" y="42293"/>
                    <a:pt x="31943" y="62355"/>
                    <a:pt x="53175" y="62355"/>
                  </a:cubicBezTo>
                  <a:cubicBezTo>
                    <a:pt x="56278" y="62355"/>
                    <a:pt x="59455" y="61926"/>
                    <a:pt x="62705" y="60998"/>
                  </a:cubicBezTo>
                  <a:cubicBezTo>
                    <a:pt x="93219" y="52283"/>
                    <a:pt x="96118" y="9013"/>
                    <a:pt x="131336" y="8305"/>
                  </a:cubicBezTo>
                  <a:cubicBezTo>
                    <a:pt x="131715" y="8298"/>
                    <a:pt x="132092" y="8294"/>
                    <a:pt x="132468" y="8294"/>
                  </a:cubicBezTo>
                  <a:cubicBezTo>
                    <a:pt x="168229" y="8294"/>
                    <a:pt x="193184" y="42463"/>
                    <a:pt x="227362" y="48980"/>
                  </a:cubicBezTo>
                  <a:cubicBezTo>
                    <a:pt x="230748" y="49625"/>
                    <a:pt x="234021" y="49926"/>
                    <a:pt x="237197" y="49926"/>
                  </a:cubicBezTo>
                  <a:cubicBezTo>
                    <a:pt x="255723" y="49926"/>
                    <a:pt x="270917" y="39675"/>
                    <a:pt x="285690" y="27646"/>
                  </a:cubicBezTo>
                  <a:lnTo>
                    <a:pt x="285690" y="21254"/>
                  </a:lnTo>
                  <a:cubicBezTo>
                    <a:pt x="271048" y="34312"/>
                    <a:pt x="256046" y="45677"/>
                    <a:pt x="237183" y="45677"/>
                  </a:cubicBezTo>
                  <a:cubicBezTo>
                    <a:pt x="233352" y="45677"/>
                    <a:pt x="229361" y="45208"/>
                    <a:pt x="225183" y="44189"/>
                  </a:cubicBezTo>
                  <a:cubicBezTo>
                    <a:pt x="191758" y="36045"/>
                    <a:pt x="167602" y="1"/>
                    <a:pt x="131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9"/>
          <p:cNvGrpSpPr/>
          <p:nvPr/>
        </p:nvGrpSpPr>
        <p:grpSpPr>
          <a:xfrm>
            <a:off x="4137879" y="4390554"/>
            <a:ext cx="868242" cy="435892"/>
            <a:chOff x="4036209" y="4390554"/>
            <a:chExt cx="868242" cy="435892"/>
          </a:xfrm>
        </p:grpSpPr>
        <p:sp>
          <p:nvSpPr>
            <p:cNvPr id="468" name="Google Shape;468;p29"/>
            <p:cNvSpPr/>
            <p:nvPr/>
          </p:nvSpPr>
          <p:spPr>
            <a:xfrm>
              <a:off x="46489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434255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4036209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29"/>
          <p:cNvGrpSpPr/>
          <p:nvPr/>
        </p:nvGrpSpPr>
        <p:grpSpPr>
          <a:xfrm>
            <a:off x="-3410922" y="4496667"/>
            <a:ext cx="6301119" cy="382141"/>
            <a:chOff x="-233825" y="262867"/>
            <a:chExt cx="6301119" cy="382141"/>
          </a:xfrm>
        </p:grpSpPr>
        <p:cxnSp>
          <p:nvCxnSpPr>
            <p:cNvPr id="472" name="Google Shape;472;p29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73" name="Google Shape;473;p29"/>
            <p:cNvGrpSpPr/>
            <p:nvPr/>
          </p:nvGrpSpPr>
          <p:grpSpPr>
            <a:xfrm rot="2700771">
              <a:off x="5739001" y="321019"/>
              <a:ext cx="274531" cy="265837"/>
              <a:chOff x="6021400" y="1654100"/>
              <a:chExt cx="435350" cy="421375"/>
            </a:xfrm>
          </p:grpSpPr>
          <p:sp>
            <p:nvSpPr>
              <p:cNvPr id="474" name="Google Shape;474;p29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9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9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7" name="Google Shape;477;p29"/>
          <p:cNvGrpSpPr/>
          <p:nvPr/>
        </p:nvGrpSpPr>
        <p:grpSpPr>
          <a:xfrm flipH="1">
            <a:off x="6253803" y="4496667"/>
            <a:ext cx="6301119" cy="382141"/>
            <a:chOff x="-233825" y="262867"/>
            <a:chExt cx="6301119" cy="382141"/>
          </a:xfrm>
        </p:grpSpPr>
        <p:cxnSp>
          <p:nvCxnSpPr>
            <p:cNvPr id="478" name="Google Shape;478;p29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79" name="Google Shape;479;p29"/>
            <p:cNvGrpSpPr/>
            <p:nvPr/>
          </p:nvGrpSpPr>
          <p:grpSpPr>
            <a:xfrm rot="2700771">
              <a:off x="5739001" y="321019"/>
              <a:ext cx="274531" cy="265837"/>
              <a:chOff x="6021400" y="1654100"/>
              <a:chExt cx="435350" cy="421375"/>
            </a:xfrm>
          </p:grpSpPr>
          <p:sp>
            <p:nvSpPr>
              <p:cNvPr id="480" name="Google Shape;480;p29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9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9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89" name="Google Shape;489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0" name="Google Shape;49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4"/>
          <p:cNvSpPr txBox="1"/>
          <p:nvPr>
            <p:ph idx="1" type="body"/>
          </p:nvPr>
        </p:nvSpPr>
        <p:spPr>
          <a:xfrm>
            <a:off x="720000" y="1000075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5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grpSp>
        <p:nvGrpSpPr>
          <p:cNvPr id="58" name="Google Shape;58;p4"/>
          <p:cNvGrpSpPr/>
          <p:nvPr/>
        </p:nvGrpSpPr>
        <p:grpSpPr>
          <a:xfrm>
            <a:off x="-233825" y="262867"/>
            <a:ext cx="6301119" cy="382141"/>
            <a:chOff x="-233825" y="262867"/>
            <a:chExt cx="6301119" cy="382141"/>
          </a:xfrm>
        </p:grpSpPr>
        <p:cxnSp>
          <p:nvCxnSpPr>
            <p:cNvPr id="59" name="Google Shape;59;p4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0" name="Google Shape;60;p4"/>
            <p:cNvGrpSpPr/>
            <p:nvPr/>
          </p:nvGrpSpPr>
          <p:grpSpPr>
            <a:xfrm rot="2700771">
              <a:off x="5739001" y="321019"/>
              <a:ext cx="274531" cy="265837"/>
              <a:chOff x="6021400" y="1654100"/>
              <a:chExt cx="435350" cy="421375"/>
            </a:xfrm>
          </p:grpSpPr>
          <p:sp>
            <p:nvSpPr>
              <p:cNvPr id="61" name="Google Shape;61;p4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3" name="Google Shape;49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6" name="Google Shape;49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7" name="Google Shape;49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0" name="Google Shape;500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1" name="Google Shape;501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2" name="Google Shape;50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5" name="Google Shape;50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8" name="Google Shape;508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9" name="Google Shape;50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12" name="Google Shape;51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6" name="Google Shape;516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7" name="Google Shape;517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8" name="Google Shape;51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21" name="Google Shape;52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4" name="Google Shape;524;p4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5" name="Google Shape;52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0" y="0"/>
            <a:ext cx="4572000" cy="516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idx="1" type="subTitle"/>
          </p:nvPr>
        </p:nvSpPr>
        <p:spPr>
          <a:xfrm>
            <a:off x="1175100" y="2594472"/>
            <a:ext cx="29076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" name="Google Shape;67;p5"/>
          <p:cNvSpPr txBox="1"/>
          <p:nvPr>
            <p:ph idx="2" type="subTitle"/>
          </p:nvPr>
        </p:nvSpPr>
        <p:spPr>
          <a:xfrm>
            <a:off x="5061300" y="2594472"/>
            <a:ext cx="29076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" name="Google Shape;68;p5"/>
          <p:cNvSpPr txBox="1"/>
          <p:nvPr>
            <p:ph idx="3" type="subTitle"/>
          </p:nvPr>
        </p:nvSpPr>
        <p:spPr>
          <a:xfrm>
            <a:off x="1175100" y="2904722"/>
            <a:ext cx="29076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4" type="subTitle"/>
          </p:nvPr>
        </p:nvSpPr>
        <p:spPr>
          <a:xfrm>
            <a:off x="5061300" y="2904722"/>
            <a:ext cx="29076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0" name="Google Shape;70;p5"/>
          <p:cNvCxnSpPr>
            <a:stCxn id="71" idx="4"/>
          </p:cNvCxnSpPr>
          <p:nvPr/>
        </p:nvCxnSpPr>
        <p:spPr>
          <a:xfrm flipH="1" rot="-5400000">
            <a:off x="9707625" y="2643600"/>
            <a:ext cx="765900" cy="3320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" name="Google Shape;72;p5"/>
          <p:cNvGrpSpPr/>
          <p:nvPr/>
        </p:nvGrpSpPr>
        <p:grpSpPr>
          <a:xfrm rot="-2699229">
            <a:off x="8292957" y="3659944"/>
            <a:ext cx="274531" cy="265837"/>
            <a:chOff x="6021400" y="1654100"/>
            <a:chExt cx="435350" cy="421375"/>
          </a:xfrm>
        </p:grpSpPr>
        <p:sp>
          <p:nvSpPr>
            <p:cNvPr id="73" name="Google Shape;73;p5"/>
            <p:cNvSpPr/>
            <p:nvPr/>
          </p:nvSpPr>
          <p:spPr>
            <a:xfrm>
              <a:off x="6021400" y="1731075"/>
              <a:ext cx="355825" cy="344400"/>
            </a:xfrm>
            <a:custGeom>
              <a:rect b="b" l="l" r="r" t="t"/>
              <a:pathLst>
                <a:path extrusionOk="0" h="13776" w="14233">
                  <a:moveTo>
                    <a:pt x="5024" y="0"/>
                  </a:moveTo>
                  <a:cubicBezTo>
                    <a:pt x="4837" y="135"/>
                    <a:pt x="4656" y="283"/>
                    <a:pt x="4489" y="458"/>
                  </a:cubicBezTo>
                  <a:lnTo>
                    <a:pt x="1829" y="3110"/>
                  </a:lnTo>
                  <a:cubicBezTo>
                    <a:pt x="0" y="4940"/>
                    <a:pt x="0" y="7915"/>
                    <a:pt x="1829" y="9750"/>
                  </a:cubicBezTo>
                  <a:lnTo>
                    <a:pt x="4489" y="12404"/>
                  </a:lnTo>
                  <a:cubicBezTo>
                    <a:pt x="5402" y="13318"/>
                    <a:pt x="6600" y="13775"/>
                    <a:pt x="7806" y="13775"/>
                  </a:cubicBezTo>
                  <a:cubicBezTo>
                    <a:pt x="9004" y="13775"/>
                    <a:pt x="10208" y="13318"/>
                    <a:pt x="11121" y="12404"/>
                  </a:cubicBezTo>
                  <a:lnTo>
                    <a:pt x="13782" y="9750"/>
                  </a:lnTo>
                  <a:cubicBezTo>
                    <a:pt x="13950" y="9577"/>
                    <a:pt x="14097" y="9396"/>
                    <a:pt x="14233" y="9209"/>
                  </a:cubicBezTo>
                  <a:lnTo>
                    <a:pt x="50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6196400" y="1654100"/>
              <a:ext cx="127050" cy="124475"/>
            </a:xfrm>
            <a:custGeom>
              <a:rect b="b" l="l" r="r" t="t"/>
              <a:pathLst>
                <a:path extrusionOk="0" h="4979" w="5082">
                  <a:moveTo>
                    <a:pt x="3903" y="0"/>
                  </a:moveTo>
                  <a:cubicBezTo>
                    <a:pt x="3627" y="0"/>
                    <a:pt x="3349" y="110"/>
                    <a:pt x="3143" y="315"/>
                  </a:cubicBezTo>
                  <a:lnTo>
                    <a:pt x="1" y="3459"/>
                  </a:lnTo>
                  <a:lnTo>
                    <a:pt x="1520" y="4979"/>
                  </a:lnTo>
                  <a:lnTo>
                    <a:pt x="4662" y="1836"/>
                  </a:lnTo>
                  <a:cubicBezTo>
                    <a:pt x="5081" y="1417"/>
                    <a:pt x="5081" y="734"/>
                    <a:pt x="4662" y="315"/>
                  </a:cubicBezTo>
                  <a:cubicBezTo>
                    <a:pt x="4451" y="110"/>
                    <a:pt x="4174" y="0"/>
                    <a:pt x="3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6329725" y="1787550"/>
              <a:ext cx="127025" cy="124350"/>
            </a:xfrm>
            <a:custGeom>
              <a:rect b="b" l="l" r="r" t="t"/>
              <a:pathLst>
                <a:path extrusionOk="0" h="4974" w="5081">
                  <a:moveTo>
                    <a:pt x="3903" y="1"/>
                  </a:moveTo>
                  <a:cubicBezTo>
                    <a:pt x="3626" y="1"/>
                    <a:pt x="3356" y="104"/>
                    <a:pt x="3143" y="316"/>
                  </a:cubicBezTo>
                  <a:lnTo>
                    <a:pt x="0" y="3454"/>
                  </a:lnTo>
                  <a:lnTo>
                    <a:pt x="1520" y="4973"/>
                  </a:lnTo>
                  <a:lnTo>
                    <a:pt x="4662" y="1831"/>
                  </a:lnTo>
                  <a:cubicBezTo>
                    <a:pt x="5081" y="1412"/>
                    <a:pt x="5081" y="735"/>
                    <a:pt x="4662" y="316"/>
                  </a:cubicBezTo>
                  <a:cubicBezTo>
                    <a:pt x="4450" y="104"/>
                    <a:pt x="4180" y="1"/>
                    <a:pt x="3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6" name="Google Shape;76;p5"/>
          <p:cNvCxnSpPr>
            <a:stCxn id="77" idx="4"/>
          </p:cNvCxnSpPr>
          <p:nvPr/>
        </p:nvCxnSpPr>
        <p:spPr>
          <a:xfrm rot="5400000">
            <a:off x="-1323550" y="2648550"/>
            <a:ext cx="766200" cy="3311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8" name="Google Shape;78;p5"/>
          <p:cNvGrpSpPr/>
          <p:nvPr/>
        </p:nvGrpSpPr>
        <p:grpSpPr>
          <a:xfrm flipH="1" rot="2699229">
            <a:off x="577695" y="3664333"/>
            <a:ext cx="274531" cy="265837"/>
            <a:chOff x="6021400" y="1654100"/>
            <a:chExt cx="435350" cy="421375"/>
          </a:xfrm>
        </p:grpSpPr>
        <p:sp>
          <p:nvSpPr>
            <p:cNvPr id="79" name="Google Shape;79;p5"/>
            <p:cNvSpPr/>
            <p:nvPr/>
          </p:nvSpPr>
          <p:spPr>
            <a:xfrm>
              <a:off x="6021400" y="1731075"/>
              <a:ext cx="355825" cy="344400"/>
            </a:xfrm>
            <a:custGeom>
              <a:rect b="b" l="l" r="r" t="t"/>
              <a:pathLst>
                <a:path extrusionOk="0" h="13776" w="14233">
                  <a:moveTo>
                    <a:pt x="5024" y="0"/>
                  </a:moveTo>
                  <a:cubicBezTo>
                    <a:pt x="4837" y="135"/>
                    <a:pt x="4656" y="283"/>
                    <a:pt x="4489" y="458"/>
                  </a:cubicBezTo>
                  <a:lnTo>
                    <a:pt x="1829" y="3110"/>
                  </a:lnTo>
                  <a:cubicBezTo>
                    <a:pt x="0" y="4940"/>
                    <a:pt x="0" y="7915"/>
                    <a:pt x="1829" y="9750"/>
                  </a:cubicBezTo>
                  <a:lnTo>
                    <a:pt x="4489" y="12404"/>
                  </a:lnTo>
                  <a:cubicBezTo>
                    <a:pt x="5402" y="13318"/>
                    <a:pt x="6600" y="13775"/>
                    <a:pt x="7806" y="13775"/>
                  </a:cubicBezTo>
                  <a:cubicBezTo>
                    <a:pt x="9004" y="13775"/>
                    <a:pt x="10208" y="13318"/>
                    <a:pt x="11121" y="12404"/>
                  </a:cubicBezTo>
                  <a:lnTo>
                    <a:pt x="13782" y="9750"/>
                  </a:lnTo>
                  <a:cubicBezTo>
                    <a:pt x="13950" y="9577"/>
                    <a:pt x="14097" y="9396"/>
                    <a:pt x="14233" y="9209"/>
                  </a:cubicBezTo>
                  <a:lnTo>
                    <a:pt x="5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196400" y="1654100"/>
              <a:ext cx="127050" cy="124475"/>
            </a:xfrm>
            <a:custGeom>
              <a:rect b="b" l="l" r="r" t="t"/>
              <a:pathLst>
                <a:path extrusionOk="0" h="4979" w="5082">
                  <a:moveTo>
                    <a:pt x="3903" y="0"/>
                  </a:moveTo>
                  <a:cubicBezTo>
                    <a:pt x="3627" y="0"/>
                    <a:pt x="3349" y="110"/>
                    <a:pt x="3143" y="315"/>
                  </a:cubicBezTo>
                  <a:lnTo>
                    <a:pt x="1" y="3459"/>
                  </a:lnTo>
                  <a:lnTo>
                    <a:pt x="1520" y="4979"/>
                  </a:lnTo>
                  <a:lnTo>
                    <a:pt x="4662" y="1836"/>
                  </a:lnTo>
                  <a:cubicBezTo>
                    <a:pt x="5081" y="1417"/>
                    <a:pt x="5081" y="734"/>
                    <a:pt x="4662" y="315"/>
                  </a:cubicBezTo>
                  <a:cubicBezTo>
                    <a:pt x="4451" y="110"/>
                    <a:pt x="4174" y="0"/>
                    <a:pt x="3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6329725" y="1787550"/>
              <a:ext cx="127025" cy="124350"/>
            </a:xfrm>
            <a:custGeom>
              <a:rect b="b" l="l" r="r" t="t"/>
              <a:pathLst>
                <a:path extrusionOk="0" h="4974" w="5081">
                  <a:moveTo>
                    <a:pt x="3903" y="1"/>
                  </a:moveTo>
                  <a:cubicBezTo>
                    <a:pt x="3626" y="1"/>
                    <a:pt x="3356" y="104"/>
                    <a:pt x="3143" y="316"/>
                  </a:cubicBezTo>
                  <a:lnTo>
                    <a:pt x="0" y="3454"/>
                  </a:lnTo>
                  <a:lnTo>
                    <a:pt x="1520" y="4973"/>
                  </a:lnTo>
                  <a:lnTo>
                    <a:pt x="4662" y="1831"/>
                  </a:lnTo>
                  <a:cubicBezTo>
                    <a:pt x="5081" y="1412"/>
                    <a:pt x="5081" y="735"/>
                    <a:pt x="4662" y="316"/>
                  </a:cubicBezTo>
                  <a:cubicBezTo>
                    <a:pt x="4450" y="104"/>
                    <a:pt x="4180" y="1"/>
                    <a:pt x="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2" name="Google Shape;82;p5"/>
          <p:cNvCxnSpPr/>
          <p:nvPr/>
        </p:nvCxnSpPr>
        <p:spPr>
          <a:xfrm>
            <a:off x="-81425" y="454400"/>
            <a:ext cx="465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5"/>
          <p:cNvCxnSpPr/>
          <p:nvPr/>
        </p:nvCxnSpPr>
        <p:spPr>
          <a:xfrm>
            <a:off x="4581525" y="454400"/>
            <a:ext cx="4593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5"/>
          <p:cNvSpPr/>
          <p:nvPr/>
        </p:nvSpPr>
        <p:spPr>
          <a:xfrm>
            <a:off x="648800" y="3788400"/>
            <a:ext cx="132600" cy="132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801200" y="3940800"/>
            <a:ext cx="132600" cy="132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8363925" y="3788400"/>
            <a:ext cx="132600" cy="132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0" name="Google Shape;530;p42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1" name="Google Shape;531;p4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2" name="Google Shape;532;p4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3" name="Google Shape;533;p4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40" name="Google Shape;540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1" name="Google Shape;54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4" name="Google Shape;54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7" name="Google Shape;54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8" name="Google Shape;54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1" name="Google Shape;551;p4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2" name="Google Shape;552;p4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3" name="Google Shape;55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6" name="Google Shape;556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9" name="Google Shape;559;p4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0" name="Google Shape;56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63" name="Google Shape;56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5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67" name="Google Shape;567;p5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8" name="Google Shape;568;p5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9" name="Google Shape;56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2" name="Google Shape;572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87" name="Google Shape;87;p6"/>
          <p:cNvCxnSpPr/>
          <p:nvPr/>
        </p:nvCxnSpPr>
        <p:spPr>
          <a:xfrm>
            <a:off x="-233825" y="454400"/>
            <a:ext cx="9408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" name="Google Shape;88;p6"/>
          <p:cNvGrpSpPr/>
          <p:nvPr/>
        </p:nvGrpSpPr>
        <p:grpSpPr>
          <a:xfrm rot="5400000">
            <a:off x="3599820" y="5142367"/>
            <a:ext cx="1944361" cy="382141"/>
            <a:chOff x="2865839" y="262867"/>
            <a:chExt cx="1944361" cy="382141"/>
          </a:xfrm>
        </p:grpSpPr>
        <p:cxnSp>
          <p:nvCxnSpPr>
            <p:cNvPr id="89" name="Google Shape;89;p6"/>
            <p:cNvCxnSpPr/>
            <p:nvPr/>
          </p:nvCxnSpPr>
          <p:spPr>
            <a:xfrm rot="10800000">
              <a:off x="3979200" y="-376600"/>
              <a:ext cx="0" cy="1662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0" name="Google Shape;90;p6"/>
            <p:cNvGrpSpPr/>
            <p:nvPr/>
          </p:nvGrpSpPr>
          <p:grpSpPr>
            <a:xfrm flipH="1" rot="-2700771">
              <a:off x="2919601" y="321019"/>
              <a:ext cx="274531" cy="265837"/>
              <a:chOff x="6021400" y="1654100"/>
              <a:chExt cx="435350" cy="421375"/>
            </a:xfrm>
          </p:grpSpPr>
          <p:sp>
            <p:nvSpPr>
              <p:cNvPr id="91" name="Google Shape;91;p6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6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6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5" name="Google Shape;575;p5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6" name="Google Shape;576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bg>
      <p:bgPr>
        <a:solidFill>
          <a:srgbClr val="F3F3F3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5"/>
          <p:cNvSpPr txBox="1"/>
          <p:nvPr>
            <p:ph hasCustomPrompt="1" type="title"/>
          </p:nvPr>
        </p:nvSpPr>
        <p:spPr>
          <a:xfrm>
            <a:off x="720000" y="3487025"/>
            <a:ext cx="26703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1" name="Google Shape;581;p55"/>
          <p:cNvSpPr txBox="1"/>
          <p:nvPr>
            <p:ph idx="1" type="body"/>
          </p:nvPr>
        </p:nvSpPr>
        <p:spPr>
          <a:xfrm>
            <a:off x="787500" y="4045650"/>
            <a:ext cx="25353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82" name="Google Shape;582;p55"/>
          <p:cNvSpPr txBox="1"/>
          <p:nvPr>
            <p:ph idx="2" type="title"/>
          </p:nvPr>
        </p:nvSpPr>
        <p:spPr>
          <a:xfrm>
            <a:off x="720000" y="445025"/>
            <a:ext cx="769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type="title"/>
          </p:nvPr>
        </p:nvSpPr>
        <p:spPr>
          <a:xfrm>
            <a:off x="4530000" y="804225"/>
            <a:ext cx="38520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7"/>
          <p:cNvSpPr txBox="1"/>
          <p:nvPr>
            <p:ph idx="1" type="body"/>
          </p:nvPr>
        </p:nvSpPr>
        <p:spPr>
          <a:xfrm>
            <a:off x="5059800" y="1981200"/>
            <a:ext cx="3322200" cy="25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97" name="Google Shape;97;p7"/>
          <p:cNvCxnSpPr/>
          <p:nvPr/>
        </p:nvCxnSpPr>
        <p:spPr>
          <a:xfrm>
            <a:off x="3148200" y="4686492"/>
            <a:ext cx="599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7"/>
          <p:cNvSpPr/>
          <p:nvPr/>
        </p:nvSpPr>
        <p:spPr>
          <a:xfrm>
            <a:off x="2806384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2500034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2193684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7"/>
          <p:cNvGrpSpPr/>
          <p:nvPr/>
        </p:nvGrpSpPr>
        <p:grpSpPr>
          <a:xfrm>
            <a:off x="2865839" y="262867"/>
            <a:ext cx="6278161" cy="382141"/>
            <a:chOff x="2865839" y="262867"/>
            <a:chExt cx="6278161" cy="382141"/>
          </a:xfrm>
        </p:grpSpPr>
        <p:cxnSp>
          <p:nvCxnSpPr>
            <p:cNvPr id="102" name="Google Shape;102;p7"/>
            <p:cNvCxnSpPr/>
            <p:nvPr/>
          </p:nvCxnSpPr>
          <p:spPr>
            <a:xfrm>
              <a:off x="3148200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3" name="Google Shape;103;p7"/>
            <p:cNvGrpSpPr/>
            <p:nvPr/>
          </p:nvGrpSpPr>
          <p:grpSpPr>
            <a:xfrm flipH="1" rot="-2700771">
              <a:off x="2919601" y="321019"/>
              <a:ext cx="274531" cy="265837"/>
              <a:chOff x="6021400" y="1654100"/>
              <a:chExt cx="435350" cy="421375"/>
            </a:xfrm>
          </p:grpSpPr>
          <p:sp>
            <p:nvSpPr>
              <p:cNvPr id="104" name="Google Shape;104;p7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7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7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/>
          <p:nvPr>
            <p:ph type="title"/>
          </p:nvPr>
        </p:nvSpPr>
        <p:spPr>
          <a:xfrm>
            <a:off x="715100" y="1307100"/>
            <a:ext cx="40092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09" name="Google Shape;109;p8"/>
          <p:cNvGrpSpPr/>
          <p:nvPr/>
        </p:nvGrpSpPr>
        <p:grpSpPr>
          <a:xfrm>
            <a:off x="-233825" y="262867"/>
            <a:ext cx="6301119" cy="382141"/>
            <a:chOff x="-233825" y="262867"/>
            <a:chExt cx="6301119" cy="382141"/>
          </a:xfrm>
        </p:grpSpPr>
        <p:cxnSp>
          <p:nvCxnSpPr>
            <p:cNvPr id="110" name="Google Shape;110;p8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1" name="Google Shape;111;p8"/>
            <p:cNvGrpSpPr/>
            <p:nvPr/>
          </p:nvGrpSpPr>
          <p:grpSpPr>
            <a:xfrm rot="2700771">
              <a:off x="5739001" y="321019"/>
              <a:ext cx="274531" cy="265837"/>
              <a:chOff x="6021400" y="1654100"/>
              <a:chExt cx="435350" cy="421375"/>
            </a:xfrm>
          </p:grpSpPr>
          <p:sp>
            <p:nvSpPr>
              <p:cNvPr id="112" name="Google Shape;112;p8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8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8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15" name="Google Shape;115;p8"/>
          <p:cNvCxnSpPr/>
          <p:nvPr/>
        </p:nvCxnSpPr>
        <p:spPr>
          <a:xfrm>
            <a:off x="-233825" y="4686785"/>
            <a:ext cx="599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6" name="Google Shape;116;p8"/>
          <p:cNvGrpSpPr/>
          <p:nvPr/>
        </p:nvGrpSpPr>
        <p:grpSpPr>
          <a:xfrm>
            <a:off x="5888625" y="4390554"/>
            <a:ext cx="868242" cy="435892"/>
            <a:chOff x="5888625" y="4390554"/>
            <a:chExt cx="868242" cy="435892"/>
          </a:xfrm>
        </p:grpSpPr>
        <p:sp>
          <p:nvSpPr>
            <p:cNvPr id="117" name="Google Shape;117;p8"/>
            <p:cNvSpPr/>
            <p:nvPr/>
          </p:nvSpPr>
          <p:spPr>
            <a:xfrm>
              <a:off x="650132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619497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5888625" y="4390554"/>
              <a:ext cx="255542" cy="435892"/>
            </a:xfrm>
            <a:custGeom>
              <a:rect b="b" l="l" r="r" t="t"/>
              <a:pathLst>
                <a:path extrusionOk="0" h="22342" w="13098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" name="Google Shape;120;p8"/>
          <p:cNvGrpSpPr/>
          <p:nvPr/>
        </p:nvGrpSpPr>
        <p:grpSpPr>
          <a:xfrm flipH="1" rot="-5400000">
            <a:off x="5203265" y="1282426"/>
            <a:ext cx="7589731" cy="1138445"/>
            <a:chOff x="-125" y="1906547"/>
            <a:chExt cx="9144255" cy="1330426"/>
          </a:xfrm>
        </p:grpSpPr>
        <p:sp>
          <p:nvSpPr>
            <p:cNvPr id="121" name="Google Shape;121;p8"/>
            <p:cNvSpPr/>
            <p:nvPr/>
          </p:nvSpPr>
          <p:spPr>
            <a:xfrm>
              <a:off x="-125" y="2395469"/>
              <a:ext cx="9144255" cy="693786"/>
            </a:xfrm>
            <a:custGeom>
              <a:rect b="b" l="l" r="r" t="t"/>
              <a:pathLst>
                <a:path extrusionOk="0" h="41870" w="285691">
                  <a:moveTo>
                    <a:pt x="0" y="1"/>
                  </a:moveTo>
                  <a:lnTo>
                    <a:pt x="0" y="4197"/>
                  </a:lnTo>
                  <a:cubicBezTo>
                    <a:pt x="16070" y="23121"/>
                    <a:pt x="33277" y="41869"/>
                    <a:pt x="57254" y="41869"/>
                  </a:cubicBezTo>
                  <a:cubicBezTo>
                    <a:pt x="59569" y="41869"/>
                    <a:pt x="61947" y="41695"/>
                    <a:pt x="64393" y="41328"/>
                  </a:cubicBezTo>
                  <a:cubicBezTo>
                    <a:pt x="76844" y="39466"/>
                    <a:pt x="85063" y="33327"/>
                    <a:pt x="95379" y="26122"/>
                  </a:cubicBezTo>
                  <a:cubicBezTo>
                    <a:pt x="107203" y="17860"/>
                    <a:pt x="118184" y="15799"/>
                    <a:pt x="132169" y="15551"/>
                  </a:cubicBezTo>
                  <a:cubicBezTo>
                    <a:pt x="132866" y="15538"/>
                    <a:pt x="133561" y="15532"/>
                    <a:pt x="134255" y="15532"/>
                  </a:cubicBezTo>
                  <a:cubicBezTo>
                    <a:pt x="165460" y="15532"/>
                    <a:pt x="194539" y="27693"/>
                    <a:pt x="225524" y="29417"/>
                  </a:cubicBezTo>
                  <a:cubicBezTo>
                    <a:pt x="227375" y="29520"/>
                    <a:pt x="229211" y="29569"/>
                    <a:pt x="231033" y="29569"/>
                  </a:cubicBezTo>
                  <a:cubicBezTo>
                    <a:pt x="250422" y="29569"/>
                    <a:pt x="268237" y="23946"/>
                    <a:pt x="285690" y="16984"/>
                  </a:cubicBezTo>
                  <a:lnTo>
                    <a:pt x="285690" y="12471"/>
                  </a:lnTo>
                  <a:cubicBezTo>
                    <a:pt x="269303" y="19700"/>
                    <a:pt x="252524" y="25473"/>
                    <a:pt x="234134" y="25473"/>
                  </a:cubicBezTo>
                  <a:cubicBezTo>
                    <a:pt x="233306" y="25473"/>
                    <a:pt x="232474" y="25462"/>
                    <a:pt x="231639" y="25438"/>
                  </a:cubicBezTo>
                  <a:cubicBezTo>
                    <a:pt x="198088" y="24478"/>
                    <a:pt x="167357" y="7953"/>
                    <a:pt x="133635" y="7953"/>
                  </a:cubicBezTo>
                  <a:cubicBezTo>
                    <a:pt x="133124" y="7953"/>
                    <a:pt x="132613" y="7957"/>
                    <a:pt x="132101" y="7965"/>
                  </a:cubicBezTo>
                  <a:cubicBezTo>
                    <a:pt x="117639" y="8182"/>
                    <a:pt x="106719" y="11293"/>
                    <a:pt x="94901" y="20335"/>
                  </a:cubicBezTo>
                  <a:cubicBezTo>
                    <a:pt x="84238" y="28505"/>
                    <a:pt x="75944" y="35426"/>
                    <a:pt x="62519" y="37195"/>
                  </a:cubicBezTo>
                  <a:cubicBezTo>
                    <a:pt x="60468" y="37465"/>
                    <a:pt x="58464" y="37594"/>
                    <a:pt x="56503" y="37594"/>
                  </a:cubicBezTo>
                  <a:cubicBezTo>
                    <a:pt x="32833" y="37594"/>
                    <a:pt x="15535" y="1869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-125" y="2546634"/>
              <a:ext cx="9144255" cy="690339"/>
            </a:xfrm>
            <a:custGeom>
              <a:rect b="b" l="l" r="r" t="t"/>
              <a:pathLst>
                <a:path extrusionOk="0" h="41662" w="285691">
                  <a:moveTo>
                    <a:pt x="0" y="0"/>
                  </a:moveTo>
                  <a:lnTo>
                    <a:pt x="0" y="4148"/>
                  </a:lnTo>
                  <a:cubicBezTo>
                    <a:pt x="16432" y="23499"/>
                    <a:pt x="33389" y="41662"/>
                    <a:pt x="57740" y="41662"/>
                  </a:cubicBezTo>
                  <a:cubicBezTo>
                    <a:pt x="59898" y="41662"/>
                    <a:pt x="62114" y="41519"/>
                    <a:pt x="64393" y="41222"/>
                  </a:cubicBezTo>
                  <a:cubicBezTo>
                    <a:pt x="76274" y="39677"/>
                    <a:pt x="85038" y="34624"/>
                    <a:pt x="95466" y="28709"/>
                  </a:cubicBezTo>
                  <a:cubicBezTo>
                    <a:pt x="107383" y="21942"/>
                    <a:pt x="118885" y="20006"/>
                    <a:pt x="132305" y="19814"/>
                  </a:cubicBezTo>
                  <a:cubicBezTo>
                    <a:pt x="133110" y="19802"/>
                    <a:pt x="133914" y="19796"/>
                    <a:pt x="134718" y="19796"/>
                  </a:cubicBezTo>
                  <a:cubicBezTo>
                    <a:pt x="165317" y="19796"/>
                    <a:pt x="195023" y="27998"/>
                    <a:pt x="225524" y="29310"/>
                  </a:cubicBezTo>
                  <a:cubicBezTo>
                    <a:pt x="227149" y="29381"/>
                    <a:pt x="228764" y="29415"/>
                    <a:pt x="230372" y="29415"/>
                  </a:cubicBezTo>
                  <a:cubicBezTo>
                    <a:pt x="249709" y="29415"/>
                    <a:pt x="267845" y="24496"/>
                    <a:pt x="285690" y="18324"/>
                  </a:cubicBezTo>
                  <a:lnTo>
                    <a:pt x="285690" y="13663"/>
                  </a:lnTo>
                  <a:cubicBezTo>
                    <a:pt x="267876" y="20144"/>
                    <a:pt x="249745" y="25360"/>
                    <a:pt x="230243" y="25360"/>
                  </a:cubicBezTo>
                  <a:cubicBezTo>
                    <a:pt x="228679" y="25360"/>
                    <a:pt x="227106" y="25326"/>
                    <a:pt x="225524" y="25257"/>
                  </a:cubicBezTo>
                  <a:cubicBezTo>
                    <a:pt x="194875" y="23921"/>
                    <a:pt x="165429" y="14288"/>
                    <a:pt x="134644" y="14288"/>
                  </a:cubicBezTo>
                  <a:cubicBezTo>
                    <a:pt x="133851" y="14288"/>
                    <a:pt x="133057" y="14295"/>
                    <a:pt x="132262" y="14308"/>
                  </a:cubicBezTo>
                  <a:cubicBezTo>
                    <a:pt x="118593" y="14531"/>
                    <a:pt x="107377" y="16338"/>
                    <a:pt x="95434" y="23700"/>
                  </a:cubicBezTo>
                  <a:cubicBezTo>
                    <a:pt x="85032" y="30112"/>
                    <a:pt x="76509" y="35549"/>
                    <a:pt x="64393" y="37169"/>
                  </a:cubicBezTo>
                  <a:cubicBezTo>
                    <a:pt x="62104" y="37475"/>
                    <a:pt x="59878" y="37621"/>
                    <a:pt x="57709" y="37621"/>
                  </a:cubicBezTo>
                  <a:cubicBezTo>
                    <a:pt x="33421" y="37621"/>
                    <a:pt x="16337" y="1923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-125" y="2223483"/>
              <a:ext cx="9144255" cy="712543"/>
            </a:xfrm>
            <a:custGeom>
              <a:rect b="b" l="l" r="r" t="t"/>
              <a:pathLst>
                <a:path extrusionOk="0" h="43002" w="285691">
                  <a:moveTo>
                    <a:pt x="132567" y="0"/>
                  </a:moveTo>
                  <a:cubicBezTo>
                    <a:pt x="132302" y="0"/>
                    <a:pt x="132037" y="2"/>
                    <a:pt x="131771" y="5"/>
                  </a:cubicBezTo>
                  <a:cubicBezTo>
                    <a:pt x="116341" y="171"/>
                    <a:pt x="105490" y="5324"/>
                    <a:pt x="94280" y="16752"/>
                  </a:cubicBezTo>
                  <a:cubicBezTo>
                    <a:pt x="84038" y="27186"/>
                    <a:pt x="75491" y="36291"/>
                    <a:pt x="60812" y="38502"/>
                  </a:cubicBezTo>
                  <a:cubicBezTo>
                    <a:pt x="58810" y="38803"/>
                    <a:pt x="56844" y="38947"/>
                    <a:pt x="54913" y="38947"/>
                  </a:cubicBezTo>
                  <a:cubicBezTo>
                    <a:pt x="32552" y="38947"/>
                    <a:pt x="14799" y="19662"/>
                    <a:pt x="0" y="1543"/>
                  </a:cubicBezTo>
                  <a:lnTo>
                    <a:pt x="0" y="5460"/>
                  </a:lnTo>
                  <a:cubicBezTo>
                    <a:pt x="15209" y="23794"/>
                    <a:pt x="32545" y="43001"/>
                    <a:pt x="55670" y="43001"/>
                  </a:cubicBezTo>
                  <a:cubicBezTo>
                    <a:pt x="57895" y="43001"/>
                    <a:pt x="60175" y="42823"/>
                    <a:pt x="62512" y="42449"/>
                  </a:cubicBezTo>
                  <a:cubicBezTo>
                    <a:pt x="76397" y="40227"/>
                    <a:pt x="84349" y="32220"/>
                    <a:pt x="94815" y="23021"/>
                  </a:cubicBezTo>
                  <a:cubicBezTo>
                    <a:pt x="106335" y="12891"/>
                    <a:pt x="117055" y="8886"/>
                    <a:pt x="131952" y="8651"/>
                  </a:cubicBezTo>
                  <a:cubicBezTo>
                    <a:pt x="132403" y="8644"/>
                    <a:pt x="132853" y="8640"/>
                    <a:pt x="133302" y="8640"/>
                  </a:cubicBezTo>
                  <a:cubicBezTo>
                    <a:pt x="167649" y="8640"/>
                    <a:pt x="197567" y="29223"/>
                    <a:pt x="231639" y="30792"/>
                  </a:cubicBezTo>
                  <a:cubicBezTo>
                    <a:pt x="232828" y="30847"/>
                    <a:pt x="234010" y="30873"/>
                    <a:pt x="235183" y="30873"/>
                  </a:cubicBezTo>
                  <a:cubicBezTo>
                    <a:pt x="253416" y="30873"/>
                    <a:pt x="269770" y="24461"/>
                    <a:pt x="285690" y="16478"/>
                  </a:cubicBezTo>
                  <a:lnTo>
                    <a:pt x="285690" y="10644"/>
                  </a:lnTo>
                  <a:cubicBezTo>
                    <a:pt x="269952" y="19464"/>
                    <a:pt x="253785" y="26634"/>
                    <a:pt x="235448" y="26634"/>
                  </a:cubicBezTo>
                  <a:cubicBezTo>
                    <a:pt x="233498" y="26634"/>
                    <a:pt x="231523" y="26553"/>
                    <a:pt x="229522" y="26384"/>
                  </a:cubicBezTo>
                  <a:cubicBezTo>
                    <a:pt x="195611" y="23521"/>
                    <a:pt x="167057" y="0"/>
                    <a:pt x="132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-125" y="1906547"/>
              <a:ext cx="9144255" cy="879966"/>
            </a:xfrm>
            <a:custGeom>
              <a:rect b="b" l="l" r="r" t="t"/>
              <a:pathLst>
                <a:path extrusionOk="0" h="53106" w="285691">
                  <a:moveTo>
                    <a:pt x="132665" y="1"/>
                  </a:moveTo>
                  <a:cubicBezTo>
                    <a:pt x="132277" y="1"/>
                    <a:pt x="131889" y="5"/>
                    <a:pt x="131499" y="12"/>
                  </a:cubicBezTo>
                  <a:cubicBezTo>
                    <a:pt x="97477" y="663"/>
                    <a:pt x="92598" y="40178"/>
                    <a:pt x="62711" y="47769"/>
                  </a:cubicBezTo>
                  <a:cubicBezTo>
                    <a:pt x="59643" y="48549"/>
                    <a:pt x="56647" y="48912"/>
                    <a:pt x="53723" y="48912"/>
                  </a:cubicBezTo>
                  <a:cubicBezTo>
                    <a:pt x="32101" y="48912"/>
                    <a:pt x="14392" y="29077"/>
                    <a:pt x="0" y="11520"/>
                  </a:cubicBezTo>
                  <a:lnTo>
                    <a:pt x="0" y="15766"/>
                  </a:lnTo>
                  <a:cubicBezTo>
                    <a:pt x="14529" y="33607"/>
                    <a:pt x="32295" y="53106"/>
                    <a:pt x="54128" y="53106"/>
                  </a:cubicBezTo>
                  <a:cubicBezTo>
                    <a:pt x="56313" y="53106"/>
                    <a:pt x="58539" y="52911"/>
                    <a:pt x="60806" y="52499"/>
                  </a:cubicBezTo>
                  <a:cubicBezTo>
                    <a:pt x="90779" y="47068"/>
                    <a:pt x="98749" y="9006"/>
                    <a:pt x="131597" y="8633"/>
                  </a:cubicBezTo>
                  <a:cubicBezTo>
                    <a:pt x="131849" y="8630"/>
                    <a:pt x="132101" y="8629"/>
                    <a:pt x="132353" y="8629"/>
                  </a:cubicBezTo>
                  <a:cubicBezTo>
                    <a:pt x="167594" y="8629"/>
                    <a:pt x="195095" y="36524"/>
                    <a:pt x="229516" y="40383"/>
                  </a:cubicBezTo>
                  <a:cubicBezTo>
                    <a:pt x="231868" y="40647"/>
                    <a:pt x="234176" y="40772"/>
                    <a:pt x="236446" y="40772"/>
                  </a:cubicBezTo>
                  <a:cubicBezTo>
                    <a:pt x="254675" y="40772"/>
                    <a:pt x="270405" y="32678"/>
                    <a:pt x="285690" y="22842"/>
                  </a:cubicBezTo>
                  <a:lnTo>
                    <a:pt x="285690" y="16603"/>
                  </a:lnTo>
                  <a:cubicBezTo>
                    <a:pt x="270596" y="27441"/>
                    <a:pt x="255072" y="36514"/>
                    <a:pt x="236659" y="36514"/>
                  </a:cubicBezTo>
                  <a:cubicBezTo>
                    <a:pt x="233643" y="36514"/>
                    <a:pt x="230550" y="36271"/>
                    <a:pt x="227368" y="35752"/>
                  </a:cubicBezTo>
                  <a:cubicBezTo>
                    <a:pt x="193608" y="30252"/>
                    <a:pt x="167682" y="1"/>
                    <a:pt x="132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type="title"/>
          </p:nvPr>
        </p:nvSpPr>
        <p:spPr>
          <a:xfrm>
            <a:off x="3399763" y="1171600"/>
            <a:ext cx="4817700" cy="7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7" name="Google Shape;127;p9"/>
          <p:cNvSpPr txBox="1"/>
          <p:nvPr>
            <p:ph idx="1" type="subTitle"/>
          </p:nvPr>
        </p:nvSpPr>
        <p:spPr>
          <a:xfrm>
            <a:off x="4196638" y="2390600"/>
            <a:ext cx="4020900" cy="15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8" name="Google Shape;128;p9"/>
          <p:cNvCxnSpPr/>
          <p:nvPr/>
        </p:nvCxnSpPr>
        <p:spPr>
          <a:xfrm>
            <a:off x="3148200" y="4686785"/>
            <a:ext cx="599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" name="Google Shape;129;p9"/>
          <p:cNvGrpSpPr/>
          <p:nvPr/>
        </p:nvGrpSpPr>
        <p:grpSpPr>
          <a:xfrm>
            <a:off x="2865839" y="262867"/>
            <a:ext cx="6278161" cy="382141"/>
            <a:chOff x="2865839" y="262867"/>
            <a:chExt cx="6278161" cy="382141"/>
          </a:xfrm>
        </p:grpSpPr>
        <p:cxnSp>
          <p:nvCxnSpPr>
            <p:cNvPr id="130" name="Google Shape;130;p9"/>
            <p:cNvCxnSpPr/>
            <p:nvPr/>
          </p:nvCxnSpPr>
          <p:spPr>
            <a:xfrm>
              <a:off x="3148200" y="454400"/>
              <a:ext cx="599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1" name="Google Shape;131;p9"/>
            <p:cNvGrpSpPr/>
            <p:nvPr/>
          </p:nvGrpSpPr>
          <p:grpSpPr>
            <a:xfrm flipH="1" rot="-2700771">
              <a:off x="2919601" y="321019"/>
              <a:ext cx="274531" cy="265837"/>
              <a:chOff x="6021400" y="1654100"/>
              <a:chExt cx="435350" cy="421375"/>
            </a:xfrm>
          </p:grpSpPr>
          <p:sp>
            <p:nvSpPr>
              <p:cNvPr id="132" name="Google Shape;132;p9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9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9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5" name="Google Shape;135;p9"/>
          <p:cNvGrpSpPr/>
          <p:nvPr/>
        </p:nvGrpSpPr>
        <p:grpSpPr>
          <a:xfrm flipH="1" rot="5400000">
            <a:off x="-3516517" y="1822738"/>
            <a:ext cx="7589731" cy="1273934"/>
            <a:chOff x="-125" y="4147844"/>
            <a:chExt cx="9144255" cy="1584299"/>
          </a:xfrm>
        </p:grpSpPr>
        <p:sp>
          <p:nvSpPr>
            <p:cNvPr id="136" name="Google Shape;136;p9"/>
            <p:cNvSpPr/>
            <p:nvPr/>
          </p:nvSpPr>
          <p:spPr>
            <a:xfrm>
              <a:off x="-125" y="4147844"/>
              <a:ext cx="9144255" cy="691052"/>
            </a:xfrm>
            <a:custGeom>
              <a:rect b="b" l="l" r="r" t="t"/>
              <a:pathLst>
                <a:path extrusionOk="0" h="41705" w="285691">
                  <a:moveTo>
                    <a:pt x="0" y="1"/>
                  </a:moveTo>
                  <a:lnTo>
                    <a:pt x="0" y="4644"/>
                  </a:lnTo>
                  <a:cubicBezTo>
                    <a:pt x="16421" y="23354"/>
                    <a:pt x="33844" y="41704"/>
                    <a:pt x="57958" y="41704"/>
                  </a:cubicBezTo>
                  <a:cubicBezTo>
                    <a:pt x="60004" y="41704"/>
                    <a:pt x="62098" y="41572"/>
                    <a:pt x="64244" y="41297"/>
                  </a:cubicBezTo>
                  <a:cubicBezTo>
                    <a:pt x="76434" y="39727"/>
                    <a:pt x="85541" y="34227"/>
                    <a:pt x="96204" y="28125"/>
                  </a:cubicBezTo>
                  <a:cubicBezTo>
                    <a:pt x="108340" y="21186"/>
                    <a:pt x="119736" y="19087"/>
                    <a:pt x="133430" y="18863"/>
                  </a:cubicBezTo>
                  <a:cubicBezTo>
                    <a:pt x="134228" y="18850"/>
                    <a:pt x="135026" y="18844"/>
                    <a:pt x="135823" y="18844"/>
                  </a:cubicBezTo>
                  <a:cubicBezTo>
                    <a:pt x="166130" y="18844"/>
                    <a:pt x="195196" y="28031"/>
                    <a:pt x="225375" y="29385"/>
                  </a:cubicBezTo>
                  <a:cubicBezTo>
                    <a:pt x="227107" y="29462"/>
                    <a:pt x="228831" y="29500"/>
                    <a:pt x="230547" y="29500"/>
                  </a:cubicBezTo>
                  <a:cubicBezTo>
                    <a:pt x="249667" y="29500"/>
                    <a:pt x="267799" y="24862"/>
                    <a:pt x="285690" y="18994"/>
                  </a:cubicBezTo>
                  <a:lnTo>
                    <a:pt x="285690" y="14500"/>
                  </a:lnTo>
                  <a:cubicBezTo>
                    <a:pt x="267817" y="20521"/>
                    <a:pt x="249676" y="25280"/>
                    <a:pt x="230459" y="25280"/>
                  </a:cubicBezTo>
                  <a:cubicBezTo>
                    <a:pt x="228793" y="25280"/>
                    <a:pt x="227120" y="25244"/>
                    <a:pt x="225437" y="25171"/>
                  </a:cubicBezTo>
                  <a:cubicBezTo>
                    <a:pt x="195032" y="23828"/>
                    <a:pt x="165388" y="15731"/>
                    <a:pt x="134884" y="15731"/>
                  </a:cubicBezTo>
                  <a:cubicBezTo>
                    <a:pt x="134083" y="15731"/>
                    <a:pt x="133281" y="15737"/>
                    <a:pt x="132479" y="15748"/>
                  </a:cubicBezTo>
                  <a:cubicBezTo>
                    <a:pt x="119078" y="15940"/>
                    <a:pt x="107546" y="18001"/>
                    <a:pt x="95603" y="24636"/>
                  </a:cubicBezTo>
                  <a:cubicBezTo>
                    <a:pt x="85125" y="30453"/>
                    <a:pt x="76193" y="35542"/>
                    <a:pt x="64307" y="37082"/>
                  </a:cubicBezTo>
                  <a:cubicBezTo>
                    <a:pt x="62091" y="37369"/>
                    <a:pt x="59933" y="37506"/>
                    <a:pt x="57830" y="37506"/>
                  </a:cubicBezTo>
                  <a:cubicBezTo>
                    <a:pt x="33530" y="37506"/>
                    <a:pt x="16418" y="1916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-125" y="4329030"/>
              <a:ext cx="9144255" cy="659155"/>
            </a:xfrm>
            <a:custGeom>
              <a:rect b="b" l="l" r="r" t="t"/>
              <a:pathLst>
                <a:path extrusionOk="0" h="39780" w="285691">
                  <a:moveTo>
                    <a:pt x="0" y="1"/>
                  </a:moveTo>
                  <a:lnTo>
                    <a:pt x="0" y="5743"/>
                  </a:lnTo>
                  <a:cubicBezTo>
                    <a:pt x="16269" y="22788"/>
                    <a:pt x="33767" y="39779"/>
                    <a:pt x="56809" y="39779"/>
                  </a:cubicBezTo>
                  <a:cubicBezTo>
                    <a:pt x="58663" y="39779"/>
                    <a:pt x="60553" y="39669"/>
                    <a:pt x="62482" y="39441"/>
                  </a:cubicBezTo>
                  <a:cubicBezTo>
                    <a:pt x="76342" y="37796"/>
                    <a:pt x="86503" y="30969"/>
                    <a:pt x="98359" y="23738"/>
                  </a:cubicBezTo>
                  <a:cubicBezTo>
                    <a:pt x="111257" y="15866"/>
                    <a:pt x="123125" y="12384"/>
                    <a:pt x="137979" y="12161"/>
                  </a:cubicBezTo>
                  <a:cubicBezTo>
                    <a:pt x="138485" y="12153"/>
                    <a:pt x="138991" y="12150"/>
                    <a:pt x="139495" y="12150"/>
                  </a:cubicBezTo>
                  <a:cubicBezTo>
                    <a:pt x="171147" y="12150"/>
                    <a:pt x="200062" y="26865"/>
                    <a:pt x="231557" y="27666"/>
                  </a:cubicBezTo>
                  <a:cubicBezTo>
                    <a:pt x="232551" y="27691"/>
                    <a:pt x="233542" y="27703"/>
                    <a:pt x="234532" y="27703"/>
                  </a:cubicBezTo>
                  <a:cubicBezTo>
                    <a:pt x="252057" y="27703"/>
                    <a:pt x="268951" y="23824"/>
                    <a:pt x="285690" y="18865"/>
                  </a:cubicBezTo>
                  <a:lnTo>
                    <a:pt x="285690" y="13694"/>
                  </a:lnTo>
                  <a:cubicBezTo>
                    <a:pt x="268116" y="19184"/>
                    <a:pt x="250352" y="23518"/>
                    <a:pt x="231768" y="23518"/>
                  </a:cubicBezTo>
                  <a:cubicBezTo>
                    <a:pt x="229656" y="23518"/>
                    <a:pt x="227534" y="23462"/>
                    <a:pt x="225400" y="23346"/>
                  </a:cubicBezTo>
                  <a:cubicBezTo>
                    <a:pt x="195613" y="21713"/>
                    <a:pt x="167565" y="10597"/>
                    <a:pt x="137565" y="10597"/>
                  </a:cubicBezTo>
                  <a:cubicBezTo>
                    <a:pt x="136877" y="10597"/>
                    <a:pt x="136187" y="10603"/>
                    <a:pt x="135496" y="10615"/>
                  </a:cubicBezTo>
                  <a:cubicBezTo>
                    <a:pt x="121326" y="10858"/>
                    <a:pt x="109873" y="13341"/>
                    <a:pt x="97453" y="20770"/>
                  </a:cubicBezTo>
                  <a:cubicBezTo>
                    <a:pt x="86447" y="27350"/>
                    <a:pt x="76975" y="33519"/>
                    <a:pt x="64269" y="35257"/>
                  </a:cubicBezTo>
                  <a:cubicBezTo>
                    <a:pt x="62020" y="35564"/>
                    <a:pt x="59823" y="35711"/>
                    <a:pt x="57676" y="35711"/>
                  </a:cubicBezTo>
                  <a:cubicBezTo>
                    <a:pt x="34206" y="35711"/>
                    <a:pt x="16641" y="18163"/>
                    <a:pt x="286" y="312"/>
                  </a:cubicBezTo>
                  <a:cubicBezTo>
                    <a:pt x="192" y="212"/>
                    <a:pt x="92" y="10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-125" y="4577353"/>
              <a:ext cx="9144255" cy="713653"/>
            </a:xfrm>
            <a:custGeom>
              <a:rect b="b" l="l" r="r" t="t"/>
              <a:pathLst>
                <a:path extrusionOk="0" h="43069" w="285691">
                  <a:moveTo>
                    <a:pt x="149034" y="1"/>
                  </a:moveTo>
                  <a:cubicBezTo>
                    <a:pt x="148784" y="1"/>
                    <a:pt x="148533" y="2"/>
                    <a:pt x="148282" y="5"/>
                  </a:cubicBezTo>
                  <a:cubicBezTo>
                    <a:pt x="114361" y="439"/>
                    <a:pt x="95087" y="32425"/>
                    <a:pt x="63139" y="38036"/>
                  </a:cubicBezTo>
                  <a:cubicBezTo>
                    <a:pt x="59783" y="38625"/>
                    <a:pt x="56512" y="38903"/>
                    <a:pt x="53315" y="38903"/>
                  </a:cubicBezTo>
                  <a:cubicBezTo>
                    <a:pt x="33410" y="38903"/>
                    <a:pt x="16403" y="28137"/>
                    <a:pt x="0" y="14771"/>
                  </a:cubicBezTo>
                  <a:lnTo>
                    <a:pt x="0" y="21240"/>
                  </a:lnTo>
                  <a:cubicBezTo>
                    <a:pt x="16311" y="33281"/>
                    <a:pt x="33094" y="43069"/>
                    <a:pt x="52342" y="43069"/>
                  </a:cubicBezTo>
                  <a:cubicBezTo>
                    <a:pt x="55904" y="43069"/>
                    <a:pt x="59550" y="42733"/>
                    <a:pt x="63294" y="42015"/>
                  </a:cubicBezTo>
                  <a:cubicBezTo>
                    <a:pt x="96403" y="35659"/>
                    <a:pt x="116261" y="1035"/>
                    <a:pt x="151510" y="651"/>
                  </a:cubicBezTo>
                  <a:cubicBezTo>
                    <a:pt x="151699" y="648"/>
                    <a:pt x="151888" y="647"/>
                    <a:pt x="152076" y="647"/>
                  </a:cubicBezTo>
                  <a:cubicBezTo>
                    <a:pt x="181623" y="647"/>
                    <a:pt x="199893" y="25724"/>
                    <a:pt x="227952" y="29998"/>
                  </a:cubicBezTo>
                  <a:cubicBezTo>
                    <a:pt x="233835" y="30892"/>
                    <a:pt x="239732" y="31279"/>
                    <a:pt x="245639" y="31279"/>
                  </a:cubicBezTo>
                  <a:cubicBezTo>
                    <a:pt x="258953" y="31279"/>
                    <a:pt x="272319" y="29313"/>
                    <a:pt x="285690" y="26764"/>
                  </a:cubicBezTo>
                  <a:lnTo>
                    <a:pt x="285690" y="21377"/>
                  </a:lnTo>
                  <a:cubicBezTo>
                    <a:pt x="271332" y="24496"/>
                    <a:pt x="256956" y="26915"/>
                    <a:pt x="242516" y="26915"/>
                  </a:cubicBezTo>
                  <a:cubicBezTo>
                    <a:pt x="237617" y="26915"/>
                    <a:pt x="232711" y="26637"/>
                    <a:pt x="227796" y="26013"/>
                  </a:cubicBezTo>
                  <a:cubicBezTo>
                    <a:pt x="199390" y="22406"/>
                    <a:pt x="178541" y="1"/>
                    <a:pt x="149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3184870" y="5270304"/>
              <a:ext cx="3269438" cy="461839"/>
            </a:xfrm>
            <a:custGeom>
              <a:rect b="b" l="l" r="r" t="t"/>
              <a:pathLst>
                <a:path extrusionOk="0" h="27872" w="102146">
                  <a:moveTo>
                    <a:pt x="39808" y="0"/>
                  </a:moveTo>
                  <a:cubicBezTo>
                    <a:pt x="39515" y="0"/>
                    <a:pt x="39220" y="3"/>
                    <a:pt x="38925" y="8"/>
                  </a:cubicBezTo>
                  <a:cubicBezTo>
                    <a:pt x="21309" y="294"/>
                    <a:pt x="10397" y="10678"/>
                    <a:pt x="0" y="22043"/>
                  </a:cubicBezTo>
                  <a:cubicBezTo>
                    <a:pt x="577" y="21608"/>
                    <a:pt x="1173" y="21187"/>
                    <a:pt x="1776" y="20803"/>
                  </a:cubicBezTo>
                  <a:cubicBezTo>
                    <a:pt x="9715" y="12155"/>
                    <a:pt x="18851" y="5235"/>
                    <a:pt x="32941" y="4955"/>
                  </a:cubicBezTo>
                  <a:cubicBezTo>
                    <a:pt x="33336" y="4947"/>
                    <a:pt x="33730" y="4943"/>
                    <a:pt x="34123" y="4943"/>
                  </a:cubicBezTo>
                  <a:cubicBezTo>
                    <a:pt x="55986" y="4943"/>
                    <a:pt x="73893" y="17201"/>
                    <a:pt x="92394" y="27871"/>
                  </a:cubicBezTo>
                  <a:lnTo>
                    <a:pt x="102146" y="27871"/>
                  </a:lnTo>
                  <a:cubicBezTo>
                    <a:pt x="82129" y="16288"/>
                    <a:pt x="63971" y="0"/>
                    <a:pt x="398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2414202" y="4922635"/>
              <a:ext cx="6729801" cy="809362"/>
            </a:xfrm>
            <a:custGeom>
              <a:rect b="b" l="l" r="r" t="t"/>
              <a:pathLst>
                <a:path extrusionOk="0" h="48845" w="210257">
                  <a:moveTo>
                    <a:pt x="84413" y="1"/>
                  </a:moveTo>
                  <a:cubicBezTo>
                    <a:pt x="84359" y="1"/>
                    <a:pt x="84306" y="1"/>
                    <a:pt x="84252" y="1"/>
                  </a:cubicBezTo>
                  <a:cubicBezTo>
                    <a:pt x="49230" y="138"/>
                    <a:pt x="29597" y="35201"/>
                    <a:pt x="1" y="48844"/>
                  </a:cubicBezTo>
                  <a:lnTo>
                    <a:pt x="7220" y="48844"/>
                  </a:lnTo>
                  <a:cubicBezTo>
                    <a:pt x="31695" y="33463"/>
                    <a:pt x="49442" y="4786"/>
                    <a:pt x="80700" y="4625"/>
                  </a:cubicBezTo>
                  <a:cubicBezTo>
                    <a:pt x="80774" y="4625"/>
                    <a:pt x="80847" y="4625"/>
                    <a:pt x="80921" y="4625"/>
                  </a:cubicBezTo>
                  <a:cubicBezTo>
                    <a:pt x="113794" y="4625"/>
                    <a:pt x="125796" y="41834"/>
                    <a:pt x="156838" y="45841"/>
                  </a:cubicBezTo>
                  <a:cubicBezTo>
                    <a:pt x="165613" y="46974"/>
                    <a:pt x="174539" y="47411"/>
                    <a:pt x="183546" y="47411"/>
                  </a:cubicBezTo>
                  <a:cubicBezTo>
                    <a:pt x="192391" y="47411"/>
                    <a:pt x="201316" y="46990"/>
                    <a:pt x="210256" y="46394"/>
                  </a:cubicBezTo>
                  <a:lnTo>
                    <a:pt x="210256" y="42427"/>
                  </a:lnTo>
                  <a:cubicBezTo>
                    <a:pt x="201522" y="43029"/>
                    <a:pt x="192807" y="43452"/>
                    <a:pt x="184184" y="43452"/>
                  </a:cubicBezTo>
                  <a:cubicBezTo>
                    <a:pt x="174937" y="43452"/>
                    <a:pt x="165795" y="42966"/>
                    <a:pt x="156850" y="41694"/>
                  </a:cubicBezTo>
                  <a:cubicBezTo>
                    <a:pt x="126386" y="37363"/>
                    <a:pt x="116982" y="1"/>
                    <a:pt x="84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-125" y="4549753"/>
              <a:ext cx="9144255" cy="591184"/>
            </a:xfrm>
            <a:custGeom>
              <a:rect b="b" l="l" r="r" t="t"/>
              <a:pathLst>
                <a:path extrusionOk="0" h="35678" w="285691">
                  <a:moveTo>
                    <a:pt x="0" y="1"/>
                  </a:moveTo>
                  <a:lnTo>
                    <a:pt x="0" y="9076"/>
                  </a:lnTo>
                  <a:cubicBezTo>
                    <a:pt x="16395" y="23897"/>
                    <a:pt x="33568" y="35678"/>
                    <a:pt x="54128" y="35678"/>
                  </a:cubicBezTo>
                  <a:cubicBezTo>
                    <a:pt x="56360" y="35678"/>
                    <a:pt x="58632" y="35539"/>
                    <a:pt x="60947" y="35250"/>
                  </a:cubicBezTo>
                  <a:cubicBezTo>
                    <a:pt x="92139" y="31359"/>
                    <a:pt x="111803" y="1180"/>
                    <a:pt x="144397" y="863"/>
                  </a:cubicBezTo>
                  <a:cubicBezTo>
                    <a:pt x="144616" y="861"/>
                    <a:pt x="144835" y="860"/>
                    <a:pt x="145054" y="860"/>
                  </a:cubicBezTo>
                  <a:cubicBezTo>
                    <a:pt x="175436" y="860"/>
                    <a:pt x="199855" y="20848"/>
                    <a:pt x="229658" y="23128"/>
                  </a:cubicBezTo>
                  <a:cubicBezTo>
                    <a:pt x="232703" y="23362"/>
                    <a:pt x="235736" y="23471"/>
                    <a:pt x="238759" y="23471"/>
                  </a:cubicBezTo>
                  <a:cubicBezTo>
                    <a:pt x="254613" y="23471"/>
                    <a:pt x="270186" y="20467"/>
                    <a:pt x="285690" y="16636"/>
                  </a:cubicBezTo>
                  <a:lnTo>
                    <a:pt x="285690" y="11459"/>
                  </a:lnTo>
                  <a:cubicBezTo>
                    <a:pt x="269468" y="15848"/>
                    <a:pt x="253146" y="19296"/>
                    <a:pt x="236383" y="19296"/>
                  </a:cubicBezTo>
                  <a:cubicBezTo>
                    <a:pt x="234115" y="19296"/>
                    <a:pt x="231839" y="19233"/>
                    <a:pt x="229553" y="19100"/>
                  </a:cubicBezTo>
                  <a:cubicBezTo>
                    <a:pt x="199220" y="17340"/>
                    <a:pt x="172790" y="126"/>
                    <a:pt x="142067" y="126"/>
                  </a:cubicBezTo>
                  <a:cubicBezTo>
                    <a:pt x="141795" y="126"/>
                    <a:pt x="141523" y="127"/>
                    <a:pt x="141251" y="130"/>
                  </a:cubicBezTo>
                  <a:cubicBezTo>
                    <a:pt x="110065" y="441"/>
                    <a:pt x="90755" y="27933"/>
                    <a:pt x="60843" y="31216"/>
                  </a:cubicBezTo>
                  <a:cubicBezTo>
                    <a:pt x="59130" y="31404"/>
                    <a:pt x="57441" y="31495"/>
                    <a:pt x="55775" y="31495"/>
                  </a:cubicBezTo>
                  <a:cubicBezTo>
                    <a:pt x="33877" y="31495"/>
                    <a:pt x="15950" y="15817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-125" y="4601506"/>
              <a:ext cx="9144255" cy="841839"/>
            </a:xfrm>
            <a:custGeom>
              <a:rect b="b" l="l" r="r" t="t"/>
              <a:pathLst>
                <a:path extrusionOk="0" h="50805" w="285691">
                  <a:moveTo>
                    <a:pt x="155442" y="0"/>
                  </a:moveTo>
                  <a:cubicBezTo>
                    <a:pt x="155369" y="0"/>
                    <a:pt x="155296" y="1"/>
                    <a:pt x="155223" y="1"/>
                  </a:cubicBezTo>
                  <a:cubicBezTo>
                    <a:pt x="119413" y="168"/>
                    <a:pt x="98688" y="36672"/>
                    <a:pt x="65603" y="44816"/>
                  </a:cubicBezTo>
                  <a:cubicBezTo>
                    <a:pt x="60681" y="46027"/>
                    <a:pt x="55903" y="46579"/>
                    <a:pt x="51244" y="46579"/>
                  </a:cubicBezTo>
                  <a:cubicBezTo>
                    <a:pt x="32822" y="46579"/>
                    <a:pt x="16255" y="37962"/>
                    <a:pt x="0" y="27480"/>
                  </a:cubicBezTo>
                  <a:lnTo>
                    <a:pt x="0" y="33916"/>
                  </a:lnTo>
                  <a:cubicBezTo>
                    <a:pt x="16127" y="43157"/>
                    <a:pt x="32475" y="50804"/>
                    <a:pt x="50246" y="50804"/>
                  </a:cubicBezTo>
                  <a:cubicBezTo>
                    <a:pt x="55287" y="50804"/>
                    <a:pt x="60442" y="50189"/>
                    <a:pt x="65740" y="48820"/>
                  </a:cubicBezTo>
                  <a:cubicBezTo>
                    <a:pt x="99693" y="40043"/>
                    <a:pt x="121108" y="1285"/>
                    <a:pt x="157959" y="1179"/>
                  </a:cubicBezTo>
                  <a:cubicBezTo>
                    <a:pt x="157999" y="1179"/>
                    <a:pt x="158040" y="1179"/>
                    <a:pt x="158080" y="1179"/>
                  </a:cubicBezTo>
                  <a:cubicBezTo>
                    <a:pt x="187440" y="1179"/>
                    <a:pt x="199813" y="30523"/>
                    <a:pt x="226325" y="36920"/>
                  </a:cubicBezTo>
                  <a:cubicBezTo>
                    <a:pt x="235065" y="39030"/>
                    <a:pt x="244086" y="39853"/>
                    <a:pt x="253270" y="39853"/>
                  </a:cubicBezTo>
                  <a:cubicBezTo>
                    <a:pt x="263920" y="39853"/>
                    <a:pt x="274788" y="38746"/>
                    <a:pt x="285690" y="37256"/>
                  </a:cubicBezTo>
                  <a:lnTo>
                    <a:pt x="285690" y="31918"/>
                  </a:lnTo>
                  <a:cubicBezTo>
                    <a:pt x="273729" y="33846"/>
                    <a:pt x="261797" y="35303"/>
                    <a:pt x="250055" y="35303"/>
                  </a:cubicBezTo>
                  <a:cubicBezTo>
                    <a:pt x="241992" y="35303"/>
                    <a:pt x="234019" y="34616"/>
                    <a:pt x="226188" y="32924"/>
                  </a:cubicBezTo>
                  <a:cubicBezTo>
                    <a:pt x="199454" y="27140"/>
                    <a:pt x="184483" y="0"/>
                    <a:pt x="155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-125" y="4765717"/>
              <a:ext cx="9144255" cy="966213"/>
            </a:xfrm>
            <a:custGeom>
              <a:rect b="b" l="l" r="r" t="t"/>
              <a:pathLst>
                <a:path extrusionOk="0" h="58311" w="285691">
                  <a:moveTo>
                    <a:pt x="163145" y="1"/>
                  </a:moveTo>
                  <a:cubicBezTo>
                    <a:pt x="163066" y="1"/>
                    <a:pt x="162986" y="1"/>
                    <a:pt x="162907" y="2"/>
                  </a:cubicBezTo>
                  <a:cubicBezTo>
                    <a:pt x="122945" y="237"/>
                    <a:pt x="100829" y="44860"/>
                    <a:pt x="63505" y="53276"/>
                  </a:cubicBezTo>
                  <a:cubicBezTo>
                    <a:pt x="58366" y="54436"/>
                    <a:pt x="53267" y="54953"/>
                    <a:pt x="48202" y="54953"/>
                  </a:cubicBezTo>
                  <a:cubicBezTo>
                    <a:pt x="31888" y="54953"/>
                    <a:pt x="15915" y="49588"/>
                    <a:pt x="0" y="43023"/>
                  </a:cubicBezTo>
                  <a:lnTo>
                    <a:pt x="0" y="47219"/>
                  </a:lnTo>
                  <a:cubicBezTo>
                    <a:pt x="12371" y="52277"/>
                    <a:pt x="24773" y="56604"/>
                    <a:pt x="37317" y="58310"/>
                  </a:cubicBezTo>
                  <a:lnTo>
                    <a:pt x="58887" y="58310"/>
                  </a:lnTo>
                  <a:cubicBezTo>
                    <a:pt x="60471" y="58075"/>
                    <a:pt x="62053" y="57783"/>
                    <a:pt x="63642" y="57430"/>
                  </a:cubicBezTo>
                  <a:cubicBezTo>
                    <a:pt x="100885" y="49093"/>
                    <a:pt x="122380" y="4371"/>
                    <a:pt x="162323" y="4197"/>
                  </a:cubicBezTo>
                  <a:cubicBezTo>
                    <a:pt x="162384" y="4196"/>
                    <a:pt x="162445" y="4196"/>
                    <a:pt x="162505" y="4196"/>
                  </a:cubicBezTo>
                  <a:cubicBezTo>
                    <a:pt x="195055" y="4196"/>
                    <a:pt x="201982" y="41914"/>
                    <a:pt x="232204" y="46251"/>
                  </a:cubicBezTo>
                  <a:cubicBezTo>
                    <a:pt x="241165" y="47537"/>
                    <a:pt x="250329" y="48028"/>
                    <a:pt x="259602" y="48028"/>
                  </a:cubicBezTo>
                  <a:cubicBezTo>
                    <a:pt x="268230" y="48028"/>
                    <a:pt x="276951" y="47603"/>
                    <a:pt x="285690" y="46996"/>
                  </a:cubicBezTo>
                  <a:lnTo>
                    <a:pt x="285690" y="42650"/>
                  </a:lnTo>
                  <a:cubicBezTo>
                    <a:pt x="276677" y="43265"/>
                    <a:pt x="267681" y="43703"/>
                    <a:pt x="258766" y="43703"/>
                  </a:cubicBezTo>
                  <a:cubicBezTo>
                    <a:pt x="249772" y="43703"/>
                    <a:pt x="240860" y="43257"/>
                    <a:pt x="232098" y="42098"/>
                  </a:cubicBezTo>
                  <a:cubicBezTo>
                    <a:pt x="201793" y="38097"/>
                    <a:pt x="195821" y="1"/>
                    <a:pt x="163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-125" y="4659542"/>
              <a:ext cx="9144255" cy="934415"/>
            </a:xfrm>
            <a:custGeom>
              <a:rect b="b" l="l" r="r" t="t"/>
              <a:pathLst>
                <a:path extrusionOk="0" h="56392" w="285691">
                  <a:moveTo>
                    <a:pt x="160663" y="0"/>
                  </a:moveTo>
                  <a:cubicBezTo>
                    <a:pt x="160594" y="0"/>
                    <a:pt x="160524" y="0"/>
                    <a:pt x="160454" y="1"/>
                  </a:cubicBezTo>
                  <a:cubicBezTo>
                    <a:pt x="121759" y="181"/>
                    <a:pt x="99737" y="42197"/>
                    <a:pt x="63599" y="50514"/>
                  </a:cubicBezTo>
                  <a:cubicBezTo>
                    <a:pt x="58612" y="51660"/>
                    <a:pt x="53729" y="52176"/>
                    <a:pt x="48931" y="52176"/>
                  </a:cubicBezTo>
                  <a:cubicBezTo>
                    <a:pt x="31859" y="52176"/>
                    <a:pt x="15854" y="45645"/>
                    <a:pt x="0" y="37751"/>
                  </a:cubicBezTo>
                  <a:lnTo>
                    <a:pt x="0" y="43444"/>
                  </a:lnTo>
                  <a:cubicBezTo>
                    <a:pt x="15801" y="50536"/>
                    <a:pt x="31700" y="56392"/>
                    <a:pt x="48318" y="56392"/>
                  </a:cubicBezTo>
                  <a:cubicBezTo>
                    <a:pt x="53340" y="56392"/>
                    <a:pt x="58428" y="55857"/>
                    <a:pt x="63599" y="54660"/>
                  </a:cubicBezTo>
                  <a:cubicBezTo>
                    <a:pt x="100364" y="46144"/>
                    <a:pt x="122622" y="2626"/>
                    <a:pt x="162013" y="2453"/>
                  </a:cubicBezTo>
                  <a:cubicBezTo>
                    <a:pt x="162075" y="2453"/>
                    <a:pt x="162137" y="2452"/>
                    <a:pt x="162200" y="2452"/>
                  </a:cubicBezTo>
                  <a:cubicBezTo>
                    <a:pt x="194345" y="2452"/>
                    <a:pt x="202244" y="39281"/>
                    <a:pt x="232178" y="43500"/>
                  </a:cubicBezTo>
                  <a:cubicBezTo>
                    <a:pt x="240416" y="44662"/>
                    <a:pt x="248768" y="45116"/>
                    <a:pt x="257187" y="45116"/>
                  </a:cubicBezTo>
                  <a:cubicBezTo>
                    <a:pt x="266626" y="45116"/>
                    <a:pt x="276150" y="44545"/>
                    <a:pt x="285690" y="43761"/>
                  </a:cubicBezTo>
                  <a:lnTo>
                    <a:pt x="285690" y="38963"/>
                  </a:lnTo>
                  <a:cubicBezTo>
                    <a:pt x="275292" y="40006"/>
                    <a:pt x="264910" y="40784"/>
                    <a:pt x="254613" y="40784"/>
                  </a:cubicBezTo>
                  <a:cubicBezTo>
                    <a:pt x="247084" y="40784"/>
                    <a:pt x="239602" y="40368"/>
                    <a:pt x="232190" y="39335"/>
                  </a:cubicBezTo>
                  <a:cubicBezTo>
                    <a:pt x="202480" y="35198"/>
                    <a:pt x="192336" y="0"/>
                    <a:pt x="160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2832230" y="5092913"/>
              <a:ext cx="4322229" cy="639155"/>
            </a:xfrm>
            <a:custGeom>
              <a:rect b="b" l="l" r="r" t="t"/>
              <a:pathLst>
                <a:path extrusionOk="0" h="38573" w="135038">
                  <a:moveTo>
                    <a:pt x="62560" y="1"/>
                  </a:moveTo>
                  <a:cubicBezTo>
                    <a:pt x="62435" y="1"/>
                    <a:pt x="62309" y="1"/>
                    <a:pt x="62184" y="2"/>
                  </a:cubicBezTo>
                  <a:cubicBezTo>
                    <a:pt x="34922" y="226"/>
                    <a:pt x="19504" y="22956"/>
                    <a:pt x="0" y="38572"/>
                  </a:cubicBezTo>
                  <a:lnTo>
                    <a:pt x="3315" y="38572"/>
                  </a:lnTo>
                  <a:cubicBezTo>
                    <a:pt x="19192" y="23657"/>
                    <a:pt x="32705" y="5148"/>
                    <a:pt x="56839" y="4862"/>
                  </a:cubicBezTo>
                  <a:cubicBezTo>
                    <a:pt x="57029" y="4859"/>
                    <a:pt x="57218" y="4858"/>
                    <a:pt x="57406" y="4858"/>
                  </a:cubicBezTo>
                  <a:cubicBezTo>
                    <a:pt x="84480" y="4858"/>
                    <a:pt x="101892" y="27237"/>
                    <a:pt x="124274" y="38572"/>
                  </a:cubicBezTo>
                  <a:lnTo>
                    <a:pt x="135037" y="38572"/>
                  </a:lnTo>
                  <a:cubicBezTo>
                    <a:pt x="108586" y="29987"/>
                    <a:pt x="92913" y="1"/>
                    <a:pt x="62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9"/>
          <p:cNvSpPr/>
          <p:nvPr/>
        </p:nvSpPr>
        <p:spPr>
          <a:xfrm>
            <a:off x="2433834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2127484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1821134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2740184" y="4390554"/>
            <a:ext cx="255542" cy="435892"/>
          </a:xfrm>
          <a:custGeom>
            <a:rect b="b" l="l" r="r" t="t"/>
            <a:pathLst>
              <a:path extrusionOk="0" h="22342" w="13098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3562350" y="3458454"/>
            <a:ext cx="4866600" cy="1229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52" name="Google Shape;152;p10"/>
          <p:cNvCxnSpPr>
            <a:stCxn id="153" idx="4"/>
          </p:cNvCxnSpPr>
          <p:nvPr/>
        </p:nvCxnSpPr>
        <p:spPr>
          <a:xfrm flipH="1" rot="-5400000">
            <a:off x="6174399" y="1618800"/>
            <a:ext cx="818700" cy="5319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4" name="Google Shape;154;p10"/>
          <p:cNvGrpSpPr/>
          <p:nvPr/>
        </p:nvGrpSpPr>
        <p:grpSpPr>
          <a:xfrm>
            <a:off x="3733296" y="3563764"/>
            <a:ext cx="382141" cy="382054"/>
            <a:chOff x="3733296" y="3676735"/>
            <a:chExt cx="382141" cy="382054"/>
          </a:xfrm>
        </p:grpSpPr>
        <p:grpSp>
          <p:nvGrpSpPr>
            <p:cNvPr id="155" name="Google Shape;155;p10"/>
            <p:cNvGrpSpPr/>
            <p:nvPr/>
          </p:nvGrpSpPr>
          <p:grpSpPr>
            <a:xfrm rot="-2699229">
              <a:off x="3787101" y="3734844"/>
              <a:ext cx="274531" cy="265837"/>
              <a:chOff x="6021400" y="1654100"/>
              <a:chExt cx="435350" cy="421375"/>
            </a:xfrm>
          </p:grpSpPr>
          <p:sp>
            <p:nvSpPr>
              <p:cNvPr id="156" name="Google Shape;156;p10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0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0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" name="Google Shape;153;p10"/>
            <p:cNvSpPr/>
            <p:nvPr/>
          </p:nvSpPr>
          <p:spPr>
            <a:xfrm>
              <a:off x="3809199" y="3753172"/>
              <a:ext cx="229200" cy="2292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b="1"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sz="2800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sz="2800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sz="2800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sz="2800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sz="2800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sz="2800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sz="2800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sz="2800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●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○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■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●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○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■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●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○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Jura"/>
              <a:buChar char="■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5" name="Google Shape;48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6" name="Google Shape;48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6" name="Google Shape;53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7" name="Google Shape;53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gif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9" Type="http://schemas.openxmlformats.org/officeDocument/2006/relationships/image" Target="../media/image27.png"/><Relationship Id="rId5" Type="http://schemas.openxmlformats.org/officeDocument/2006/relationships/image" Target="../media/image21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2.png"/><Relationship Id="rId11" Type="http://schemas.openxmlformats.org/officeDocument/2006/relationships/image" Target="../media/image25.png"/><Relationship Id="rId10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jpg"/><Relationship Id="rId4" Type="http://schemas.openxmlformats.org/officeDocument/2006/relationships/image" Target="../media/image38.jpg"/><Relationship Id="rId5" Type="http://schemas.openxmlformats.org/officeDocument/2006/relationships/image" Target="../media/image3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6.png"/><Relationship Id="rId4" Type="http://schemas.openxmlformats.org/officeDocument/2006/relationships/image" Target="../media/image18.png"/><Relationship Id="rId5" Type="http://schemas.openxmlformats.org/officeDocument/2006/relationships/image" Target="../media/image3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33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Relationship Id="rId7" Type="http://schemas.openxmlformats.org/officeDocument/2006/relationships/image" Target="../media/image35.png"/><Relationship Id="rId8" Type="http://schemas.openxmlformats.org/officeDocument/2006/relationships/image" Target="../media/image34.png"/><Relationship Id="rId11" Type="http://schemas.openxmlformats.org/officeDocument/2006/relationships/image" Target="../media/image31.png"/><Relationship Id="rId10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6"/>
          <p:cNvSpPr/>
          <p:nvPr/>
        </p:nvSpPr>
        <p:spPr>
          <a:xfrm>
            <a:off x="7075550" y="331500"/>
            <a:ext cx="1763700" cy="19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6"/>
          <p:cNvSpPr txBox="1"/>
          <p:nvPr>
            <p:ph type="ctrTitle"/>
          </p:nvPr>
        </p:nvSpPr>
        <p:spPr>
          <a:xfrm>
            <a:off x="745650" y="1202625"/>
            <a:ext cx="5218500" cy="25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EB Garamond"/>
                <a:ea typeface="EB Garamond"/>
                <a:cs typeface="EB Garamond"/>
                <a:sym typeface="EB Garamond"/>
              </a:rPr>
              <a:t>        </a:t>
            </a:r>
            <a:r>
              <a:rPr lang="en" sz="5900">
                <a:solidFill>
                  <a:schemeClr val="accent1"/>
                </a:solidFill>
                <a:latin typeface="EB Garamond"/>
                <a:ea typeface="EB Garamond"/>
                <a:cs typeface="EB Garamond"/>
                <a:sym typeface="EB Garamond"/>
              </a:rPr>
              <a:t>Twire</a:t>
            </a:r>
            <a:r>
              <a:rPr lang="en" sz="59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sz="59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500">
                <a:latin typeface="Montserrat"/>
                <a:ea typeface="Montserrat"/>
                <a:cs typeface="Montserrat"/>
                <a:sym typeface="Montserrat"/>
              </a:rPr>
              <a:t>Anywhere Anytime</a:t>
            </a:r>
            <a:r>
              <a:rPr lang="en" sz="43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sz="4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589" name="Google Shape;589;p56"/>
          <p:cNvGrpSpPr/>
          <p:nvPr/>
        </p:nvGrpSpPr>
        <p:grpSpPr>
          <a:xfrm>
            <a:off x="5699432" y="2575001"/>
            <a:ext cx="674028" cy="673984"/>
            <a:chOff x="4748707" y="2755189"/>
            <a:chExt cx="674028" cy="673984"/>
          </a:xfrm>
        </p:grpSpPr>
        <p:sp>
          <p:nvSpPr>
            <p:cNvPr id="590" name="Google Shape;590;p56"/>
            <p:cNvSpPr/>
            <p:nvPr/>
          </p:nvSpPr>
          <p:spPr>
            <a:xfrm>
              <a:off x="4880963" y="2887438"/>
              <a:ext cx="409500" cy="4095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1" name="Google Shape;591;p56"/>
            <p:cNvGrpSpPr/>
            <p:nvPr/>
          </p:nvGrpSpPr>
          <p:grpSpPr>
            <a:xfrm flipH="1" rot="-2699781">
              <a:off x="4843559" y="2857748"/>
              <a:ext cx="484323" cy="468865"/>
              <a:chOff x="6021400" y="1654100"/>
              <a:chExt cx="435350" cy="421375"/>
            </a:xfrm>
          </p:grpSpPr>
          <p:sp>
            <p:nvSpPr>
              <p:cNvPr id="592" name="Google Shape;592;p56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56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56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595" name="Google Shape;595;p56"/>
          <p:cNvCxnSpPr/>
          <p:nvPr/>
        </p:nvCxnSpPr>
        <p:spPr>
          <a:xfrm flipH="1" rot="10800000">
            <a:off x="6119150" y="2240700"/>
            <a:ext cx="2508600" cy="662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6" name="Google Shape;596;p56"/>
          <p:cNvGrpSpPr/>
          <p:nvPr/>
        </p:nvGrpSpPr>
        <p:grpSpPr>
          <a:xfrm>
            <a:off x="7404744" y="751902"/>
            <a:ext cx="1105317" cy="1068400"/>
            <a:chOff x="6217250" y="1935750"/>
            <a:chExt cx="339575" cy="377300"/>
          </a:xfrm>
        </p:grpSpPr>
        <p:sp>
          <p:nvSpPr>
            <p:cNvPr id="597" name="Google Shape;597;p56"/>
            <p:cNvSpPr/>
            <p:nvPr/>
          </p:nvSpPr>
          <p:spPr>
            <a:xfrm>
              <a:off x="6447925" y="1935750"/>
              <a:ext cx="90050" cy="66125"/>
            </a:xfrm>
            <a:custGeom>
              <a:rect b="b" l="l" r="r" t="t"/>
              <a:pathLst>
                <a:path extrusionOk="0" h="2645" w="3602">
                  <a:moveTo>
                    <a:pt x="3602" y="479"/>
                  </a:moveTo>
                  <a:lnTo>
                    <a:pt x="3602" y="2645"/>
                  </a:lnTo>
                  <a:lnTo>
                    <a:pt x="2730" y="2645"/>
                  </a:lnTo>
                  <a:lnTo>
                    <a:pt x="2730" y="473"/>
                  </a:lnTo>
                  <a:cubicBezTo>
                    <a:pt x="2730" y="210"/>
                    <a:pt x="2957" y="1"/>
                    <a:pt x="3221" y="31"/>
                  </a:cubicBezTo>
                  <a:cubicBezTo>
                    <a:pt x="3442" y="62"/>
                    <a:pt x="3602" y="258"/>
                    <a:pt x="3602" y="479"/>
                  </a:cubicBezTo>
                  <a:close/>
                  <a:moveTo>
                    <a:pt x="872" y="479"/>
                  </a:moveTo>
                  <a:lnTo>
                    <a:pt x="872" y="2645"/>
                  </a:lnTo>
                  <a:lnTo>
                    <a:pt x="1" y="2645"/>
                  </a:lnTo>
                  <a:lnTo>
                    <a:pt x="1" y="473"/>
                  </a:lnTo>
                  <a:cubicBezTo>
                    <a:pt x="1" y="210"/>
                    <a:pt x="227" y="1"/>
                    <a:pt x="491" y="31"/>
                  </a:cubicBezTo>
                  <a:cubicBezTo>
                    <a:pt x="712" y="62"/>
                    <a:pt x="872" y="258"/>
                    <a:pt x="872" y="4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56"/>
            <p:cNvSpPr/>
            <p:nvPr/>
          </p:nvSpPr>
          <p:spPr>
            <a:xfrm>
              <a:off x="6261275" y="2103550"/>
              <a:ext cx="242675" cy="209500"/>
            </a:xfrm>
            <a:custGeom>
              <a:rect b="b" l="l" r="r" t="t"/>
              <a:pathLst>
                <a:path extrusionOk="0" h="8380" w="9707">
                  <a:moveTo>
                    <a:pt x="903" y="6890"/>
                  </a:moveTo>
                  <a:cubicBezTo>
                    <a:pt x="903" y="7153"/>
                    <a:pt x="1148" y="7374"/>
                    <a:pt x="1424" y="7319"/>
                  </a:cubicBezTo>
                  <a:cubicBezTo>
                    <a:pt x="1632" y="7275"/>
                    <a:pt x="1773" y="7085"/>
                    <a:pt x="1773" y="6878"/>
                  </a:cubicBezTo>
                  <a:lnTo>
                    <a:pt x="1773" y="3300"/>
                  </a:lnTo>
                  <a:cubicBezTo>
                    <a:pt x="1773" y="2546"/>
                    <a:pt x="2412" y="1932"/>
                    <a:pt x="3172" y="1982"/>
                  </a:cubicBezTo>
                  <a:cubicBezTo>
                    <a:pt x="3871" y="2019"/>
                    <a:pt x="4418" y="2620"/>
                    <a:pt x="4418" y="3319"/>
                  </a:cubicBezTo>
                  <a:lnTo>
                    <a:pt x="4418" y="6884"/>
                  </a:lnTo>
                  <a:cubicBezTo>
                    <a:pt x="4418" y="7147"/>
                    <a:pt x="4663" y="7368"/>
                    <a:pt x="4939" y="7312"/>
                  </a:cubicBezTo>
                  <a:cubicBezTo>
                    <a:pt x="5142" y="7269"/>
                    <a:pt x="5289" y="7080"/>
                    <a:pt x="5289" y="6870"/>
                  </a:cubicBezTo>
                  <a:lnTo>
                    <a:pt x="5289" y="3313"/>
                  </a:lnTo>
                  <a:cubicBezTo>
                    <a:pt x="5289" y="2699"/>
                    <a:pt x="5700" y="2153"/>
                    <a:pt x="6295" y="2012"/>
                  </a:cubicBezTo>
                  <a:cubicBezTo>
                    <a:pt x="7172" y="1798"/>
                    <a:pt x="7963" y="2467"/>
                    <a:pt x="7963" y="3307"/>
                  </a:cubicBezTo>
                  <a:lnTo>
                    <a:pt x="7963" y="6878"/>
                  </a:lnTo>
                  <a:cubicBezTo>
                    <a:pt x="7963" y="7085"/>
                    <a:pt x="8104" y="7275"/>
                    <a:pt x="8313" y="7319"/>
                  </a:cubicBezTo>
                  <a:cubicBezTo>
                    <a:pt x="8583" y="7374"/>
                    <a:pt x="8835" y="7153"/>
                    <a:pt x="8835" y="6884"/>
                  </a:cubicBezTo>
                  <a:lnTo>
                    <a:pt x="8835" y="1252"/>
                  </a:lnTo>
                  <a:lnTo>
                    <a:pt x="9706" y="1252"/>
                  </a:lnTo>
                  <a:lnTo>
                    <a:pt x="9706" y="6865"/>
                  </a:lnTo>
                  <a:cubicBezTo>
                    <a:pt x="9706" y="7552"/>
                    <a:pt x="9191" y="8135"/>
                    <a:pt x="8509" y="8203"/>
                  </a:cubicBezTo>
                  <a:cubicBezTo>
                    <a:pt x="7724" y="8276"/>
                    <a:pt x="7062" y="7657"/>
                    <a:pt x="7062" y="6884"/>
                  </a:cubicBezTo>
                  <a:lnTo>
                    <a:pt x="7062" y="3294"/>
                  </a:lnTo>
                  <a:cubicBezTo>
                    <a:pt x="7062" y="3031"/>
                    <a:pt x="6816" y="2816"/>
                    <a:pt x="6541" y="2872"/>
                  </a:cubicBezTo>
                  <a:cubicBezTo>
                    <a:pt x="6332" y="2908"/>
                    <a:pt x="6190" y="3098"/>
                    <a:pt x="6190" y="3313"/>
                  </a:cubicBezTo>
                  <a:lnTo>
                    <a:pt x="6190" y="6870"/>
                  </a:lnTo>
                  <a:cubicBezTo>
                    <a:pt x="6190" y="7484"/>
                    <a:pt x="5779" y="8025"/>
                    <a:pt x="5185" y="8172"/>
                  </a:cubicBezTo>
                  <a:cubicBezTo>
                    <a:pt x="4307" y="8380"/>
                    <a:pt x="3517" y="7717"/>
                    <a:pt x="3517" y="6878"/>
                  </a:cubicBezTo>
                  <a:lnTo>
                    <a:pt x="3517" y="3313"/>
                  </a:lnTo>
                  <a:cubicBezTo>
                    <a:pt x="3517" y="3098"/>
                    <a:pt x="3375" y="2908"/>
                    <a:pt x="3166" y="2872"/>
                  </a:cubicBezTo>
                  <a:cubicBezTo>
                    <a:pt x="2891" y="2816"/>
                    <a:pt x="2645" y="3031"/>
                    <a:pt x="2645" y="3294"/>
                  </a:cubicBezTo>
                  <a:lnTo>
                    <a:pt x="2645" y="6890"/>
                  </a:lnTo>
                  <a:cubicBezTo>
                    <a:pt x="2645" y="7614"/>
                    <a:pt x="2050" y="8209"/>
                    <a:pt x="1326" y="8209"/>
                  </a:cubicBezTo>
                  <a:cubicBezTo>
                    <a:pt x="595" y="8209"/>
                    <a:pt x="1" y="7614"/>
                    <a:pt x="1" y="6890"/>
                  </a:cubicBezTo>
                  <a:lnTo>
                    <a:pt x="1" y="1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56"/>
            <p:cNvSpPr/>
            <p:nvPr/>
          </p:nvSpPr>
          <p:spPr>
            <a:xfrm>
              <a:off x="6217250" y="1996825"/>
              <a:ext cx="110300" cy="110300"/>
            </a:xfrm>
            <a:custGeom>
              <a:rect b="b" l="l" r="r" t="t"/>
              <a:pathLst>
                <a:path extrusionOk="0" h="4412" w="4412">
                  <a:moveTo>
                    <a:pt x="2209" y="4411"/>
                  </a:moveTo>
                  <a:cubicBezTo>
                    <a:pt x="3424" y="4411"/>
                    <a:pt x="4412" y="3423"/>
                    <a:pt x="4412" y="2208"/>
                  </a:cubicBezTo>
                  <a:cubicBezTo>
                    <a:pt x="4412" y="994"/>
                    <a:pt x="3424" y="0"/>
                    <a:pt x="2209" y="0"/>
                  </a:cubicBezTo>
                  <a:cubicBezTo>
                    <a:pt x="995" y="0"/>
                    <a:pt x="1" y="994"/>
                    <a:pt x="1" y="2208"/>
                  </a:cubicBezTo>
                  <a:cubicBezTo>
                    <a:pt x="1" y="3423"/>
                    <a:pt x="995" y="4411"/>
                    <a:pt x="2209" y="44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56"/>
            <p:cNvSpPr/>
            <p:nvPr/>
          </p:nvSpPr>
          <p:spPr>
            <a:xfrm>
              <a:off x="6263425" y="1996825"/>
              <a:ext cx="64125" cy="110300"/>
            </a:xfrm>
            <a:custGeom>
              <a:rect b="b" l="l" r="r" t="t"/>
              <a:pathLst>
                <a:path extrusionOk="0" h="4412" w="2565">
                  <a:moveTo>
                    <a:pt x="362" y="0"/>
                  </a:moveTo>
                  <a:cubicBezTo>
                    <a:pt x="1577" y="0"/>
                    <a:pt x="2565" y="988"/>
                    <a:pt x="2565" y="2208"/>
                  </a:cubicBezTo>
                  <a:cubicBezTo>
                    <a:pt x="2565" y="3423"/>
                    <a:pt x="1577" y="4411"/>
                    <a:pt x="362" y="4411"/>
                  </a:cubicBezTo>
                  <a:cubicBezTo>
                    <a:pt x="240" y="4411"/>
                    <a:pt x="118" y="4404"/>
                    <a:pt x="0" y="4380"/>
                  </a:cubicBezTo>
                  <a:cubicBezTo>
                    <a:pt x="1044" y="4208"/>
                    <a:pt x="1840" y="3299"/>
                    <a:pt x="1840" y="2208"/>
                  </a:cubicBezTo>
                  <a:cubicBezTo>
                    <a:pt x="1840" y="1116"/>
                    <a:pt x="1044" y="208"/>
                    <a:pt x="0" y="31"/>
                  </a:cubicBezTo>
                  <a:cubicBezTo>
                    <a:pt x="118" y="12"/>
                    <a:pt x="240" y="0"/>
                    <a:pt x="3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56"/>
            <p:cNvSpPr/>
            <p:nvPr/>
          </p:nvSpPr>
          <p:spPr>
            <a:xfrm>
              <a:off x="6252225" y="2016150"/>
              <a:ext cx="40075" cy="71725"/>
            </a:xfrm>
            <a:custGeom>
              <a:rect b="b" l="l" r="r" t="t"/>
              <a:pathLst>
                <a:path extrusionOk="0" h="2869" w="1603">
                  <a:moveTo>
                    <a:pt x="1013" y="1"/>
                  </a:moveTo>
                  <a:cubicBezTo>
                    <a:pt x="950" y="1"/>
                    <a:pt x="889" y="27"/>
                    <a:pt x="847" y="80"/>
                  </a:cubicBezTo>
                  <a:lnTo>
                    <a:pt x="74" y="1054"/>
                  </a:lnTo>
                  <a:cubicBezTo>
                    <a:pt x="0" y="1147"/>
                    <a:pt x="20" y="1288"/>
                    <a:pt x="111" y="1362"/>
                  </a:cubicBezTo>
                  <a:cubicBezTo>
                    <a:pt x="130" y="1374"/>
                    <a:pt x="142" y="1380"/>
                    <a:pt x="161" y="1385"/>
                  </a:cubicBezTo>
                  <a:lnTo>
                    <a:pt x="1013" y="1767"/>
                  </a:lnTo>
                  <a:lnTo>
                    <a:pt x="419" y="2515"/>
                  </a:lnTo>
                  <a:cubicBezTo>
                    <a:pt x="338" y="2613"/>
                    <a:pt x="357" y="2747"/>
                    <a:pt x="448" y="2821"/>
                  </a:cubicBezTo>
                  <a:cubicBezTo>
                    <a:pt x="490" y="2853"/>
                    <a:pt x="540" y="2868"/>
                    <a:pt x="588" y="2868"/>
                  </a:cubicBezTo>
                  <a:cubicBezTo>
                    <a:pt x="652" y="2868"/>
                    <a:pt x="714" y="2840"/>
                    <a:pt x="756" y="2784"/>
                  </a:cubicBezTo>
                  <a:lnTo>
                    <a:pt x="1515" y="1827"/>
                  </a:lnTo>
                  <a:cubicBezTo>
                    <a:pt x="1529" y="1809"/>
                    <a:pt x="1546" y="1790"/>
                    <a:pt x="1552" y="1767"/>
                  </a:cubicBezTo>
                  <a:cubicBezTo>
                    <a:pt x="1602" y="1656"/>
                    <a:pt x="1552" y="1527"/>
                    <a:pt x="1442" y="1478"/>
                  </a:cubicBezTo>
                  <a:lnTo>
                    <a:pt x="589" y="1104"/>
                  </a:lnTo>
                  <a:lnTo>
                    <a:pt x="1184" y="349"/>
                  </a:lnTo>
                  <a:cubicBezTo>
                    <a:pt x="1265" y="258"/>
                    <a:pt x="1246" y="122"/>
                    <a:pt x="1155" y="49"/>
                  </a:cubicBezTo>
                  <a:cubicBezTo>
                    <a:pt x="1112" y="16"/>
                    <a:pt x="1062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56"/>
            <p:cNvSpPr/>
            <p:nvPr/>
          </p:nvSpPr>
          <p:spPr>
            <a:xfrm>
              <a:off x="6470450" y="2108000"/>
              <a:ext cx="45125" cy="30550"/>
            </a:xfrm>
            <a:custGeom>
              <a:rect b="b" l="l" r="r" t="t"/>
              <a:pathLst>
                <a:path extrusionOk="0" h="1222" w="1805">
                  <a:moveTo>
                    <a:pt x="1804" y="1"/>
                  </a:moveTo>
                  <a:lnTo>
                    <a:pt x="1804" y="921"/>
                  </a:lnTo>
                  <a:cubicBezTo>
                    <a:pt x="1804" y="1086"/>
                    <a:pt x="1670" y="1221"/>
                    <a:pt x="1504" y="1221"/>
                  </a:cubicBezTo>
                  <a:lnTo>
                    <a:pt x="303" y="1221"/>
                  </a:lnTo>
                  <a:cubicBezTo>
                    <a:pt x="136" y="1221"/>
                    <a:pt x="1" y="1086"/>
                    <a:pt x="1" y="92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56"/>
            <p:cNvSpPr/>
            <p:nvPr/>
          </p:nvSpPr>
          <p:spPr>
            <a:xfrm>
              <a:off x="6489775" y="2108000"/>
              <a:ext cx="25800" cy="30550"/>
            </a:xfrm>
            <a:custGeom>
              <a:rect b="b" l="l" r="r" t="t"/>
              <a:pathLst>
                <a:path extrusionOk="0" h="1222" w="1032">
                  <a:moveTo>
                    <a:pt x="1031" y="1"/>
                  </a:moveTo>
                  <a:lnTo>
                    <a:pt x="1031" y="921"/>
                  </a:lnTo>
                  <a:cubicBezTo>
                    <a:pt x="1031" y="1086"/>
                    <a:pt x="897" y="1221"/>
                    <a:pt x="731" y="1221"/>
                  </a:cubicBezTo>
                  <a:lnTo>
                    <a:pt x="1" y="1221"/>
                  </a:lnTo>
                  <a:cubicBezTo>
                    <a:pt x="167" y="1221"/>
                    <a:pt x="303" y="1086"/>
                    <a:pt x="303" y="921"/>
                  </a:cubicBezTo>
                  <a:lnTo>
                    <a:pt x="3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56"/>
            <p:cNvSpPr/>
            <p:nvPr/>
          </p:nvSpPr>
          <p:spPr>
            <a:xfrm>
              <a:off x="6438575" y="2027325"/>
              <a:ext cx="108125" cy="84400"/>
            </a:xfrm>
            <a:custGeom>
              <a:rect b="b" l="l" r="r" t="t"/>
              <a:pathLst>
                <a:path extrusionOk="0" h="3376" w="4325">
                  <a:moveTo>
                    <a:pt x="4325" y="1"/>
                  </a:moveTo>
                  <a:lnTo>
                    <a:pt x="4325" y="1399"/>
                  </a:lnTo>
                  <a:cubicBezTo>
                    <a:pt x="4325" y="2271"/>
                    <a:pt x="3810" y="3025"/>
                    <a:pt x="3062" y="3375"/>
                  </a:cubicBezTo>
                  <a:lnTo>
                    <a:pt x="1258" y="3375"/>
                  </a:lnTo>
                  <a:cubicBezTo>
                    <a:pt x="516" y="3025"/>
                    <a:pt x="1" y="2271"/>
                    <a:pt x="1" y="13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56"/>
            <p:cNvSpPr/>
            <p:nvPr/>
          </p:nvSpPr>
          <p:spPr>
            <a:xfrm>
              <a:off x="6497625" y="2031000"/>
              <a:ext cx="49850" cy="80725"/>
            </a:xfrm>
            <a:custGeom>
              <a:rect b="b" l="l" r="r" t="t"/>
              <a:pathLst>
                <a:path extrusionOk="0" h="3229" w="1994">
                  <a:moveTo>
                    <a:pt x="1994" y="1"/>
                  </a:moveTo>
                  <a:lnTo>
                    <a:pt x="1994" y="1246"/>
                  </a:lnTo>
                  <a:cubicBezTo>
                    <a:pt x="1994" y="2124"/>
                    <a:pt x="1473" y="2878"/>
                    <a:pt x="731" y="3228"/>
                  </a:cubicBezTo>
                  <a:lnTo>
                    <a:pt x="0" y="3228"/>
                  </a:lnTo>
                  <a:cubicBezTo>
                    <a:pt x="748" y="2878"/>
                    <a:pt x="1269" y="2124"/>
                    <a:pt x="1269" y="1246"/>
                  </a:cubicBezTo>
                  <a:lnTo>
                    <a:pt x="12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56"/>
            <p:cNvSpPr/>
            <p:nvPr/>
          </p:nvSpPr>
          <p:spPr>
            <a:xfrm>
              <a:off x="6429050" y="1998325"/>
              <a:ext cx="127775" cy="32700"/>
            </a:xfrm>
            <a:custGeom>
              <a:rect b="b" l="l" r="r" t="t"/>
              <a:pathLst>
                <a:path extrusionOk="0" h="1308" w="5111">
                  <a:moveTo>
                    <a:pt x="0" y="750"/>
                  </a:moveTo>
                  <a:cubicBezTo>
                    <a:pt x="0" y="823"/>
                    <a:pt x="25" y="897"/>
                    <a:pt x="81" y="952"/>
                  </a:cubicBezTo>
                  <a:lnTo>
                    <a:pt x="388" y="1308"/>
                  </a:lnTo>
                  <a:lnTo>
                    <a:pt x="4731" y="1308"/>
                  </a:lnTo>
                  <a:lnTo>
                    <a:pt x="5037" y="952"/>
                  </a:lnTo>
                  <a:cubicBezTo>
                    <a:pt x="5087" y="897"/>
                    <a:pt x="5111" y="823"/>
                    <a:pt x="5111" y="750"/>
                  </a:cubicBezTo>
                  <a:lnTo>
                    <a:pt x="5111" y="235"/>
                  </a:lnTo>
                  <a:cubicBezTo>
                    <a:pt x="5111" y="105"/>
                    <a:pt x="5006" y="0"/>
                    <a:pt x="4884" y="0"/>
                  </a:cubicBezTo>
                  <a:lnTo>
                    <a:pt x="235" y="0"/>
                  </a:lnTo>
                  <a:cubicBezTo>
                    <a:pt x="105" y="0"/>
                    <a:pt x="0" y="105"/>
                    <a:pt x="0" y="2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56"/>
            <p:cNvSpPr/>
            <p:nvPr/>
          </p:nvSpPr>
          <p:spPr>
            <a:xfrm>
              <a:off x="6529200" y="1998325"/>
              <a:ext cx="27625" cy="32700"/>
            </a:xfrm>
            <a:custGeom>
              <a:rect b="b" l="l" r="r" t="t"/>
              <a:pathLst>
                <a:path extrusionOk="0" h="1308" w="1105">
                  <a:moveTo>
                    <a:pt x="1" y="1308"/>
                  </a:moveTo>
                  <a:lnTo>
                    <a:pt x="725" y="1308"/>
                  </a:lnTo>
                  <a:lnTo>
                    <a:pt x="1031" y="952"/>
                  </a:lnTo>
                  <a:cubicBezTo>
                    <a:pt x="1081" y="897"/>
                    <a:pt x="1105" y="823"/>
                    <a:pt x="1105" y="750"/>
                  </a:cubicBezTo>
                  <a:lnTo>
                    <a:pt x="1105" y="235"/>
                  </a:lnTo>
                  <a:cubicBezTo>
                    <a:pt x="1105" y="105"/>
                    <a:pt x="1000" y="0"/>
                    <a:pt x="878" y="0"/>
                  </a:cubicBezTo>
                  <a:lnTo>
                    <a:pt x="148" y="0"/>
                  </a:lnTo>
                  <a:cubicBezTo>
                    <a:pt x="277" y="0"/>
                    <a:pt x="382" y="105"/>
                    <a:pt x="382" y="235"/>
                  </a:cubicBezTo>
                  <a:lnTo>
                    <a:pt x="382" y="750"/>
                  </a:lnTo>
                  <a:cubicBezTo>
                    <a:pt x="382" y="823"/>
                    <a:pt x="357" y="897"/>
                    <a:pt x="308" y="9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56"/>
            <p:cNvSpPr/>
            <p:nvPr/>
          </p:nvSpPr>
          <p:spPr>
            <a:xfrm>
              <a:off x="6453900" y="2047725"/>
              <a:ext cx="78100" cy="31150"/>
            </a:xfrm>
            <a:custGeom>
              <a:rect b="b" l="l" r="r" t="t"/>
              <a:pathLst>
                <a:path extrusionOk="0" h="1246" w="3124">
                  <a:moveTo>
                    <a:pt x="2479" y="1"/>
                  </a:moveTo>
                  <a:cubicBezTo>
                    <a:pt x="2463" y="1"/>
                    <a:pt x="2446" y="2"/>
                    <a:pt x="2430" y="6"/>
                  </a:cubicBezTo>
                  <a:cubicBezTo>
                    <a:pt x="2327" y="31"/>
                    <a:pt x="2259" y="122"/>
                    <a:pt x="2259" y="227"/>
                  </a:cubicBezTo>
                  <a:lnTo>
                    <a:pt x="2259" y="405"/>
                  </a:lnTo>
                  <a:lnTo>
                    <a:pt x="2081" y="405"/>
                  </a:lnTo>
                  <a:cubicBezTo>
                    <a:pt x="1976" y="405"/>
                    <a:pt x="1885" y="473"/>
                    <a:pt x="1860" y="577"/>
                  </a:cubicBezTo>
                  <a:cubicBezTo>
                    <a:pt x="1829" y="719"/>
                    <a:pt x="1939" y="841"/>
                    <a:pt x="2075" y="841"/>
                  </a:cubicBezTo>
                  <a:lnTo>
                    <a:pt x="2259" y="841"/>
                  </a:lnTo>
                  <a:lnTo>
                    <a:pt x="2259" y="1031"/>
                  </a:lnTo>
                  <a:cubicBezTo>
                    <a:pt x="2259" y="1150"/>
                    <a:pt x="2358" y="1245"/>
                    <a:pt x="2478" y="1245"/>
                  </a:cubicBezTo>
                  <a:cubicBezTo>
                    <a:pt x="2495" y="1245"/>
                    <a:pt x="2511" y="1244"/>
                    <a:pt x="2528" y="1240"/>
                  </a:cubicBezTo>
                  <a:cubicBezTo>
                    <a:pt x="2627" y="1221"/>
                    <a:pt x="2695" y="1124"/>
                    <a:pt x="2695" y="1025"/>
                  </a:cubicBezTo>
                  <a:lnTo>
                    <a:pt x="2695" y="841"/>
                  </a:lnTo>
                  <a:lnTo>
                    <a:pt x="2885" y="841"/>
                  </a:lnTo>
                  <a:cubicBezTo>
                    <a:pt x="3018" y="841"/>
                    <a:pt x="3123" y="719"/>
                    <a:pt x="3099" y="577"/>
                  </a:cubicBezTo>
                  <a:cubicBezTo>
                    <a:pt x="3074" y="473"/>
                    <a:pt x="2982" y="405"/>
                    <a:pt x="2879" y="405"/>
                  </a:cubicBezTo>
                  <a:lnTo>
                    <a:pt x="2695" y="405"/>
                  </a:lnTo>
                  <a:lnTo>
                    <a:pt x="2695" y="221"/>
                  </a:lnTo>
                  <a:cubicBezTo>
                    <a:pt x="2695" y="97"/>
                    <a:pt x="2599" y="1"/>
                    <a:pt x="2479" y="1"/>
                  </a:cubicBezTo>
                  <a:close/>
                  <a:moveTo>
                    <a:pt x="644" y="1"/>
                  </a:moveTo>
                  <a:cubicBezTo>
                    <a:pt x="525" y="1"/>
                    <a:pt x="430" y="97"/>
                    <a:pt x="430" y="221"/>
                  </a:cubicBezTo>
                  <a:lnTo>
                    <a:pt x="430" y="405"/>
                  </a:lnTo>
                  <a:lnTo>
                    <a:pt x="252" y="405"/>
                  </a:lnTo>
                  <a:cubicBezTo>
                    <a:pt x="147" y="405"/>
                    <a:pt x="50" y="473"/>
                    <a:pt x="31" y="577"/>
                  </a:cubicBezTo>
                  <a:cubicBezTo>
                    <a:pt x="0" y="719"/>
                    <a:pt x="111" y="841"/>
                    <a:pt x="246" y="841"/>
                  </a:cubicBezTo>
                  <a:lnTo>
                    <a:pt x="430" y="841"/>
                  </a:lnTo>
                  <a:lnTo>
                    <a:pt x="430" y="1031"/>
                  </a:lnTo>
                  <a:cubicBezTo>
                    <a:pt x="430" y="1147"/>
                    <a:pt x="529" y="1246"/>
                    <a:pt x="651" y="1246"/>
                  </a:cubicBezTo>
                  <a:cubicBezTo>
                    <a:pt x="767" y="1246"/>
                    <a:pt x="866" y="1147"/>
                    <a:pt x="866" y="1031"/>
                  </a:cubicBezTo>
                  <a:lnTo>
                    <a:pt x="866" y="841"/>
                  </a:lnTo>
                  <a:lnTo>
                    <a:pt x="1044" y="841"/>
                  </a:lnTo>
                  <a:cubicBezTo>
                    <a:pt x="1149" y="841"/>
                    <a:pt x="1240" y="773"/>
                    <a:pt x="1265" y="675"/>
                  </a:cubicBezTo>
                  <a:cubicBezTo>
                    <a:pt x="1296" y="535"/>
                    <a:pt x="1191" y="405"/>
                    <a:pt x="1050" y="405"/>
                  </a:cubicBezTo>
                  <a:lnTo>
                    <a:pt x="866" y="405"/>
                  </a:lnTo>
                  <a:lnTo>
                    <a:pt x="866" y="227"/>
                  </a:lnTo>
                  <a:cubicBezTo>
                    <a:pt x="866" y="122"/>
                    <a:pt x="798" y="25"/>
                    <a:pt x="694" y="6"/>
                  </a:cubicBezTo>
                  <a:cubicBezTo>
                    <a:pt x="677" y="2"/>
                    <a:pt x="660" y="1"/>
                    <a:pt x="6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65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28">
                <a:solidFill>
                  <a:srgbClr val="6AA84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                                                                                  </a:t>
            </a:r>
            <a:endParaRPr sz="2528">
              <a:solidFill>
                <a:srgbClr val="6AA84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28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28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Service Charges Model</a:t>
            </a:r>
            <a:endParaRPr sz="2528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28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28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Advertisement model</a:t>
            </a:r>
            <a:endParaRPr sz="2528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28">
              <a:solidFill>
                <a:srgbClr val="6AA84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28">
                <a:solidFill>
                  <a:srgbClr val="6AA84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Total Revenue</a:t>
            </a:r>
            <a:endParaRPr sz="2528">
              <a:solidFill>
                <a:srgbClr val="6AA84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28">
              <a:solidFill>
                <a:srgbClr val="6AA84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28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Training Programs And Marketing</a:t>
            </a:r>
            <a:endParaRPr sz="2528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28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28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General &amp; Administrative Expenses</a:t>
            </a:r>
            <a:endParaRPr sz="2528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28">
              <a:solidFill>
                <a:srgbClr val="6AA84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28">
                <a:solidFill>
                  <a:srgbClr val="6AA84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Total Expense</a:t>
            </a:r>
            <a:endParaRPr sz="2528">
              <a:solidFill>
                <a:srgbClr val="6AA84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28">
              <a:solidFill>
                <a:srgbClr val="6AA84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28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Profit / Loss</a:t>
            </a:r>
            <a:endParaRPr sz="2528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28">
              <a:solidFill>
                <a:srgbClr val="6AA84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28">
                <a:solidFill>
                  <a:srgbClr val="6AA84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Balance</a:t>
            </a:r>
            <a:endParaRPr sz="2528">
              <a:solidFill>
                <a:srgbClr val="6AA84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65"/>
          <p:cNvSpPr txBox="1"/>
          <p:nvPr/>
        </p:nvSpPr>
        <p:spPr>
          <a:xfrm>
            <a:off x="152400" y="1524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AA84F"/>
                </a:solidFill>
              </a:rPr>
              <a:t>Financial Plan</a:t>
            </a:r>
            <a:endParaRPr/>
          </a:p>
        </p:txBody>
      </p:sp>
      <p:sp>
        <p:nvSpPr>
          <p:cNvPr id="782" name="Google Shape;782;p65"/>
          <p:cNvSpPr/>
          <p:nvPr/>
        </p:nvSpPr>
        <p:spPr>
          <a:xfrm>
            <a:off x="152400" y="682550"/>
            <a:ext cx="2541300" cy="7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65"/>
          <p:cNvSpPr txBox="1"/>
          <p:nvPr/>
        </p:nvSpPr>
        <p:spPr>
          <a:xfrm>
            <a:off x="4707650" y="1219925"/>
            <a:ext cx="6459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2022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784" name="Google Shape;784;p65"/>
          <p:cNvSpPr txBox="1"/>
          <p:nvPr/>
        </p:nvSpPr>
        <p:spPr>
          <a:xfrm>
            <a:off x="5969213" y="1219925"/>
            <a:ext cx="7068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2023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785" name="Google Shape;785;p65"/>
          <p:cNvSpPr txBox="1"/>
          <p:nvPr/>
        </p:nvSpPr>
        <p:spPr>
          <a:xfrm>
            <a:off x="7498900" y="1219925"/>
            <a:ext cx="7068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2024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786" name="Google Shape;786;p65"/>
          <p:cNvSpPr txBox="1"/>
          <p:nvPr/>
        </p:nvSpPr>
        <p:spPr>
          <a:xfrm>
            <a:off x="4629150" y="1596625"/>
            <a:ext cx="3675600" cy="2986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    0                     100,000                100,000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    0                      25000                   100,000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    0                      100,000                200,000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100,000               100,000               100,000         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200,000               200,000                200,000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300,000               300,000                300,000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-300,000             300,000                300,000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-300,000            325,000                 400,000                    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6"/>
          <p:cNvSpPr/>
          <p:nvPr/>
        </p:nvSpPr>
        <p:spPr>
          <a:xfrm>
            <a:off x="546775" y="375125"/>
            <a:ext cx="18177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3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Prototype</a:t>
            </a:r>
            <a:endParaRPr b="1" i="0" sz="2300" u="none" cap="none" strike="noStrike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2" name="Google Shape;79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100" y="790400"/>
            <a:ext cx="1931775" cy="367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8400" y="375125"/>
            <a:ext cx="2147175" cy="4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66"/>
          <p:cNvSpPr/>
          <p:nvPr/>
        </p:nvSpPr>
        <p:spPr>
          <a:xfrm>
            <a:off x="546775" y="901925"/>
            <a:ext cx="1708200" cy="489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67"/>
          <p:cNvSpPr/>
          <p:nvPr/>
        </p:nvSpPr>
        <p:spPr>
          <a:xfrm>
            <a:off x="546775" y="375125"/>
            <a:ext cx="25929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Working FLow</a:t>
            </a:r>
            <a:endParaRPr b="1" i="0" sz="2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0" name="Google Shape;800;p67"/>
          <p:cNvSpPr/>
          <p:nvPr/>
        </p:nvSpPr>
        <p:spPr>
          <a:xfrm>
            <a:off x="546775" y="901925"/>
            <a:ext cx="2432100" cy="5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01" name="Google Shape;80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75" y="2201163"/>
            <a:ext cx="932375" cy="93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67"/>
          <p:cNvSpPr txBox="1"/>
          <p:nvPr/>
        </p:nvSpPr>
        <p:spPr>
          <a:xfrm>
            <a:off x="963813" y="3246025"/>
            <a:ext cx="93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</a:t>
            </a:r>
            <a:endParaRPr/>
          </a:p>
        </p:txBody>
      </p:sp>
      <p:cxnSp>
        <p:nvCxnSpPr>
          <p:cNvPr id="803" name="Google Shape;803;p67"/>
          <p:cNvCxnSpPr/>
          <p:nvPr/>
        </p:nvCxnSpPr>
        <p:spPr>
          <a:xfrm flipH="1" rot="10800000">
            <a:off x="1791700" y="1999125"/>
            <a:ext cx="841200" cy="499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4" name="Google Shape;804;p67"/>
          <p:cNvCxnSpPr/>
          <p:nvPr/>
        </p:nvCxnSpPr>
        <p:spPr>
          <a:xfrm>
            <a:off x="2632888" y="1999125"/>
            <a:ext cx="34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05" name="Google Shape;805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9675" y="1310300"/>
            <a:ext cx="1108975" cy="1108975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p67"/>
          <p:cNvSpPr txBox="1"/>
          <p:nvPr/>
        </p:nvSpPr>
        <p:spPr>
          <a:xfrm>
            <a:off x="3117713" y="2419275"/>
            <a:ext cx="11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</a:t>
            </a:r>
            <a:endParaRPr/>
          </a:p>
        </p:txBody>
      </p:sp>
      <p:cxnSp>
        <p:nvCxnSpPr>
          <p:cNvPr id="807" name="Google Shape;807;p67"/>
          <p:cNvCxnSpPr/>
          <p:nvPr/>
        </p:nvCxnSpPr>
        <p:spPr>
          <a:xfrm>
            <a:off x="4155000" y="1858638"/>
            <a:ext cx="8340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08" name="Google Shape;808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9000" y="1310300"/>
            <a:ext cx="995500" cy="1108975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67"/>
          <p:cNvSpPr txBox="1"/>
          <p:nvPr/>
        </p:nvSpPr>
        <p:spPr>
          <a:xfrm>
            <a:off x="5150500" y="2419275"/>
            <a:ext cx="8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cxnSp>
        <p:nvCxnSpPr>
          <p:cNvPr id="810" name="Google Shape;810;p67"/>
          <p:cNvCxnSpPr/>
          <p:nvPr/>
        </p:nvCxnSpPr>
        <p:spPr>
          <a:xfrm>
            <a:off x="5928450" y="1858638"/>
            <a:ext cx="8340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11" name="Google Shape;811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1550" y="1310301"/>
            <a:ext cx="416285" cy="439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09755" y="1347023"/>
            <a:ext cx="346770" cy="366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10413" y="1347023"/>
            <a:ext cx="346770" cy="366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6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57835" y="1798102"/>
            <a:ext cx="587937" cy="621175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67"/>
          <p:cNvSpPr txBox="1"/>
          <p:nvPr/>
        </p:nvSpPr>
        <p:spPr>
          <a:xfrm>
            <a:off x="6692600" y="2467250"/>
            <a:ext cx="17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Technician</a:t>
            </a:r>
            <a:endParaRPr/>
          </a:p>
        </p:txBody>
      </p:sp>
      <p:cxnSp>
        <p:nvCxnSpPr>
          <p:cNvPr id="816" name="Google Shape;816;p67"/>
          <p:cNvCxnSpPr/>
          <p:nvPr/>
        </p:nvCxnSpPr>
        <p:spPr>
          <a:xfrm rot="5400000">
            <a:off x="6970950" y="2935700"/>
            <a:ext cx="752400" cy="409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17" name="Google Shape;817;p6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37963" y="3621300"/>
            <a:ext cx="621175" cy="62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8" name="Google Shape;818;p67"/>
          <p:cNvCxnSpPr/>
          <p:nvPr/>
        </p:nvCxnSpPr>
        <p:spPr>
          <a:xfrm>
            <a:off x="7142400" y="3400550"/>
            <a:ext cx="123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9" name="Google Shape;819;p67"/>
          <p:cNvSpPr txBox="1"/>
          <p:nvPr/>
        </p:nvSpPr>
        <p:spPr>
          <a:xfrm>
            <a:off x="6770700" y="4242475"/>
            <a:ext cx="11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</a:t>
            </a:r>
            <a:endParaRPr/>
          </a:p>
        </p:txBody>
      </p:sp>
      <p:cxnSp>
        <p:nvCxnSpPr>
          <p:cNvPr id="820" name="Google Shape;820;p67"/>
          <p:cNvCxnSpPr/>
          <p:nvPr/>
        </p:nvCxnSpPr>
        <p:spPr>
          <a:xfrm rot="10800000">
            <a:off x="6185700" y="4058750"/>
            <a:ext cx="58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21" name="Google Shape;821;p6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497250" y="3621288"/>
            <a:ext cx="621175" cy="621175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67"/>
          <p:cNvSpPr txBox="1"/>
          <p:nvPr/>
        </p:nvSpPr>
        <p:spPr>
          <a:xfrm>
            <a:off x="5279538" y="4242475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68"/>
          <p:cNvSpPr txBox="1"/>
          <p:nvPr/>
        </p:nvSpPr>
        <p:spPr>
          <a:xfrm>
            <a:off x="379200" y="230050"/>
            <a:ext cx="71412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" sz="3500" u="none" cap="none" strike="noStrik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Scalability &amp; Viability</a:t>
            </a:r>
            <a:endParaRPr b="1" sz="35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828" name="Google Shape;828;p68"/>
          <p:cNvCxnSpPr/>
          <p:nvPr/>
        </p:nvCxnSpPr>
        <p:spPr>
          <a:xfrm flipH="1" rot="10800000">
            <a:off x="359575" y="919150"/>
            <a:ext cx="3817800" cy="28800"/>
          </a:xfrm>
          <a:prstGeom prst="straightConnector1">
            <a:avLst/>
          </a:prstGeom>
          <a:noFill/>
          <a:ln cap="flat" cmpd="sng" w="38100">
            <a:solidFill>
              <a:srgbClr val="7BD1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9" name="Google Shape;829;p68"/>
          <p:cNvCxnSpPr/>
          <p:nvPr/>
        </p:nvCxnSpPr>
        <p:spPr>
          <a:xfrm>
            <a:off x="-19200" y="4663547"/>
            <a:ext cx="24876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30" name="Google Shape;830;p68"/>
          <p:cNvGrpSpPr/>
          <p:nvPr/>
        </p:nvGrpSpPr>
        <p:grpSpPr>
          <a:xfrm rot="10800000">
            <a:off x="2383686" y="4453262"/>
            <a:ext cx="468517" cy="421173"/>
            <a:chOff x="4748707" y="2755189"/>
            <a:chExt cx="674028" cy="673984"/>
          </a:xfrm>
        </p:grpSpPr>
        <p:sp>
          <p:nvSpPr>
            <p:cNvPr id="831" name="Google Shape;831;p68"/>
            <p:cNvSpPr/>
            <p:nvPr/>
          </p:nvSpPr>
          <p:spPr>
            <a:xfrm>
              <a:off x="4880963" y="2887438"/>
              <a:ext cx="409500" cy="4095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2" name="Google Shape;832;p68"/>
            <p:cNvGrpSpPr/>
            <p:nvPr/>
          </p:nvGrpSpPr>
          <p:grpSpPr>
            <a:xfrm flipH="1" rot="-2699781">
              <a:off x="4843559" y="2857748"/>
              <a:ext cx="484323" cy="468865"/>
              <a:chOff x="6021400" y="1654100"/>
              <a:chExt cx="435350" cy="421375"/>
            </a:xfrm>
          </p:grpSpPr>
          <p:sp>
            <p:nvSpPr>
              <p:cNvPr id="833" name="Google Shape;833;p68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68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68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36" name="Google Shape;836;p68"/>
          <p:cNvSpPr txBox="1"/>
          <p:nvPr/>
        </p:nvSpPr>
        <p:spPr>
          <a:xfrm>
            <a:off x="325950" y="2353100"/>
            <a:ext cx="260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 </a:t>
            </a: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Start our Service from Jamshoro &amp; its surrounding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37" name="Google Shape;837;p68"/>
          <p:cNvSpPr txBox="1"/>
          <p:nvPr/>
        </p:nvSpPr>
        <p:spPr>
          <a:xfrm>
            <a:off x="1043400" y="1734000"/>
            <a:ext cx="116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BD1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Phase-1</a:t>
            </a:r>
            <a:endParaRPr sz="1600">
              <a:solidFill>
                <a:srgbClr val="7BD1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38" name="Google Shape;838;p68"/>
          <p:cNvSpPr txBox="1"/>
          <p:nvPr/>
        </p:nvSpPr>
        <p:spPr>
          <a:xfrm>
            <a:off x="3172950" y="2353100"/>
            <a:ext cx="2798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After launching we move towards Karachi &amp; try  to capture the market of karachi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39" name="Google Shape;839;p68"/>
          <p:cNvSpPr txBox="1"/>
          <p:nvPr/>
        </p:nvSpPr>
        <p:spPr>
          <a:xfrm>
            <a:off x="4064513" y="1734000"/>
            <a:ext cx="116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BD1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Phase-2</a:t>
            </a:r>
            <a:endParaRPr sz="1600">
              <a:solidFill>
                <a:srgbClr val="7BD1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0" name="Google Shape;840;p68"/>
          <p:cNvSpPr txBox="1"/>
          <p:nvPr/>
        </p:nvSpPr>
        <p:spPr>
          <a:xfrm>
            <a:off x="6215250" y="2362800"/>
            <a:ext cx="2602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After the stable condition we move towards entire Sindh &amp; then whole Pakistan. 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1" name="Google Shape;841;p68"/>
          <p:cNvSpPr txBox="1"/>
          <p:nvPr/>
        </p:nvSpPr>
        <p:spPr>
          <a:xfrm>
            <a:off x="7085650" y="1734000"/>
            <a:ext cx="116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BD1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Phase-3</a:t>
            </a:r>
            <a:endParaRPr sz="1600">
              <a:solidFill>
                <a:srgbClr val="7BD1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9"/>
          <p:cNvSpPr txBox="1"/>
          <p:nvPr>
            <p:ph idx="6" type="title"/>
          </p:nvPr>
        </p:nvSpPr>
        <p:spPr>
          <a:xfrm>
            <a:off x="720000" y="34227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O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ur </a:t>
            </a:r>
            <a:r>
              <a:rPr lang="en">
                <a:solidFill>
                  <a:schemeClr val="accent1"/>
                </a:solidFill>
                <a:latin typeface="EB Garamond"/>
                <a:ea typeface="EB Garamond"/>
                <a:cs typeface="EB Garamond"/>
                <a:sym typeface="EB Garamond"/>
              </a:rPr>
              <a:t>Team</a:t>
            </a:r>
            <a:endParaRPr>
              <a:solidFill>
                <a:schemeClr val="accen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47" name="Google Shape;847;p69"/>
          <p:cNvSpPr txBox="1"/>
          <p:nvPr>
            <p:ph idx="2" type="title"/>
          </p:nvPr>
        </p:nvSpPr>
        <p:spPr>
          <a:xfrm>
            <a:off x="434375" y="3413917"/>
            <a:ext cx="23364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Tasneem </a:t>
            </a:r>
            <a:r>
              <a:rPr lang="en" sz="1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Ahmed</a:t>
            </a:r>
            <a:endParaRPr sz="1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CTO</a:t>
            </a:r>
            <a:endParaRPr sz="1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8" name="Google Shape;848;p69"/>
          <p:cNvSpPr txBox="1"/>
          <p:nvPr>
            <p:ph idx="4" type="title"/>
          </p:nvPr>
        </p:nvSpPr>
        <p:spPr>
          <a:xfrm>
            <a:off x="6087600" y="3413930"/>
            <a:ext cx="23364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ShahRukh </a:t>
            </a:r>
            <a:r>
              <a:rPr lang="en" sz="1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Aleem</a:t>
            </a:r>
            <a:endParaRPr sz="1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CMO</a:t>
            </a:r>
            <a:endParaRPr sz="1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49" name="Google Shape;849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463" y="1478337"/>
            <a:ext cx="1786500" cy="1783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50" name="Google Shape;850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9300" y="1478325"/>
            <a:ext cx="1786500" cy="17832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851" name="Google Shape;851;p69"/>
          <p:cNvCxnSpPr/>
          <p:nvPr/>
        </p:nvCxnSpPr>
        <p:spPr>
          <a:xfrm>
            <a:off x="25325" y="4295250"/>
            <a:ext cx="3154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" name="Google Shape;852;p69"/>
          <p:cNvCxnSpPr/>
          <p:nvPr/>
        </p:nvCxnSpPr>
        <p:spPr>
          <a:xfrm rot="10800000">
            <a:off x="3179850" y="1165950"/>
            <a:ext cx="0" cy="3129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3" name="Google Shape;853;p69"/>
          <p:cNvCxnSpPr/>
          <p:nvPr/>
        </p:nvCxnSpPr>
        <p:spPr>
          <a:xfrm>
            <a:off x="3179850" y="1178750"/>
            <a:ext cx="28758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4" name="Google Shape;854;p69"/>
          <p:cNvCxnSpPr/>
          <p:nvPr/>
        </p:nvCxnSpPr>
        <p:spPr>
          <a:xfrm>
            <a:off x="6042975" y="1178750"/>
            <a:ext cx="0" cy="3217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5" name="Google Shape;855;p69"/>
          <p:cNvCxnSpPr/>
          <p:nvPr/>
        </p:nvCxnSpPr>
        <p:spPr>
          <a:xfrm>
            <a:off x="6055650" y="4371275"/>
            <a:ext cx="3040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6" name="Google Shape;856;p69"/>
          <p:cNvSpPr txBox="1"/>
          <p:nvPr>
            <p:ph type="title"/>
          </p:nvPr>
        </p:nvSpPr>
        <p:spPr>
          <a:xfrm>
            <a:off x="3443200" y="3413917"/>
            <a:ext cx="23364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Kanwal </a:t>
            </a:r>
            <a:r>
              <a:rPr lang="en" sz="1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Aftab</a:t>
            </a:r>
            <a:endParaRPr sz="1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CEO</a:t>
            </a:r>
            <a:endParaRPr sz="1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7" name="Google Shape;857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8738" y="1476675"/>
            <a:ext cx="1786500" cy="1786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2" name="Google Shape;862;p70"/>
          <p:cNvGrpSpPr/>
          <p:nvPr/>
        </p:nvGrpSpPr>
        <p:grpSpPr>
          <a:xfrm rot="-5400000">
            <a:off x="5055983" y="1794163"/>
            <a:ext cx="7589731" cy="1273934"/>
            <a:chOff x="-125" y="4147844"/>
            <a:chExt cx="9144255" cy="1584299"/>
          </a:xfrm>
        </p:grpSpPr>
        <p:sp>
          <p:nvSpPr>
            <p:cNvPr id="863" name="Google Shape;863;p70"/>
            <p:cNvSpPr/>
            <p:nvPr/>
          </p:nvSpPr>
          <p:spPr>
            <a:xfrm>
              <a:off x="-125" y="4147844"/>
              <a:ext cx="9144255" cy="691052"/>
            </a:xfrm>
            <a:custGeom>
              <a:rect b="b" l="l" r="r" t="t"/>
              <a:pathLst>
                <a:path extrusionOk="0" h="41705" w="285691">
                  <a:moveTo>
                    <a:pt x="0" y="1"/>
                  </a:moveTo>
                  <a:lnTo>
                    <a:pt x="0" y="4644"/>
                  </a:lnTo>
                  <a:cubicBezTo>
                    <a:pt x="16421" y="23354"/>
                    <a:pt x="33844" y="41704"/>
                    <a:pt x="57958" y="41704"/>
                  </a:cubicBezTo>
                  <a:cubicBezTo>
                    <a:pt x="60004" y="41704"/>
                    <a:pt x="62098" y="41572"/>
                    <a:pt x="64244" y="41297"/>
                  </a:cubicBezTo>
                  <a:cubicBezTo>
                    <a:pt x="76434" y="39727"/>
                    <a:pt x="85541" y="34227"/>
                    <a:pt x="96204" y="28125"/>
                  </a:cubicBezTo>
                  <a:cubicBezTo>
                    <a:pt x="108340" y="21186"/>
                    <a:pt x="119736" y="19087"/>
                    <a:pt x="133430" y="18863"/>
                  </a:cubicBezTo>
                  <a:cubicBezTo>
                    <a:pt x="134228" y="18850"/>
                    <a:pt x="135026" y="18844"/>
                    <a:pt x="135823" y="18844"/>
                  </a:cubicBezTo>
                  <a:cubicBezTo>
                    <a:pt x="166130" y="18844"/>
                    <a:pt x="195196" y="28031"/>
                    <a:pt x="225375" y="29385"/>
                  </a:cubicBezTo>
                  <a:cubicBezTo>
                    <a:pt x="227107" y="29462"/>
                    <a:pt x="228831" y="29500"/>
                    <a:pt x="230547" y="29500"/>
                  </a:cubicBezTo>
                  <a:cubicBezTo>
                    <a:pt x="249667" y="29500"/>
                    <a:pt x="267799" y="24862"/>
                    <a:pt x="285690" y="18994"/>
                  </a:cubicBezTo>
                  <a:lnTo>
                    <a:pt x="285690" y="14500"/>
                  </a:lnTo>
                  <a:cubicBezTo>
                    <a:pt x="267817" y="20521"/>
                    <a:pt x="249676" y="25280"/>
                    <a:pt x="230459" y="25280"/>
                  </a:cubicBezTo>
                  <a:cubicBezTo>
                    <a:pt x="228793" y="25280"/>
                    <a:pt x="227120" y="25244"/>
                    <a:pt x="225437" y="25171"/>
                  </a:cubicBezTo>
                  <a:cubicBezTo>
                    <a:pt x="195032" y="23828"/>
                    <a:pt x="165388" y="15731"/>
                    <a:pt x="134884" y="15731"/>
                  </a:cubicBezTo>
                  <a:cubicBezTo>
                    <a:pt x="134083" y="15731"/>
                    <a:pt x="133281" y="15737"/>
                    <a:pt x="132479" y="15748"/>
                  </a:cubicBezTo>
                  <a:cubicBezTo>
                    <a:pt x="119078" y="15940"/>
                    <a:pt x="107546" y="18001"/>
                    <a:pt x="95603" y="24636"/>
                  </a:cubicBezTo>
                  <a:cubicBezTo>
                    <a:pt x="85125" y="30453"/>
                    <a:pt x="76193" y="35542"/>
                    <a:pt x="64307" y="37082"/>
                  </a:cubicBezTo>
                  <a:cubicBezTo>
                    <a:pt x="62091" y="37369"/>
                    <a:pt x="59933" y="37506"/>
                    <a:pt x="57830" y="37506"/>
                  </a:cubicBezTo>
                  <a:cubicBezTo>
                    <a:pt x="33530" y="37506"/>
                    <a:pt x="16418" y="1916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70"/>
            <p:cNvSpPr/>
            <p:nvPr/>
          </p:nvSpPr>
          <p:spPr>
            <a:xfrm>
              <a:off x="-125" y="4329030"/>
              <a:ext cx="9144255" cy="659155"/>
            </a:xfrm>
            <a:custGeom>
              <a:rect b="b" l="l" r="r" t="t"/>
              <a:pathLst>
                <a:path extrusionOk="0" h="39780" w="285691">
                  <a:moveTo>
                    <a:pt x="0" y="1"/>
                  </a:moveTo>
                  <a:lnTo>
                    <a:pt x="0" y="5743"/>
                  </a:lnTo>
                  <a:cubicBezTo>
                    <a:pt x="16269" y="22788"/>
                    <a:pt x="33767" y="39779"/>
                    <a:pt x="56809" y="39779"/>
                  </a:cubicBezTo>
                  <a:cubicBezTo>
                    <a:pt x="58663" y="39779"/>
                    <a:pt x="60553" y="39669"/>
                    <a:pt x="62482" y="39441"/>
                  </a:cubicBezTo>
                  <a:cubicBezTo>
                    <a:pt x="76342" y="37796"/>
                    <a:pt x="86503" y="30969"/>
                    <a:pt x="98359" y="23738"/>
                  </a:cubicBezTo>
                  <a:cubicBezTo>
                    <a:pt x="111257" y="15866"/>
                    <a:pt x="123125" y="12384"/>
                    <a:pt x="137979" y="12161"/>
                  </a:cubicBezTo>
                  <a:cubicBezTo>
                    <a:pt x="138485" y="12153"/>
                    <a:pt x="138991" y="12150"/>
                    <a:pt x="139495" y="12150"/>
                  </a:cubicBezTo>
                  <a:cubicBezTo>
                    <a:pt x="171147" y="12150"/>
                    <a:pt x="200062" y="26865"/>
                    <a:pt x="231557" y="27666"/>
                  </a:cubicBezTo>
                  <a:cubicBezTo>
                    <a:pt x="232551" y="27691"/>
                    <a:pt x="233542" y="27703"/>
                    <a:pt x="234532" y="27703"/>
                  </a:cubicBezTo>
                  <a:cubicBezTo>
                    <a:pt x="252057" y="27703"/>
                    <a:pt x="268951" y="23824"/>
                    <a:pt x="285690" y="18865"/>
                  </a:cubicBezTo>
                  <a:lnTo>
                    <a:pt x="285690" y="13694"/>
                  </a:lnTo>
                  <a:cubicBezTo>
                    <a:pt x="268116" y="19184"/>
                    <a:pt x="250352" y="23518"/>
                    <a:pt x="231768" y="23518"/>
                  </a:cubicBezTo>
                  <a:cubicBezTo>
                    <a:pt x="229656" y="23518"/>
                    <a:pt x="227534" y="23462"/>
                    <a:pt x="225400" y="23346"/>
                  </a:cubicBezTo>
                  <a:cubicBezTo>
                    <a:pt x="195613" y="21713"/>
                    <a:pt x="167565" y="10597"/>
                    <a:pt x="137565" y="10597"/>
                  </a:cubicBezTo>
                  <a:cubicBezTo>
                    <a:pt x="136877" y="10597"/>
                    <a:pt x="136187" y="10603"/>
                    <a:pt x="135496" y="10615"/>
                  </a:cubicBezTo>
                  <a:cubicBezTo>
                    <a:pt x="121326" y="10858"/>
                    <a:pt x="109873" y="13341"/>
                    <a:pt x="97453" y="20770"/>
                  </a:cubicBezTo>
                  <a:cubicBezTo>
                    <a:pt x="86447" y="27350"/>
                    <a:pt x="76975" y="33519"/>
                    <a:pt x="64269" y="35257"/>
                  </a:cubicBezTo>
                  <a:cubicBezTo>
                    <a:pt x="62020" y="35564"/>
                    <a:pt x="59823" y="35711"/>
                    <a:pt x="57676" y="35711"/>
                  </a:cubicBezTo>
                  <a:cubicBezTo>
                    <a:pt x="34206" y="35711"/>
                    <a:pt x="16641" y="18163"/>
                    <a:pt x="286" y="312"/>
                  </a:cubicBezTo>
                  <a:cubicBezTo>
                    <a:pt x="192" y="212"/>
                    <a:pt x="92" y="10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70"/>
            <p:cNvSpPr/>
            <p:nvPr/>
          </p:nvSpPr>
          <p:spPr>
            <a:xfrm>
              <a:off x="-125" y="4577353"/>
              <a:ext cx="9144255" cy="713653"/>
            </a:xfrm>
            <a:custGeom>
              <a:rect b="b" l="l" r="r" t="t"/>
              <a:pathLst>
                <a:path extrusionOk="0" h="43069" w="285691">
                  <a:moveTo>
                    <a:pt x="149034" y="1"/>
                  </a:moveTo>
                  <a:cubicBezTo>
                    <a:pt x="148784" y="1"/>
                    <a:pt x="148533" y="2"/>
                    <a:pt x="148282" y="5"/>
                  </a:cubicBezTo>
                  <a:cubicBezTo>
                    <a:pt x="114361" y="439"/>
                    <a:pt x="95087" y="32425"/>
                    <a:pt x="63139" y="38036"/>
                  </a:cubicBezTo>
                  <a:cubicBezTo>
                    <a:pt x="59783" y="38625"/>
                    <a:pt x="56512" y="38903"/>
                    <a:pt x="53315" y="38903"/>
                  </a:cubicBezTo>
                  <a:cubicBezTo>
                    <a:pt x="33410" y="38903"/>
                    <a:pt x="16403" y="28137"/>
                    <a:pt x="0" y="14771"/>
                  </a:cubicBezTo>
                  <a:lnTo>
                    <a:pt x="0" y="21240"/>
                  </a:lnTo>
                  <a:cubicBezTo>
                    <a:pt x="16311" y="33281"/>
                    <a:pt x="33094" y="43069"/>
                    <a:pt x="52342" y="43069"/>
                  </a:cubicBezTo>
                  <a:cubicBezTo>
                    <a:pt x="55904" y="43069"/>
                    <a:pt x="59550" y="42733"/>
                    <a:pt x="63294" y="42015"/>
                  </a:cubicBezTo>
                  <a:cubicBezTo>
                    <a:pt x="96403" y="35659"/>
                    <a:pt x="116261" y="1035"/>
                    <a:pt x="151510" y="651"/>
                  </a:cubicBezTo>
                  <a:cubicBezTo>
                    <a:pt x="151699" y="648"/>
                    <a:pt x="151888" y="647"/>
                    <a:pt x="152076" y="647"/>
                  </a:cubicBezTo>
                  <a:cubicBezTo>
                    <a:pt x="181623" y="647"/>
                    <a:pt x="199893" y="25724"/>
                    <a:pt x="227952" y="29998"/>
                  </a:cubicBezTo>
                  <a:cubicBezTo>
                    <a:pt x="233835" y="30892"/>
                    <a:pt x="239732" y="31279"/>
                    <a:pt x="245639" y="31279"/>
                  </a:cubicBezTo>
                  <a:cubicBezTo>
                    <a:pt x="258953" y="31279"/>
                    <a:pt x="272319" y="29313"/>
                    <a:pt x="285690" y="26764"/>
                  </a:cubicBezTo>
                  <a:lnTo>
                    <a:pt x="285690" y="21377"/>
                  </a:lnTo>
                  <a:cubicBezTo>
                    <a:pt x="271332" y="24496"/>
                    <a:pt x="256956" y="26915"/>
                    <a:pt x="242516" y="26915"/>
                  </a:cubicBezTo>
                  <a:cubicBezTo>
                    <a:pt x="237617" y="26915"/>
                    <a:pt x="232711" y="26637"/>
                    <a:pt x="227796" y="26013"/>
                  </a:cubicBezTo>
                  <a:cubicBezTo>
                    <a:pt x="199390" y="22406"/>
                    <a:pt x="178541" y="1"/>
                    <a:pt x="149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70"/>
            <p:cNvSpPr/>
            <p:nvPr/>
          </p:nvSpPr>
          <p:spPr>
            <a:xfrm>
              <a:off x="3184870" y="5270304"/>
              <a:ext cx="3269438" cy="461839"/>
            </a:xfrm>
            <a:custGeom>
              <a:rect b="b" l="l" r="r" t="t"/>
              <a:pathLst>
                <a:path extrusionOk="0" h="27872" w="102146">
                  <a:moveTo>
                    <a:pt x="39808" y="0"/>
                  </a:moveTo>
                  <a:cubicBezTo>
                    <a:pt x="39515" y="0"/>
                    <a:pt x="39220" y="3"/>
                    <a:pt x="38925" y="8"/>
                  </a:cubicBezTo>
                  <a:cubicBezTo>
                    <a:pt x="21309" y="294"/>
                    <a:pt x="10397" y="10678"/>
                    <a:pt x="0" y="22043"/>
                  </a:cubicBezTo>
                  <a:cubicBezTo>
                    <a:pt x="577" y="21608"/>
                    <a:pt x="1173" y="21187"/>
                    <a:pt x="1776" y="20803"/>
                  </a:cubicBezTo>
                  <a:cubicBezTo>
                    <a:pt x="9715" y="12155"/>
                    <a:pt x="18851" y="5235"/>
                    <a:pt x="32941" y="4955"/>
                  </a:cubicBezTo>
                  <a:cubicBezTo>
                    <a:pt x="33336" y="4947"/>
                    <a:pt x="33730" y="4943"/>
                    <a:pt x="34123" y="4943"/>
                  </a:cubicBezTo>
                  <a:cubicBezTo>
                    <a:pt x="55986" y="4943"/>
                    <a:pt x="73893" y="17201"/>
                    <a:pt x="92394" y="27871"/>
                  </a:cubicBezTo>
                  <a:lnTo>
                    <a:pt x="102146" y="27871"/>
                  </a:lnTo>
                  <a:cubicBezTo>
                    <a:pt x="82129" y="16288"/>
                    <a:pt x="63971" y="0"/>
                    <a:pt x="398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70"/>
            <p:cNvSpPr/>
            <p:nvPr/>
          </p:nvSpPr>
          <p:spPr>
            <a:xfrm>
              <a:off x="2414202" y="4922635"/>
              <a:ext cx="6729801" cy="809362"/>
            </a:xfrm>
            <a:custGeom>
              <a:rect b="b" l="l" r="r" t="t"/>
              <a:pathLst>
                <a:path extrusionOk="0" h="48845" w="210257">
                  <a:moveTo>
                    <a:pt x="84413" y="1"/>
                  </a:moveTo>
                  <a:cubicBezTo>
                    <a:pt x="84359" y="1"/>
                    <a:pt x="84306" y="1"/>
                    <a:pt x="84252" y="1"/>
                  </a:cubicBezTo>
                  <a:cubicBezTo>
                    <a:pt x="49230" y="138"/>
                    <a:pt x="29597" y="35201"/>
                    <a:pt x="1" y="48844"/>
                  </a:cubicBezTo>
                  <a:lnTo>
                    <a:pt x="7220" y="48844"/>
                  </a:lnTo>
                  <a:cubicBezTo>
                    <a:pt x="31695" y="33463"/>
                    <a:pt x="49442" y="4786"/>
                    <a:pt x="80700" y="4625"/>
                  </a:cubicBezTo>
                  <a:cubicBezTo>
                    <a:pt x="80774" y="4625"/>
                    <a:pt x="80847" y="4625"/>
                    <a:pt x="80921" y="4625"/>
                  </a:cubicBezTo>
                  <a:cubicBezTo>
                    <a:pt x="113794" y="4625"/>
                    <a:pt x="125796" y="41834"/>
                    <a:pt x="156838" y="45841"/>
                  </a:cubicBezTo>
                  <a:cubicBezTo>
                    <a:pt x="165613" y="46974"/>
                    <a:pt x="174539" y="47411"/>
                    <a:pt x="183546" y="47411"/>
                  </a:cubicBezTo>
                  <a:cubicBezTo>
                    <a:pt x="192391" y="47411"/>
                    <a:pt x="201316" y="46990"/>
                    <a:pt x="210256" y="46394"/>
                  </a:cubicBezTo>
                  <a:lnTo>
                    <a:pt x="210256" y="42427"/>
                  </a:lnTo>
                  <a:cubicBezTo>
                    <a:pt x="201522" y="43029"/>
                    <a:pt x="192807" y="43452"/>
                    <a:pt x="184184" y="43452"/>
                  </a:cubicBezTo>
                  <a:cubicBezTo>
                    <a:pt x="174937" y="43452"/>
                    <a:pt x="165795" y="42966"/>
                    <a:pt x="156850" y="41694"/>
                  </a:cubicBezTo>
                  <a:cubicBezTo>
                    <a:pt x="126386" y="37363"/>
                    <a:pt x="116982" y="1"/>
                    <a:pt x="84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70"/>
            <p:cNvSpPr/>
            <p:nvPr/>
          </p:nvSpPr>
          <p:spPr>
            <a:xfrm>
              <a:off x="-125" y="4549753"/>
              <a:ext cx="9144255" cy="591184"/>
            </a:xfrm>
            <a:custGeom>
              <a:rect b="b" l="l" r="r" t="t"/>
              <a:pathLst>
                <a:path extrusionOk="0" h="35678" w="285691">
                  <a:moveTo>
                    <a:pt x="0" y="1"/>
                  </a:moveTo>
                  <a:lnTo>
                    <a:pt x="0" y="9076"/>
                  </a:lnTo>
                  <a:cubicBezTo>
                    <a:pt x="16395" y="23897"/>
                    <a:pt x="33568" y="35678"/>
                    <a:pt x="54128" y="35678"/>
                  </a:cubicBezTo>
                  <a:cubicBezTo>
                    <a:pt x="56360" y="35678"/>
                    <a:pt x="58632" y="35539"/>
                    <a:pt x="60947" y="35250"/>
                  </a:cubicBezTo>
                  <a:cubicBezTo>
                    <a:pt x="92139" y="31359"/>
                    <a:pt x="111803" y="1180"/>
                    <a:pt x="144397" y="863"/>
                  </a:cubicBezTo>
                  <a:cubicBezTo>
                    <a:pt x="144616" y="861"/>
                    <a:pt x="144835" y="860"/>
                    <a:pt x="145054" y="860"/>
                  </a:cubicBezTo>
                  <a:cubicBezTo>
                    <a:pt x="175436" y="860"/>
                    <a:pt x="199855" y="20848"/>
                    <a:pt x="229658" y="23128"/>
                  </a:cubicBezTo>
                  <a:cubicBezTo>
                    <a:pt x="232703" y="23362"/>
                    <a:pt x="235736" y="23471"/>
                    <a:pt x="238759" y="23471"/>
                  </a:cubicBezTo>
                  <a:cubicBezTo>
                    <a:pt x="254613" y="23471"/>
                    <a:pt x="270186" y="20467"/>
                    <a:pt x="285690" y="16636"/>
                  </a:cubicBezTo>
                  <a:lnTo>
                    <a:pt x="285690" y="11459"/>
                  </a:lnTo>
                  <a:cubicBezTo>
                    <a:pt x="269468" y="15848"/>
                    <a:pt x="253146" y="19296"/>
                    <a:pt x="236383" y="19296"/>
                  </a:cubicBezTo>
                  <a:cubicBezTo>
                    <a:pt x="234115" y="19296"/>
                    <a:pt x="231839" y="19233"/>
                    <a:pt x="229553" y="19100"/>
                  </a:cubicBezTo>
                  <a:cubicBezTo>
                    <a:pt x="199220" y="17340"/>
                    <a:pt x="172790" y="126"/>
                    <a:pt x="142067" y="126"/>
                  </a:cubicBezTo>
                  <a:cubicBezTo>
                    <a:pt x="141795" y="126"/>
                    <a:pt x="141523" y="127"/>
                    <a:pt x="141251" y="130"/>
                  </a:cubicBezTo>
                  <a:cubicBezTo>
                    <a:pt x="110065" y="441"/>
                    <a:pt x="90755" y="27933"/>
                    <a:pt x="60843" y="31216"/>
                  </a:cubicBezTo>
                  <a:cubicBezTo>
                    <a:pt x="59130" y="31404"/>
                    <a:pt x="57441" y="31495"/>
                    <a:pt x="55775" y="31495"/>
                  </a:cubicBezTo>
                  <a:cubicBezTo>
                    <a:pt x="33877" y="31495"/>
                    <a:pt x="15950" y="15817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70"/>
            <p:cNvSpPr/>
            <p:nvPr/>
          </p:nvSpPr>
          <p:spPr>
            <a:xfrm>
              <a:off x="-125" y="4601506"/>
              <a:ext cx="9144255" cy="841839"/>
            </a:xfrm>
            <a:custGeom>
              <a:rect b="b" l="l" r="r" t="t"/>
              <a:pathLst>
                <a:path extrusionOk="0" h="50805" w="285691">
                  <a:moveTo>
                    <a:pt x="155442" y="0"/>
                  </a:moveTo>
                  <a:cubicBezTo>
                    <a:pt x="155369" y="0"/>
                    <a:pt x="155296" y="1"/>
                    <a:pt x="155223" y="1"/>
                  </a:cubicBezTo>
                  <a:cubicBezTo>
                    <a:pt x="119413" y="168"/>
                    <a:pt x="98688" y="36672"/>
                    <a:pt x="65603" y="44816"/>
                  </a:cubicBezTo>
                  <a:cubicBezTo>
                    <a:pt x="60681" y="46027"/>
                    <a:pt x="55903" y="46579"/>
                    <a:pt x="51244" y="46579"/>
                  </a:cubicBezTo>
                  <a:cubicBezTo>
                    <a:pt x="32822" y="46579"/>
                    <a:pt x="16255" y="37962"/>
                    <a:pt x="0" y="27480"/>
                  </a:cubicBezTo>
                  <a:lnTo>
                    <a:pt x="0" y="33916"/>
                  </a:lnTo>
                  <a:cubicBezTo>
                    <a:pt x="16127" y="43157"/>
                    <a:pt x="32475" y="50804"/>
                    <a:pt x="50246" y="50804"/>
                  </a:cubicBezTo>
                  <a:cubicBezTo>
                    <a:pt x="55287" y="50804"/>
                    <a:pt x="60442" y="50189"/>
                    <a:pt x="65740" y="48820"/>
                  </a:cubicBezTo>
                  <a:cubicBezTo>
                    <a:pt x="99693" y="40043"/>
                    <a:pt x="121108" y="1285"/>
                    <a:pt x="157959" y="1179"/>
                  </a:cubicBezTo>
                  <a:cubicBezTo>
                    <a:pt x="157999" y="1179"/>
                    <a:pt x="158040" y="1179"/>
                    <a:pt x="158080" y="1179"/>
                  </a:cubicBezTo>
                  <a:cubicBezTo>
                    <a:pt x="187440" y="1179"/>
                    <a:pt x="199813" y="30523"/>
                    <a:pt x="226325" y="36920"/>
                  </a:cubicBezTo>
                  <a:cubicBezTo>
                    <a:pt x="235065" y="39030"/>
                    <a:pt x="244086" y="39853"/>
                    <a:pt x="253270" y="39853"/>
                  </a:cubicBezTo>
                  <a:cubicBezTo>
                    <a:pt x="263920" y="39853"/>
                    <a:pt x="274788" y="38746"/>
                    <a:pt x="285690" y="37256"/>
                  </a:cubicBezTo>
                  <a:lnTo>
                    <a:pt x="285690" y="31918"/>
                  </a:lnTo>
                  <a:cubicBezTo>
                    <a:pt x="273729" y="33846"/>
                    <a:pt x="261797" y="35303"/>
                    <a:pt x="250055" y="35303"/>
                  </a:cubicBezTo>
                  <a:cubicBezTo>
                    <a:pt x="241992" y="35303"/>
                    <a:pt x="234019" y="34616"/>
                    <a:pt x="226188" y="32924"/>
                  </a:cubicBezTo>
                  <a:cubicBezTo>
                    <a:pt x="199454" y="27140"/>
                    <a:pt x="184483" y="0"/>
                    <a:pt x="155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70"/>
            <p:cNvSpPr/>
            <p:nvPr/>
          </p:nvSpPr>
          <p:spPr>
            <a:xfrm>
              <a:off x="-125" y="4765717"/>
              <a:ext cx="9144255" cy="966213"/>
            </a:xfrm>
            <a:custGeom>
              <a:rect b="b" l="l" r="r" t="t"/>
              <a:pathLst>
                <a:path extrusionOk="0" h="58311" w="285691">
                  <a:moveTo>
                    <a:pt x="163145" y="1"/>
                  </a:moveTo>
                  <a:cubicBezTo>
                    <a:pt x="163066" y="1"/>
                    <a:pt x="162986" y="1"/>
                    <a:pt x="162907" y="2"/>
                  </a:cubicBezTo>
                  <a:cubicBezTo>
                    <a:pt x="122945" y="237"/>
                    <a:pt x="100829" y="44860"/>
                    <a:pt x="63505" y="53276"/>
                  </a:cubicBezTo>
                  <a:cubicBezTo>
                    <a:pt x="58366" y="54436"/>
                    <a:pt x="53267" y="54953"/>
                    <a:pt x="48202" y="54953"/>
                  </a:cubicBezTo>
                  <a:cubicBezTo>
                    <a:pt x="31888" y="54953"/>
                    <a:pt x="15915" y="49588"/>
                    <a:pt x="0" y="43023"/>
                  </a:cubicBezTo>
                  <a:lnTo>
                    <a:pt x="0" y="47219"/>
                  </a:lnTo>
                  <a:cubicBezTo>
                    <a:pt x="12371" y="52277"/>
                    <a:pt x="24773" y="56604"/>
                    <a:pt x="37317" y="58310"/>
                  </a:cubicBezTo>
                  <a:lnTo>
                    <a:pt x="58887" y="58310"/>
                  </a:lnTo>
                  <a:cubicBezTo>
                    <a:pt x="60471" y="58075"/>
                    <a:pt x="62053" y="57783"/>
                    <a:pt x="63642" y="57430"/>
                  </a:cubicBezTo>
                  <a:cubicBezTo>
                    <a:pt x="100885" y="49093"/>
                    <a:pt x="122380" y="4371"/>
                    <a:pt x="162323" y="4197"/>
                  </a:cubicBezTo>
                  <a:cubicBezTo>
                    <a:pt x="162384" y="4196"/>
                    <a:pt x="162445" y="4196"/>
                    <a:pt x="162505" y="4196"/>
                  </a:cubicBezTo>
                  <a:cubicBezTo>
                    <a:pt x="195055" y="4196"/>
                    <a:pt x="201982" y="41914"/>
                    <a:pt x="232204" y="46251"/>
                  </a:cubicBezTo>
                  <a:cubicBezTo>
                    <a:pt x="241165" y="47537"/>
                    <a:pt x="250329" y="48028"/>
                    <a:pt x="259602" y="48028"/>
                  </a:cubicBezTo>
                  <a:cubicBezTo>
                    <a:pt x="268230" y="48028"/>
                    <a:pt x="276951" y="47603"/>
                    <a:pt x="285690" y="46996"/>
                  </a:cubicBezTo>
                  <a:lnTo>
                    <a:pt x="285690" y="42650"/>
                  </a:lnTo>
                  <a:cubicBezTo>
                    <a:pt x="276677" y="43265"/>
                    <a:pt x="267681" y="43703"/>
                    <a:pt x="258766" y="43703"/>
                  </a:cubicBezTo>
                  <a:cubicBezTo>
                    <a:pt x="249772" y="43703"/>
                    <a:pt x="240860" y="43257"/>
                    <a:pt x="232098" y="42098"/>
                  </a:cubicBezTo>
                  <a:cubicBezTo>
                    <a:pt x="201793" y="38097"/>
                    <a:pt x="195821" y="1"/>
                    <a:pt x="163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70"/>
            <p:cNvSpPr/>
            <p:nvPr/>
          </p:nvSpPr>
          <p:spPr>
            <a:xfrm>
              <a:off x="-125" y="4659542"/>
              <a:ext cx="9144255" cy="934415"/>
            </a:xfrm>
            <a:custGeom>
              <a:rect b="b" l="l" r="r" t="t"/>
              <a:pathLst>
                <a:path extrusionOk="0" h="56392" w="285691">
                  <a:moveTo>
                    <a:pt x="160663" y="0"/>
                  </a:moveTo>
                  <a:cubicBezTo>
                    <a:pt x="160594" y="0"/>
                    <a:pt x="160524" y="0"/>
                    <a:pt x="160454" y="1"/>
                  </a:cubicBezTo>
                  <a:cubicBezTo>
                    <a:pt x="121759" y="181"/>
                    <a:pt x="99737" y="42197"/>
                    <a:pt x="63599" y="50514"/>
                  </a:cubicBezTo>
                  <a:cubicBezTo>
                    <a:pt x="58612" y="51660"/>
                    <a:pt x="53729" y="52176"/>
                    <a:pt x="48931" y="52176"/>
                  </a:cubicBezTo>
                  <a:cubicBezTo>
                    <a:pt x="31859" y="52176"/>
                    <a:pt x="15854" y="45645"/>
                    <a:pt x="0" y="37751"/>
                  </a:cubicBezTo>
                  <a:lnTo>
                    <a:pt x="0" y="43444"/>
                  </a:lnTo>
                  <a:cubicBezTo>
                    <a:pt x="15801" y="50536"/>
                    <a:pt x="31700" y="56392"/>
                    <a:pt x="48318" y="56392"/>
                  </a:cubicBezTo>
                  <a:cubicBezTo>
                    <a:pt x="53340" y="56392"/>
                    <a:pt x="58428" y="55857"/>
                    <a:pt x="63599" y="54660"/>
                  </a:cubicBezTo>
                  <a:cubicBezTo>
                    <a:pt x="100364" y="46144"/>
                    <a:pt x="122622" y="2626"/>
                    <a:pt x="162013" y="2453"/>
                  </a:cubicBezTo>
                  <a:cubicBezTo>
                    <a:pt x="162075" y="2453"/>
                    <a:pt x="162137" y="2452"/>
                    <a:pt x="162200" y="2452"/>
                  </a:cubicBezTo>
                  <a:cubicBezTo>
                    <a:pt x="194345" y="2452"/>
                    <a:pt x="202244" y="39281"/>
                    <a:pt x="232178" y="43500"/>
                  </a:cubicBezTo>
                  <a:cubicBezTo>
                    <a:pt x="240416" y="44662"/>
                    <a:pt x="248768" y="45116"/>
                    <a:pt x="257187" y="45116"/>
                  </a:cubicBezTo>
                  <a:cubicBezTo>
                    <a:pt x="266626" y="45116"/>
                    <a:pt x="276150" y="44545"/>
                    <a:pt x="285690" y="43761"/>
                  </a:cubicBezTo>
                  <a:lnTo>
                    <a:pt x="285690" y="38963"/>
                  </a:lnTo>
                  <a:cubicBezTo>
                    <a:pt x="275292" y="40006"/>
                    <a:pt x="264910" y="40784"/>
                    <a:pt x="254613" y="40784"/>
                  </a:cubicBezTo>
                  <a:cubicBezTo>
                    <a:pt x="247084" y="40784"/>
                    <a:pt x="239602" y="40368"/>
                    <a:pt x="232190" y="39335"/>
                  </a:cubicBezTo>
                  <a:cubicBezTo>
                    <a:pt x="202480" y="35198"/>
                    <a:pt x="192336" y="0"/>
                    <a:pt x="160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70"/>
            <p:cNvSpPr/>
            <p:nvPr/>
          </p:nvSpPr>
          <p:spPr>
            <a:xfrm>
              <a:off x="2832230" y="5092913"/>
              <a:ext cx="4322229" cy="639155"/>
            </a:xfrm>
            <a:custGeom>
              <a:rect b="b" l="l" r="r" t="t"/>
              <a:pathLst>
                <a:path extrusionOk="0" h="38573" w="135038">
                  <a:moveTo>
                    <a:pt x="62560" y="1"/>
                  </a:moveTo>
                  <a:cubicBezTo>
                    <a:pt x="62435" y="1"/>
                    <a:pt x="62309" y="1"/>
                    <a:pt x="62184" y="2"/>
                  </a:cubicBezTo>
                  <a:cubicBezTo>
                    <a:pt x="34922" y="226"/>
                    <a:pt x="19504" y="22956"/>
                    <a:pt x="0" y="38572"/>
                  </a:cubicBezTo>
                  <a:lnTo>
                    <a:pt x="3315" y="38572"/>
                  </a:lnTo>
                  <a:cubicBezTo>
                    <a:pt x="19192" y="23657"/>
                    <a:pt x="32705" y="5148"/>
                    <a:pt x="56839" y="4862"/>
                  </a:cubicBezTo>
                  <a:cubicBezTo>
                    <a:pt x="57029" y="4859"/>
                    <a:pt x="57218" y="4858"/>
                    <a:pt x="57406" y="4858"/>
                  </a:cubicBezTo>
                  <a:cubicBezTo>
                    <a:pt x="84480" y="4858"/>
                    <a:pt x="101892" y="27237"/>
                    <a:pt x="124274" y="38572"/>
                  </a:cubicBezTo>
                  <a:lnTo>
                    <a:pt x="135037" y="38572"/>
                  </a:lnTo>
                  <a:cubicBezTo>
                    <a:pt x="108586" y="29987"/>
                    <a:pt x="92913" y="1"/>
                    <a:pt x="62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3" name="Google Shape;873;p70"/>
          <p:cNvSpPr txBox="1"/>
          <p:nvPr/>
        </p:nvSpPr>
        <p:spPr>
          <a:xfrm>
            <a:off x="2623500" y="1859275"/>
            <a:ext cx="37470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Thanks!</a:t>
            </a:r>
            <a:endParaRPr b="1" sz="5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74" name="Google Shape;874;p70"/>
          <p:cNvSpPr txBox="1"/>
          <p:nvPr/>
        </p:nvSpPr>
        <p:spPr>
          <a:xfrm>
            <a:off x="2527038" y="2379300"/>
            <a:ext cx="37470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https://tinyurl.com/4b8bcdam</a:t>
            </a:r>
            <a:endParaRPr sz="1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7"/>
          <p:cNvSpPr txBox="1"/>
          <p:nvPr>
            <p:ph type="title"/>
          </p:nvPr>
        </p:nvSpPr>
        <p:spPr>
          <a:xfrm>
            <a:off x="3399763" y="1171600"/>
            <a:ext cx="4817700" cy="7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I</a:t>
            </a: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ntroduction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14" name="Google Shape;614;p57"/>
          <p:cNvSpPr txBox="1"/>
          <p:nvPr>
            <p:ph idx="1" type="subTitle"/>
          </p:nvPr>
        </p:nvSpPr>
        <p:spPr>
          <a:xfrm>
            <a:off x="4196638" y="2390600"/>
            <a:ext cx="4020900" cy="15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 Medium"/>
                <a:ea typeface="Montserrat Medium"/>
                <a:cs typeface="Montserrat Medium"/>
                <a:sym typeface="Montserrat Medium"/>
              </a:rPr>
              <a:t>Twire is a platform which  connects the Technical network at one platform to provide quick services and get people out of problems at their desired place, Just a click away.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5" name="Google Shape;61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900" y="1077225"/>
            <a:ext cx="2372375" cy="2372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6" name="Google Shape;616;p57"/>
          <p:cNvCxnSpPr/>
          <p:nvPr/>
        </p:nvCxnSpPr>
        <p:spPr>
          <a:xfrm>
            <a:off x="4269397" y="1999275"/>
            <a:ext cx="3875400" cy="0"/>
          </a:xfrm>
          <a:prstGeom prst="straightConnector1">
            <a:avLst/>
          </a:prstGeom>
          <a:noFill/>
          <a:ln cap="flat" cmpd="sng" w="38100">
            <a:solidFill>
              <a:srgbClr val="7BD1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8"/>
          <p:cNvSpPr txBox="1"/>
          <p:nvPr>
            <p:ph idx="4294967295" type="title"/>
          </p:nvPr>
        </p:nvSpPr>
        <p:spPr>
          <a:xfrm>
            <a:off x="229000" y="123300"/>
            <a:ext cx="3573000" cy="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Problem Statement</a:t>
            </a:r>
            <a:r>
              <a:rPr b="1" lang="en" sz="40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b="1" sz="40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22" name="Google Shape;622;p58"/>
          <p:cNvSpPr txBox="1"/>
          <p:nvPr>
            <p:ph idx="4294967295" type="subTitle"/>
          </p:nvPr>
        </p:nvSpPr>
        <p:spPr>
          <a:xfrm>
            <a:off x="1046375" y="3073964"/>
            <a:ext cx="14853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Wastage of Time</a:t>
            </a:r>
            <a:endParaRPr sz="14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23" name="Google Shape;62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129" y="1699754"/>
            <a:ext cx="1141800" cy="1105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24" name="Google Shape;624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1233" y="1699688"/>
            <a:ext cx="1141667" cy="1105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4211" y="1699699"/>
            <a:ext cx="1141667" cy="11059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6" name="Google Shape;626;p58"/>
          <p:cNvCxnSpPr/>
          <p:nvPr/>
        </p:nvCxnSpPr>
        <p:spPr>
          <a:xfrm>
            <a:off x="-19200" y="4663550"/>
            <a:ext cx="22362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27" name="Google Shape;627;p58"/>
          <p:cNvGrpSpPr/>
          <p:nvPr/>
        </p:nvGrpSpPr>
        <p:grpSpPr>
          <a:xfrm rot="10800000">
            <a:off x="2140797" y="4453255"/>
            <a:ext cx="421200" cy="421173"/>
            <a:chOff x="4748707" y="2755189"/>
            <a:chExt cx="674028" cy="673984"/>
          </a:xfrm>
        </p:grpSpPr>
        <p:sp>
          <p:nvSpPr>
            <p:cNvPr id="628" name="Google Shape;628;p58"/>
            <p:cNvSpPr/>
            <p:nvPr/>
          </p:nvSpPr>
          <p:spPr>
            <a:xfrm>
              <a:off x="4880963" y="2887438"/>
              <a:ext cx="409500" cy="4095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9" name="Google Shape;629;p58"/>
            <p:cNvGrpSpPr/>
            <p:nvPr/>
          </p:nvGrpSpPr>
          <p:grpSpPr>
            <a:xfrm flipH="1" rot="-2699781">
              <a:off x="4843559" y="2857748"/>
              <a:ext cx="484323" cy="468865"/>
              <a:chOff x="6021400" y="1654100"/>
              <a:chExt cx="435350" cy="421375"/>
            </a:xfrm>
          </p:grpSpPr>
          <p:sp>
            <p:nvSpPr>
              <p:cNvPr id="630" name="Google Shape;630;p58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58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58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33" name="Google Shape;633;p58"/>
          <p:cNvSpPr txBox="1"/>
          <p:nvPr>
            <p:ph idx="4294967295" type="subTitle"/>
          </p:nvPr>
        </p:nvSpPr>
        <p:spPr>
          <a:xfrm>
            <a:off x="3670644" y="3073964"/>
            <a:ext cx="18027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Untrustworthy</a:t>
            </a:r>
            <a:endParaRPr sz="14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technicians </a:t>
            </a:r>
            <a:endParaRPr sz="14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34" name="Google Shape;634;p58"/>
          <p:cNvSpPr txBox="1"/>
          <p:nvPr>
            <p:ph idx="4294967295" type="subTitle"/>
          </p:nvPr>
        </p:nvSpPr>
        <p:spPr>
          <a:xfrm>
            <a:off x="6236937" y="3073964"/>
            <a:ext cx="22362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Unavailability of Technicians </a:t>
            </a:r>
            <a:endParaRPr sz="14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635" name="Google Shape;635;p58"/>
          <p:cNvCxnSpPr/>
          <p:nvPr/>
        </p:nvCxnSpPr>
        <p:spPr>
          <a:xfrm>
            <a:off x="228997" y="823325"/>
            <a:ext cx="3875400" cy="0"/>
          </a:xfrm>
          <a:prstGeom prst="straightConnector1">
            <a:avLst/>
          </a:prstGeom>
          <a:noFill/>
          <a:ln cap="flat" cmpd="sng" w="38100">
            <a:solidFill>
              <a:srgbClr val="7BD1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9"/>
          <p:cNvSpPr txBox="1"/>
          <p:nvPr>
            <p:ph idx="4294967295" type="title"/>
          </p:nvPr>
        </p:nvSpPr>
        <p:spPr>
          <a:xfrm>
            <a:off x="422300" y="123300"/>
            <a:ext cx="3379800" cy="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Solution</a:t>
            </a:r>
            <a:r>
              <a:rPr b="1" lang="en" sz="40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b="1" sz="40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641" name="Google Shape;641;p59"/>
          <p:cNvCxnSpPr/>
          <p:nvPr/>
        </p:nvCxnSpPr>
        <p:spPr>
          <a:xfrm>
            <a:off x="-19200" y="4663550"/>
            <a:ext cx="22362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42" name="Google Shape;642;p59"/>
          <p:cNvGrpSpPr/>
          <p:nvPr/>
        </p:nvGrpSpPr>
        <p:grpSpPr>
          <a:xfrm rot="10800000">
            <a:off x="2140797" y="4453255"/>
            <a:ext cx="421200" cy="421173"/>
            <a:chOff x="4748707" y="2755189"/>
            <a:chExt cx="674028" cy="673984"/>
          </a:xfrm>
        </p:grpSpPr>
        <p:sp>
          <p:nvSpPr>
            <p:cNvPr id="643" name="Google Shape;643;p59"/>
            <p:cNvSpPr/>
            <p:nvPr/>
          </p:nvSpPr>
          <p:spPr>
            <a:xfrm>
              <a:off x="4880963" y="2887438"/>
              <a:ext cx="409500" cy="4095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4" name="Google Shape;644;p59"/>
            <p:cNvGrpSpPr/>
            <p:nvPr/>
          </p:nvGrpSpPr>
          <p:grpSpPr>
            <a:xfrm flipH="1" rot="-2699781">
              <a:off x="4843559" y="2857748"/>
              <a:ext cx="484323" cy="468865"/>
              <a:chOff x="6021400" y="1654100"/>
              <a:chExt cx="435350" cy="421375"/>
            </a:xfrm>
          </p:grpSpPr>
          <p:sp>
            <p:nvSpPr>
              <p:cNvPr id="645" name="Google Shape;645;p59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59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59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648" name="Google Shape;648;p59"/>
          <p:cNvCxnSpPr/>
          <p:nvPr/>
        </p:nvCxnSpPr>
        <p:spPr>
          <a:xfrm>
            <a:off x="422297" y="898350"/>
            <a:ext cx="3875400" cy="0"/>
          </a:xfrm>
          <a:prstGeom prst="straightConnector1">
            <a:avLst/>
          </a:prstGeom>
          <a:noFill/>
          <a:ln cap="flat" cmpd="sng" w="38100">
            <a:solidFill>
              <a:srgbClr val="7BD1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9" name="Google Shape;649;p59"/>
          <p:cNvSpPr txBox="1"/>
          <p:nvPr/>
        </p:nvSpPr>
        <p:spPr>
          <a:xfrm>
            <a:off x="919500" y="3115925"/>
            <a:ext cx="184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Desired 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Location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50" name="Google Shape;650;p59"/>
          <p:cNvSpPr txBox="1"/>
          <p:nvPr/>
        </p:nvSpPr>
        <p:spPr>
          <a:xfrm>
            <a:off x="6557938" y="3115925"/>
            <a:ext cx="184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Time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Saver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51" name="Google Shape;651;p59"/>
          <p:cNvSpPr txBox="1"/>
          <p:nvPr/>
        </p:nvSpPr>
        <p:spPr>
          <a:xfrm>
            <a:off x="3662700" y="3115925"/>
            <a:ext cx="184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Reliable Technicians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52" name="Google Shape;65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102" y="1895725"/>
            <a:ext cx="1105914" cy="1105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6125" y="1895810"/>
            <a:ext cx="1105914" cy="1105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2080" y="1895735"/>
            <a:ext cx="1105914" cy="1105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0"/>
          <p:cNvSpPr txBox="1"/>
          <p:nvPr>
            <p:ph idx="4294967295" type="title"/>
          </p:nvPr>
        </p:nvSpPr>
        <p:spPr>
          <a:xfrm>
            <a:off x="422300" y="123300"/>
            <a:ext cx="5716500" cy="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Unique Selling Proposition</a:t>
            </a:r>
            <a:r>
              <a:rPr b="1" lang="en" sz="40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b="1" sz="40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660" name="Google Shape;660;p60"/>
          <p:cNvCxnSpPr/>
          <p:nvPr/>
        </p:nvCxnSpPr>
        <p:spPr>
          <a:xfrm>
            <a:off x="-19200" y="4663550"/>
            <a:ext cx="22362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61" name="Google Shape;661;p60"/>
          <p:cNvGrpSpPr/>
          <p:nvPr/>
        </p:nvGrpSpPr>
        <p:grpSpPr>
          <a:xfrm rot="10800000">
            <a:off x="2140797" y="4453255"/>
            <a:ext cx="421200" cy="421173"/>
            <a:chOff x="4748707" y="2755189"/>
            <a:chExt cx="674028" cy="673984"/>
          </a:xfrm>
        </p:grpSpPr>
        <p:sp>
          <p:nvSpPr>
            <p:cNvPr id="662" name="Google Shape;662;p60"/>
            <p:cNvSpPr/>
            <p:nvPr/>
          </p:nvSpPr>
          <p:spPr>
            <a:xfrm>
              <a:off x="4880963" y="2887438"/>
              <a:ext cx="409500" cy="4095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3" name="Google Shape;663;p60"/>
            <p:cNvGrpSpPr/>
            <p:nvPr/>
          </p:nvGrpSpPr>
          <p:grpSpPr>
            <a:xfrm flipH="1" rot="-2699781">
              <a:off x="4843559" y="2857748"/>
              <a:ext cx="484323" cy="468865"/>
              <a:chOff x="6021400" y="1654100"/>
              <a:chExt cx="435350" cy="421375"/>
            </a:xfrm>
          </p:grpSpPr>
          <p:sp>
            <p:nvSpPr>
              <p:cNvPr id="664" name="Google Shape;664;p60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60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60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667" name="Google Shape;667;p60"/>
          <p:cNvCxnSpPr/>
          <p:nvPr/>
        </p:nvCxnSpPr>
        <p:spPr>
          <a:xfrm>
            <a:off x="422297" y="885675"/>
            <a:ext cx="5405400" cy="0"/>
          </a:xfrm>
          <a:prstGeom prst="straightConnector1">
            <a:avLst/>
          </a:prstGeom>
          <a:noFill/>
          <a:ln cap="flat" cmpd="sng" w="38100">
            <a:solidFill>
              <a:srgbClr val="7BD15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8" name="Google Shape;66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573" y="1752325"/>
            <a:ext cx="1182175" cy="118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7246" y="1752342"/>
            <a:ext cx="1182175" cy="1182161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60"/>
          <p:cNvSpPr txBox="1"/>
          <p:nvPr>
            <p:ph idx="4294967295" type="title"/>
          </p:nvPr>
        </p:nvSpPr>
        <p:spPr>
          <a:xfrm>
            <a:off x="604398" y="3115528"/>
            <a:ext cx="1864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Location Tracking</a:t>
            </a:r>
            <a:endParaRPr sz="14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System</a:t>
            </a:r>
            <a:endParaRPr sz="14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71" name="Google Shape;671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7775" y="1752325"/>
            <a:ext cx="1182175" cy="118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9813" y="1809875"/>
            <a:ext cx="1067050" cy="10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60"/>
          <p:cNvSpPr txBox="1"/>
          <p:nvPr>
            <p:ph idx="4294967295" type="title"/>
          </p:nvPr>
        </p:nvSpPr>
        <p:spPr>
          <a:xfrm>
            <a:off x="5048638" y="3097900"/>
            <a:ext cx="1460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Quick </a:t>
            </a:r>
            <a:endParaRPr sz="14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Assistance</a:t>
            </a:r>
            <a:endParaRPr sz="14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4" name="Google Shape;674;p60"/>
          <p:cNvSpPr txBox="1"/>
          <p:nvPr>
            <p:ph idx="4294967295" type="title"/>
          </p:nvPr>
        </p:nvSpPr>
        <p:spPr>
          <a:xfrm>
            <a:off x="7138291" y="3097900"/>
            <a:ext cx="1401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Auto </a:t>
            </a:r>
            <a:endParaRPr sz="14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Forwarding</a:t>
            </a:r>
            <a:endParaRPr sz="14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5" name="Google Shape;675;p60"/>
          <p:cNvSpPr txBox="1"/>
          <p:nvPr>
            <p:ph idx="4294967295" type="title"/>
          </p:nvPr>
        </p:nvSpPr>
        <p:spPr>
          <a:xfrm>
            <a:off x="3018108" y="3097897"/>
            <a:ext cx="1401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Professional </a:t>
            </a:r>
            <a:endParaRPr sz="14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Technicians</a:t>
            </a:r>
            <a:endParaRPr sz="14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61"/>
          <p:cNvSpPr txBox="1"/>
          <p:nvPr>
            <p:ph idx="4294967295" type="title"/>
          </p:nvPr>
        </p:nvSpPr>
        <p:spPr>
          <a:xfrm>
            <a:off x="422300" y="123300"/>
            <a:ext cx="5716500" cy="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Revenue Streams</a:t>
            </a:r>
            <a:r>
              <a:rPr b="1" lang="en" sz="40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b="1" sz="40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681" name="Google Shape;681;p61"/>
          <p:cNvCxnSpPr/>
          <p:nvPr/>
        </p:nvCxnSpPr>
        <p:spPr>
          <a:xfrm>
            <a:off x="422297" y="885675"/>
            <a:ext cx="3353100" cy="0"/>
          </a:xfrm>
          <a:prstGeom prst="straightConnector1">
            <a:avLst/>
          </a:prstGeom>
          <a:noFill/>
          <a:ln cap="flat" cmpd="sng" w="38100">
            <a:solidFill>
              <a:srgbClr val="7BD1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61"/>
          <p:cNvCxnSpPr/>
          <p:nvPr/>
        </p:nvCxnSpPr>
        <p:spPr>
          <a:xfrm>
            <a:off x="-19200" y="4663550"/>
            <a:ext cx="22362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83" name="Google Shape;683;p61"/>
          <p:cNvGrpSpPr/>
          <p:nvPr/>
        </p:nvGrpSpPr>
        <p:grpSpPr>
          <a:xfrm rot="10800000">
            <a:off x="2140797" y="4453255"/>
            <a:ext cx="421200" cy="421173"/>
            <a:chOff x="4748707" y="2755189"/>
            <a:chExt cx="674028" cy="673984"/>
          </a:xfrm>
        </p:grpSpPr>
        <p:sp>
          <p:nvSpPr>
            <p:cNvPr id="684" name="Google Shape;684;p61"/>
            <p:cNvSpPr/>
            <p:nvPr/>
          </p:nvSpPr>
          <p:spPr>
            <a:xfrm>
              <a:off x="4880963" y="2887438"/>
              <a:ext cx="409500" cy="4095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5" name="Google Shape;685;p61"/>
            <p:cNvGrpSpPr/>
            <p:nvPr/>
          </p:nvGrpSpPr>
          <p:grpSpPr>
            <a:xfrm flipH="1" rot="-2699781">
              <a:off x="4843559" y="2857748"/>
              <a:ext cx="484323" cy="468865"/>
              <a:chOff x="6021400" y="1654100"/>
              <a:chExt cx="435350" cy="421375"/>
            </a:xfrm>
          </p:grpSpPr>
          <p:sp>
            <p:nvSpPr>
              <p:cNvPr id="686" name="Google Shape;686;p61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61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61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689" name="Google Shape;68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112" y="1671725"/>
            <a:ext cx="1471226" cy="147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8638" y="1671725"/>
            <a:ext cx="1471226" cy="1471226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61"/>
          <p:cNvSpPr txBox="1"/>
          <p:nvPr/>
        </p:nvSpPr>
        <p:spPr>
          <a:xfrm>
            <a:off x="2356625" y="3324700"/>
            <a:ext cx="22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Advertisements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92" name="Google Shape;692;p61"/>
          <p:cNvSpPr txBox="1"/>
          <p:nvPr/>
        </p:nvSpPr>
        <p:spPr>
          <a:xfrm>
            <a:off x="4906138" y="3310871"/>
            <a:ext cx="22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Commission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7" name="Google Shape;697;p62"/>
          <p:cNvCxnSpPr/>
          <p:nvPr/>
        </p:nvCxnSpPr>
        <p:spPr>
          <a:xfrm>
            <a:off x="-19200" y="4663550"/>
            <a:ext cx="22362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8" name="Google Shape;698;p62"/>
          <p:cNvGrpSpPr/>
          <p:nvPr/>
        </p:nvGrpSpPr>
        <p:grpSpPr>
          <a:xfrm rot="10800000">
            <a:off x="2140797" y="4453255"/>
            <a:ext cx="421200" cy="421173"/>
            <a:chOff x="4748707" y="2755189"/>
            <a:chExt cx="674028" cy="673984"/>
          </a:xfrm>
        </p:grpSpPr>
        <p:sp>
          <p:nvSpPr>
            <p:cNvPr id="699" name="Google Shape;699;p62"/>
            <p:cNvSpPr/>
            <p:nvPr/>
          </p:nvSpPr>
          <p:spPr>
            <a:xfrm>
              <a:off x="4880963" y="2887438"/>
              <a:ext cx="409500" cy="4095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0" name="Google Shape;700;p62"/>
            <p:cNvGrpSpPr/>
            <p:nvPr/>
          </p:nvGrpSpPr>
          <p:grpSpPr>
            <a:xfrm flipH="1" rot="-2699781">
              <a:off x="4843559" y="2857748"/>
              <a:ext cx="484323" cy="468865"/>
              <a:chOff x="6021400" y="1654100"/>
              <a:chExt cx="435350" cy="421375"/>
            </a:xfrm>
          </p:grpSpPr>
          <p:sp>
            <p:nvSpPr>
              <p:cNvPr id="701" name="Google Shape;701;p62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62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62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704" name="Google Shape;704;p62"/>
          <p:cNvCxnSpPr/>
          <p:nvPr/>
        </p:nvCxnSpPr>
        <p:spPr>
          <a:xfrm>
            <a:off x="6907800" y="263875"/>
            <a:ext cx="22362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05" name="Google Shape;705;p62"/>
          <p:cNvGrpSpPr/>
          <p:nvPr/>
        </p:nvGrpSpPr>
        <p:grpSpPr>
          <a:xfrm flipH="1" rot="10800000">
            <a:off x="6585547" y="53580"/>
            <a:ext cx="421200" cy="421173"/>
            <a:chOff x="4748707" y="2755189"/>
            <a:chExt cx="674028" cy="673984"/>
          </a:xfrm>
        </p:grpSpPr>
        <p:sp>
          <p:nvSpPr>
            <p:cNvPr id="706" name="Google Shape;706;p62"/>
            <p:cNvSpPr/>
            <p:nvPr/>
          </p:nvSpPr>
          <p:spPr>
            <a:xfrm>
              <a:off x="4880963" y="2887438"/>
              <a:ext cx="409500" cy="4095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7" name="Google Shape;707;p62"/>
            <p:cNvGrpSpPr/>
            <p:nvPr/>
          </p:nvGrpSpPr>
          <p:grpSpPr>
            <a:xfrm flipH="1" rot="-2699781">
              <a:off x="4843559" y="2857748"/>
              <a:ext cx="484323" cy="468865"/>
              <a:chOff x="6021400" y="1654100"/>
              <a:chExt cx="435350" cy="421375"/>
            </a:xfrm>
          </p:grpSpPr>
          <p:sp>
            <p:nvSpPr>
              <p:cNvPr id="708" name="Google Shape;708;p62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rect b="b" l="l" r="r" t="t"/>
                <a:pathLst>
                  <a:path extrusionOk="0" h="13776" w="14233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62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rect b="b" l="l" r="r" t="t"/>
                <a:pathLst>
                  <a:path extrusionOk="0" h="4979" w="5082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62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rect b="b" l="l" r="r" t="t"/>
                <a:pathLst>
                  <a:path extrusionOk="0" h="4974" w="5081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1" name="Google Shape;711;p62"/>
          <p:cNvSpPr txBox="1"/>
          <p:nvPr>
            <p:ph idx="4294967295" type="title"/>
          </p:nvPr>
        </p:nvSpPr>
        <p:spPr>
          <a:xfrm>
            <a:off x="422300" y="123300"/>
            <a:ext cx="5716500" cy="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Target Market</a:t>
            </a:r>
            <a:r>
              <a:rPr b="1" lang="en" sz="40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b="1" sz="40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712" name="Google Shape;712;p62"/>
          <p:cNvCxnSpPr/>
          <p:nvPr/>
        </p:nvCxnSpPr>
        <p:spPr>
          <a:xfrm>
            <a:off x="422297" y="885675"/>
            <a:ext cx="3353100" cy="0"/>
          </a:xfrm>
          <a:prstGeom prst="straightConnector1">
            <a:avLst/>
          </a:prstGeom>
          <a:noFill/>
          <a:ln cap="flat" cmpd="sng" w="38100">
            <a:solidFill>
              <a:srgbClr val="7BD15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13" name="Google Shape;71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848" y="1755363"/>
            <a:ext cx="1632763" cy="1632763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62"/>
          <p:cNvSpPr txBox="1"/>
          <p:nvPr/>
        </p:nvSpPr>
        <p:spPr>
          <a:xfrm>
            <a:off x="4651075" y="3558950"/>
            <a:ext cx="22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Job Oriented people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15" name="Google Shape;715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800" y="1755375"/>
            <a:ext cx="1632750" cy="1632750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62"/>
          <p:cNvSpPr txBox="1"/>
          <p:nvPr/>
        </p:nvSpPr>
        <p:spPr>
          <a:xfrm>
            <a:off x="1498813" y="3558950"/>
            <a:ext cx="21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Single Mothers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63"/>
          <p:cNvSpPr/>
          <p:nvPr/>
        </p:nvSpPr>
        <p:spPr>
          <a:xfrm>
            <a:off x="3625946" y="769488"/>
            <a:ext cx="1724100" cy="3357900"/>
          </a:xfrm>
          <a:prstGeom prst="roundRect">
            <a:avLst>
              <a:gd fmla="val 6532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63"/>
          <p:cNvSpPr/>
          <p:nvPr/>
        </p:nvSpPr>
        <p:spPr>
          <a:xfrm>
            <a:off x="5408048" y="768913"/>
            <a:ext cx="1670400" cy="1989600"/>
          </a:xfrm>
          <a:prstGeom prst="roundRect">
            <a:avLst>
              <a:gd fmla="val 6532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63"/>
          <p:cNvSpPr/>
          <p:nvPr/>
        </p:nvSpPr>
        <p:spPr>
          <a:xfrm>
            <a:off x="5408351" y="2837987"/>
            <a:ext cx="1670400" cy="1299000"/>
          </a:xfrm>
          <a:prstGeom prst="roundRect">
            <a:avLst>
              <a:gd fmla="val 6532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AA84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24" name="Google Shape;724;p63"/>
          <p:cNvSpPr/>
          <p:nvPr/>
        </p:nvSpPr>
        <p:spPr>
          <a:xfrm>
            <a:off x="130325" y="771200"/>
            <a:ext cx="1662300" cy="3357900"/>
          </a:xfrm>
          <a:prstGeom prst="roundRect">
            <a:avLst>
              <a:gd fmla="val 6532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63"/>
          <p:cNvSpPr/>
          <p:nvPr/>
        </p:nvSpPr>
        <p:spPr>
          <a:xfrm>
            <a:off x="1847184" y="771188"/>
            <a:ext cx="1724100" cy="1786500"/>
          </a:xfrm>
          <a:prstGeom prst="roundRect">
            <a:avLst>
              <a:gd fmla="val 6532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63"/>
          <p:cNvSpPr/>
          <p:nvPr/>
        </p:nvSpPr>
        <p:spPr>
          <a:xfrm rot="5400000">
            <a:off x="1841050" y="2494300"/>
            <a:ext cx="899100" cy="4292400"/>
          </a:xfrm>
          <a:prstGeom prst="roundRect">
            <a:avLst>
              <a:gd fmla="val 6532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AA84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27" name="Google Shape;727;p63"/>
          <p:cNvSpPr/>
          <p:nvPr/>
        </p:nvSpPr>
        <p:spPr>
          <a:xfrm rot="5400000">
            <a:off x="6243775" y="2430400"/>
            <a:ext cx="877500" cy="4398600"/>
          </a:xfrm>
          <a:prstGeom prst="roundRect">
            <a:avLst>
              <a:gd fmla="val 6532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63"/>
          <p:cNvSpPr/>
          <p:nvPr/>
        </p:nvSpPr>
        <p:spPr>
          <a:xfrm>
            <a:off x="1851336" y="2626053"/>
            <a:ext cx="1724100" cy="1503300"/>
          </a:xfrm>
          <a:prstGeom prst="roundRect">
            <a:avLst>
              <a:gd fmla="val 6532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AA84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29" name="Google Shape;729;p63"/>
          <p:cNvSpPr/>
          <p:nvPr/>
        </p:nvSpPr>
        <p:spPr>
          <a:xfrm>
            <a:off x="7137042" y="763994"/>
            <a:ext cx="1724100" cy="3372300"/>
          </a:xfrm>
          <a:prstGeom prst="roundRect">
            <a:avLst>
              <a:gd fmla="val 6532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63"/>
          <p:cNvSpPr txBox="1"/>
          <p:nvPr>
            <p:ph idx="4294967295" type="title"/>
          </p:nvPr>
        </p:nvSpPr>
        <p:spPr>
          <a:xfrm>
            <a:off x="47437" y="1602475"/>
            <a:ext cx="17451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EB Garamond"/>
                <a:ea typeface="EB Garamond"/>
                <a:cs typeface="EB Garamond"/>
                <a:sym typeface="EB Garamond"/>
              </a:rPr>
              <a:t> KEY PARTNERS</a:t>
            </a:r>
            <a:endParaRPr sz="14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31" name="Google Shape;731;p63"/>
          <p:cNvSpPr txBox="1"/>
          <p:nvPr>
            <p:ph idx="4294967295" type="title"/>
          </p:nvPr>
        </p:nvSpPr>
        <p:spPr>
          <a:xfrm>
            <a:off x="1963213" y="1359363"/>
            <a:ext cx="16623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KEY ACTIVITIES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32" name="Google Shape;732;p63"/>
          <p:cNvSpPr txBox="1"/>
          <p:nvPr>
            <p:ph idx="4294967295" type="title"/>
          </p:nvPr>
        </p:nvSpPr>
        <p:spPr>
          <a:xfrm>
            <a:off x="5206912" y="4130863"/>
            <a:ext cx="2373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REVENUE STREAMS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33" name="Google Shape;733;p63"/>
          <p:cNvSpPr txBox="1"/>
          <p:nvPr>
            <p:ph idx="4294967295" type="title"/>
          </p:nvPr>
        </p:nvSpPr>
        <p:spPr>
          <a:xfrm>
            <a:off x="3705650" y="1399088"/>
            <a:ext cx="1560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VALUE PROPOSITION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34" name="Google Shape;734;p63"/>
          <p:cNvSpPr txBox="1"/>
          <p:nvPr>
            <p:ph idx="4294967295" type="title"/>
          </p:nvPr>
        </p:nvSpPr>
        <p:spPr>
          <a:xfrm>
            <a:off x="5556563" y="1439583"/>
            <a:ext cx="14913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CUSTOMER RELATIONSHIPS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35" name="Google Shape;735;p63"/>
          <p:cNvSpPr txBox="1"/>
          <p:nvPr>
            <p:ph idx="4294967295" type="title"/>
          </p:nvPr>
        </p:nvSpPr>
        <p:spPr>
          <a:xfrm>
            <a:off x="5870938" y="2822263"/>
            <a:ext cx="1428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CHANNELS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36" name="Google Shape;736;p63"/>
          <p:cNvSpPr txBox="1"/>
          <p:nvPr>
            <p:ph idx="4294967295" type="title"/>
          </p:nvPr>
        </p:nvSpPr>
        <p:spPr>
          <a:xfrm>
            <a:off x="6874413" y="1513663"/>
            <a:ext cx="22482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CUSTOMER SEGMENTS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37" name="Google Shape;737;p63"/>
          <p:cNvSpPr txBox="1"/>
          <p:nvPr>
            <p:ph idx="4294967295" type="title"/>
          </p:nvPr>
        </p:nvSpPr>
        <p:spPr>
          <a:xfrm>
            <a:off x="1008530" y="4203713"/>
            <a:ext cx="16623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COST STRUCTURE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38" name="Google Shape;738;p63"/>
          <p:cNvSpPr txBox="1"/>
          <p:nvPr>
            <p:ph idx="4294967295" type="title"/>
          </p:nvPr>
        </p:nvSpPr>
        <p:spPr>
          <a:xfrm>
            <a:off x="1987138" y="3068842"/>
            <a:ext cx="15606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KEY RESOURCES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739" name="Google Shape;739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864" y="1020387"/>
            <a:ext cx="497700" cy="49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0234" y="2744313"/>
            <a:ext cx="384049" cy="38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29925" y="938846"/>
            <a:ext cx="384049" cy="38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96762" y="965587"/>
            <a:ext cx="385800" cy="3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6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51231" y="966453"/>
            <a:ext cx="384047" cy="384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6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95252" y="2890085"/>
            <a:ext cx="307500" cy="3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6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768372" y="966457"/>
            <a:ext cx="384047" cy="384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6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6938" y="4356988"/>
            <a:ext cx="384047" cy="384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6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586663" y="4356988"/>
            <a:ext cx="384047" cy="384047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63"/>
          <p:cNvSpPr txBox="1"/>
          <p:nvPr/>
        </p:nvSpPr>
        <p:spPr>
          <a:xfrm>
            <a:off x="5495250" y="3271675"/>
            <a:ext cx="1370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1:Campaign</a:t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2:Social Media Apps</a:t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49" name="Google Shape;749;p63"/>
          <p:cNvSpPr txBox="1"/>
          <p:nvPr/>
        </p:nvSpPr>
        <p:spPr>
          <a:xfrm>
            <a:off x="7305125" y="2100275"/>
            <a:ext cx="1428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1:Single Mothers</a:t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2:Technicians</a:t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3: Job Oriented people</a:t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50" name="Google Shape;750;p63"/>
          <p:cNvSpPr txBox="1"/>
          <p:nvPr/>
        </p:nvSpPr>
        <p:spPr>
          <a:xfrm>
            <a:off x="1008750" y="4403050"/>
            <a:ext cx="323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1:workshop for Technicians 2:Product development 3: Marketing Expense</a:t>
            </a:r>
            <a:endParaRPr sz="1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51" name="Google Shape;751;p63"/>
          <p:cNvSpPr txBox="1"/>
          <p:nvPr/>
        </p:nvSpPr>
        <p:spPr>
          <a:xfrm>
            <a:off x="5045550" y="4403050"/>
            <a:ext cx="3463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1:Subscription of Technicians 2:Commision per order 3:Advertisement</a:t>
            </a:r>
            <a:endParaRPr sz="1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52" name="Google Shape;752;p63"/>
          <p:cNvSpPr txBox="1"/>
          <p:nvPr/>
        </p:nvSpPr>
        <p:spPr>
          <a:xfrm>
            <a:off x="3814775" y="1993100"/>
            <a:ext cx="1311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1:Route Tracking</a:t>
            </a:r>
            <a:endParaRPr sz="1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2:All technical  Services  in one app</a:t>
            </a:r>
            <a:endParaRPr sz="1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3:Allows to find most near technicians</a:t>
            </a:r>
            <a:endParaRPr sz="1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53" name="Google Shape;753;p63"/>
          <p:cNvSpPr txBox="1"/>
          <p:nvPr/>
        </p:nvSpPr>
        <p:spPr>
          <a:xfrm>
            <a:off x="1995288" y="3128338"/>
            <a:ext cx="1428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Number of technicians</a:t>
            </a:r>
            <a:endParaRPr sz="1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And User</a:t>
            </a:r>
            <a:endParaRPr sz="1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54" name="Google Shape;754;p63"/>
          <p:cNvSpPr txBox="1"/>
          <p:nvPr/>
        </p:nvSpPr>
        <p:spPr>
          <a:xfrm>
            <a:off x="332175" y="2025250"/>
            <a:ext cx="1271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1:Hukum Janab</a:t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2:Car with Helpline</a:t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55" name="Google Shape;755;p63"/>
          <p:cNvSpPr txBox="1"/>
          <p:nvPr/>
        </p:nvSpPr>
        <p:spPr>
          <a:xfrm>
            <a:off x="2121700" y="1778800"/>
            <a:ext cx="1187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Product Development</a:t>
            </a:r>
            <a:endParaRPr sz="13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56" name="Google Shape;756;p63"/>
          <p:cNvSpPr txBox="1"/>
          <p:nvPr/>
        </p:nvSpPr>
        <p:spPr>
          <a:xfrm>
            <a:off x="5497900" y="1924722"/>
            <a:ext cx="149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1:Location tracking</a:t>
            </a:r>
            <a:endParaRPr sz="1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2:Quick Assistance</a:t>
            </a:r>
            <a:endParaRPr sz="1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57" name="Google Shape;757;p63"/>
          <p:cNvSpPr txBox="1"/>
          <p:nvPr>
            <p:ph type="title"/>
          </p:nvPr>
        </p:nvSpPr>
        <p:spPr>
          <a:xfrm>
            <a:off x="179775" y="-69025"/>
            <a:ext cx="5716500" cy="8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EB Garamond"/>
                <a:ea typeface="EB Garamond"/>
                <a:cs typeface="EB Garamond"/>
                <a:sym typeface="EB Garamond"/>
              </a:rPr>
              <a:t>Business Model</a:t>
            </a:r>
            <a:endParaRPr b="1" sz="40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64"/>
          <p:cNvSpPr txBox="1"/>
          <p:nvPr/>
        </p:nvSpPr>
        <p:spPr>
          <a:xfrm>
            <a:off x="278640" y="1030930"/>
            <a:ext cx="2134800" cy="75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i="0" lang="en" sz="1300" u="none" cap="none" strike="noStrike">
                <a:solidFill>
                  <a:srgbClr val="6AA84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What is the goal of your marketing strategy?</a:t>
            </a:r>
            <a:endParaRPr i="0" sz="1300" u="none" cap="none" strike="noStrike">
              <a:solidFill>
                <a:srgbClr val="6AA84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63" name="Google Shape;763;p64"/>
          <p:cNvSpPr txBox="1"/>
          <p:nvPr/>
        </p:nvSpPr>
        <p:spPr>
          <a:xfrm>
            <a:off x="278649" y="2007000"/>
            <a:ext cx="1816500" cy="271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Provide service at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Your Desired place 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like</a:t>
            </a:r>
            <a:r>
              <a:rPr b="1" lang="en" sz="10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Home, office.</a:t>
            </a:r>
            <a:endParaRPr sz="100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4" name="Google Shape;764;p64"/>
          <p:cNvSpPr txBox="1"/>
          <p:nvPr/>
        </p:nvSpPr>
        <p:spPr>
          <a:xfrm>
            <a:off x="2481840" y="1030930"/>
            <a:ext cx="2134800" cy="75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i="0" lang="en" sz="1300" u="none" cap="none" strike="noStrike">
                <a:solidFill>
                  <a:srgbClr val="6AA84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Who is your target market?</a:t>
            </a:r>
            <a:endParaRPr i="0" sz="1300" u="none" cap="none" strike="noStrike">
              <a:solidFill>
                <a:srgbClr val="6AA84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65" name="Google Shape;765;p64"/>
          <p:cNvSpPr txBox="1"/>
          <p:nvPr/>
        </p:nvSpPr>
        <p:spPr>
          <a:xfrm>
            <a:off x="2481840" y="2007010"/>
            <a:ext cx="2134800" cy="271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Primary</a:t>
            </a:r>
            <a:endParaRPr b="1" sz="100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2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Char char="●"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females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2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Char char="●"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Single mothers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Char char="●"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Others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Char char="●"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Job oriented people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Secondary</a:t>
            </a:r>
            <a:endParaRPr b="1" sz="100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People having no prior knowledge of dealing with  technical  problems.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6" name="Google Shape;766;p64"/>
          <p:cNvSpPr txBox="1"/>
          <p:nvPr/>
        </p:nvSpPr>
        <p:spPr>
          <a:xfrm>
            <a:off x="4684680" y="1030930"/>
            <a:ext cx="2134800" cy="75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i="0" lang="en" sz="1200" u="none" cap="none" strike="noStrike">
                <a:solidFill>
                  <a:srgbClr val="6AA84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What strategies will you be using to achieve your marketing goals?</a:t>
            </a:r>
            <a:endParaRPr i="0" sz="1200" u="none" cap="none" strike="noStrike">
              <a:solidFill>
                <a:srgbClr val="6AA84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67" name="Google Shape;767;p64"/>
          <p:cNvSpPr txBox="1"/>
          <p:nvPr/>
        </p:nvSpPr>
        <p:spPr>
          <a:xfrm>
            <a:off x="4684680" y="2007010"/>
            <a:ext cx="2134800" cy="271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Paid Promotions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Optimized to Target Busy Persons and Single mothers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Word of mouth</a:t>
            </a:r>
            <a:r>
              <a:rPr i="0" lang="en" sz="9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0" lang="en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through university incubation.</a:t>
            </a:r>
            <a:endParaRPr i="0" sz="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Instagram ad</a:t>
            </a:r>
            <a:r>
              <a:rPr i="0" lang="en" sz="9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0" lang="en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reach young 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mothers.</a:t>
            </a:r>
            <a:endParaRPr i="0" sz="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B2B Collaborations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through LinkedIn.</a:t>
            </a:r>
            <a:endParaRPr i="0" sz="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Brochures</a:t>
            </a:r>
            <a:r>
              <a:rPr i="0" lang="en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posters.</a:t>
            </a:r>
            <a:endParaRPr i="0" sz="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Live </a:t>
            </a:r>
            <a:r>
              <a:rPr b="1" i="0" lang="en" sz="9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sessions</a:t>
            </a:r>
            <a:r>
              <a:rPr b="1" lang="en" sz="9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Training </a:t>
            </a:r>
            <a:r>
              <a:rPr b="1" lang="en" sz="9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Programs 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technicians</a:t>
            </a:r>
            <a:endParaRPr i="0" sz="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8" name="Google Shape;768;p64"/>
          <p:cNvSpPr/>
          <p:nvPr/>
        </p:nvSpPr>
        <p:spPr>
          <a:xfrm>
            <a:off x="278647" y="94800"/>
            <a:ext cx="40101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Marketing Plan </a:t>
            </a:r>
            <a:endParaRPr b="1" i="0" sz="2100" u="none" cap="none" strike="noStrike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9" name="Google Shape;769;p64"/>
          <p:cNvSpPr txBox="1"/>
          <p:nvPr/>
        </p:nvSpPr>
        <p:spPr>
          <a:xfrm>
            <a:off x="6887880" y="1030930"/>
            <a:ext cx="2134800" cy="75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6AA84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How much money will your marketing strategy cost?</a:t>
            </a:r>
            <a:endParaRPr i="0" sz="1200" u="none" cap="none" strike="noStrike">
              <a:solidFill>
                <a:srgbClr val="6AA84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70" name="Google Shape;770;p64"/>
          <p:cNvSpPr txBox="1"/>
          <p:nvPr/>
        </p:nvSpPr>
        <p:spPr>
          <a:xfrm>
            <a:off x="6887880" y="2007010"/>
            <a:ext cx="2134800" cy="271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Training Programs </a:t>
            </a:r>
            <a:endParaRPr b="1" sz="80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●"/>
            </a:pPr>
            <a:r>
              <a:rPr i="0" lang="en" sz="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 session cost 5</a:t>
            </a: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000;</a:t>
            </a:r>
            <a:r>
              <a:rPr i="0" lang="en" sz="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at least 3 sessions</a:t>
            </a: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i="0" lang="en" sz="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month 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●"/>
            </a:pPr>
            <a:r>
              <a:rPr i="0" lang="en" sz="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100000 / year</a:t>
            </a:r>
            <a:endParaRPr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Paid social media marketing</a:t>
            </a:r>
            <a:endParaRPr b="1" i="0" sz="800" u="none" cap="none" strike="noStrike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●"/>
            </a:pPr>
            <a:r>
              <a:rPr i="0" lang="en" sz="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Estimated 40,000</a:t>
            </a:r>
            <a:endParaRPr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●"/>
            </a:pPr>
            <a:r>
              <a:rPr i="0" lang="en" sz="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Cost varies according to packages</a:t>
            </a:r>
            <a:endParaRPr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Printing</a:t>
            </a:r>
            <a:r>
              <a:rPr i="0" lang="en" sz="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for poster, certificate ,flyers</a:t>
            </a: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8</a:t>
            </a:r>
            <a:r>
              <a:rPr i="0" lang="en" sz="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0000</a:t>
            </a:r>
            <a:endParaRPr i="0" sz="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1" name="Google Shape;771;p64"/>
          <p:cNvCxnSpPr/>
          <p:nvPr/>
        </p:nvCxnSpPr>
        <p:spPr>
          <a:xfrm>
            <a:off x="299950" y="1800275"/>
            <a:ext cx="8643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2" name="Google Shape;772;p64"/>
          <p:cNvCxnSpPr/>
          <p:nvPr/>
        </p:nvCxnSpPr>
        <p:spPr>
          <a:xfrm>
            <a:off x="2288475" y="1143275"/>
            <a:ext cx="0" cy="3610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" name="Google Shape;773;p64"/>
          <p:cNvCxnSpPr/>
          <p:nvPr/>
        </p:nvCxnSpPr>
        <p:spPr>
          <a:xfrm>
            <a:off x="6860475" y="1143275"/>
            <a:ext cx="0" cy="3610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" name="Google Shape;774;p64"/>
          <p:cNvCxnSpPr/>
          <p:nvPr/>
        </p:nvCxnSpPr>
        <p:spPr>
          <a:xfrm>
            <a:off x="4574475" y="1143275"/>
            <a:ext cx="0" cy="3610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5" name="Google Shape;775;p64"/>
          <p:cNvSpPr/>
          <p:nvPr/>
        </p:nvSpPr>
        <p:spPr>
          <a:xfrm>
            <a:off x="278650" y="525000"/>
            <a:ext cx="2329800" cy="7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nergy Saving Electric Vehicle Pitch Deck by Slidesgo">
  <a:themeElements>
    <a:clrScheme name="Simple Light">
      <a:dk1>
        <a:srgbClr val="191919"/>
      </a:dk1>
      <a:lt1>
        <a:srgbClr val="FFFFFF"/>
      </a:lt1>
      <a:dk2>
        <a:srgbClr val="EFEFEF"/>
      </a:dk2>
      <a:lt2>
        <a:srgbClr val="7B7B7B"/>
      </a:lt2>
      <a:accent1>
        <a:srgbClr val="7BD159"/>
      </a:accent1>
      <a:accent2>
        <a:srgbClr val="63AC47"/>
      </a:accent2>
      <a:accent3>
        <a:srgbClr val="4F8B37"/>
      </a:accent3>
      <a:accent4>
        <a:srgbClr val="F8E67C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