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3702-8C22-4436-9B9B-7960C93DC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DACFE-6453-4CBE-8209-77A464E11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FC767-78ED-4518-B3B9-F538D315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26949-CB6C-4337-8868-DE96C500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8CF1-C898-4E96-87E0-6570B81C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333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DF65-F934-462B-9666-01F447C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81268-9C9E-417A-8E0D-38843DBC0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92C01-3F28-4C0F-9E8A-B9CFF49A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6FAF-FCDB-4756-B9CA-3B8E5EF3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C4BA-04B1-430F-811C-9655036E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239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3F33F-35EB-4476-A954-99749B0C2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14F91-C49C-4451-9796-558C1355A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DC208-36B0-48EE-8CA5-3A891FE2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BC86-B2A9-4530-A6D9-8C25AEA6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6622-AA32-4F09-AF5F-057D8465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913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8166-925B-47C5-BA32-4F644993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342F-8610-42E5-BEB6-BB5518291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2809-D01E-49B5-BE19-E678488F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7F788-6FB0-4145-B61B-DE6B126A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15883-2CEE-46DD-AA5B-2C497A3C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89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18D4-558E-49FF-A568-00C82CFC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78A9-EE6C-4DB0-9593-AA7CCE494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8693E-CA4F-4C35-B3B1-CA45A7C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61CE-224B-4D48-A090-AC0B3E7E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EDE9D-062C-41AF-B460-65F6DF66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760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9FCE-3485-4530-90AA-668EEB9B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1548-246A-464C-A671-D26BA454D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FE5F7-9A58-471F-AB82-8EAF57F8D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412B1-B381-4FA2-8A24-75483A76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C6F48-06A5-45E1-860E-0C4BA7C2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8DC5D-3377-4EE7-BFAA-5F516881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4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6E02-FC8F-4DC6-A73D-6EBBDC68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317A-6811-48A8-81B8-949BA8D01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AA9EC-EFAA-4B58-A631-A6A26B56B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D1824-6CFD-4B41-868E-83802235D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C683E-B68B-464D-BEEB-5EB0BC84D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3F29F-C2D5-491F-9015-E094E9E7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92A27-8470-4A61-90C0-243BB925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3D58B-92D5-428D-90BC-8A4EBF2E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65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4A34-CA98-46DB-A861-B7D70B26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BE811-9C48-44A5-A477-E0163875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D98F3-BFC9-4D91-8480-2CCA7ABA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7F622-84A0-49C4-87B4-CBE481F8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778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27116-7A9D-4F99-969B-1A1326ED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DD8E7-552C-4435-AFC5-B65034E5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591F3-5CFC-4312-8A4A-E5E0DA23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48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076A-FA5B-4E22-AB23-5352953F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F175-615C-4AC0-AA5F-90C005FD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A8C3-0FF9-4778-8A26-5BC32C3F3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27331-7A7F-4DBD-B285-007CC3EB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F9160-E34F-4B09-955D-345842E8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97CE8-0B71-4F7B-954D-0D60E958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795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C0FC-9AC3-448C-A5FA-4472F2BD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BBBA1-A0CC-4D12-855B-4A4F05D75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1269B-5C02-4421-A80F-203E29F32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75F59-20A1-475B-8BB9-64AB1322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B7BD0-20CF-43EB-9A06-8FC48841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9589A-6234-4B0D-94B3-19265D31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8C820-14B7-4E2A-A60D-6DC7AA2B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1B59E-C057-4491-889B-01381A93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0F13-BD9B-4554-985B-DF273418F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3618-BB2B-486F-A52F-8ADE9C28EEE2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EE9A-FE5D-4847-8D99-A04606989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148A5-ED33-41AB-810B-983E5ED43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E456-27E0-4E60-9C6B-F6E1F01A1B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559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EFF06-2250-4AFB-8515-EA52CA52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1" y="2042881"/>
            <a:ext cx="9001125" cy="4476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887C6E-BB6B-4E2F-B93F-33313FD4D7BF}"/>
              </a:ext>
            </a:extLst>
          </p:cNvPr>
          <p:cNvSpPr txBox="1"/>
          <p:nvPr/>
        </p:nvSpPr>
        <p:spPr>
          <a:xfrm>
            <a:off x="346229" y="292963"/>
            <a:ext cx="453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Excel (cantidades vendidas, precio, publicidad)</a:t>
            </a:r>
          </a:p>
        </p:txBody>
      </p:sp>
    </p:spTree>
    <p:extLst>
      <p:ext uri="{BB962C8B-B14F-4D97-AF65-F5344CB8AC3E}">
        <p14:creationId xmlns:p14="http://schemas.microsoft.com/office/powerpoint/2010/main" val="130522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EE1BC-FB92-4404-B5B2-CBA5B2C22301}"/>
              </a:ext>
            </a:extLst>
          </p:cNvPr>
          <p:cNvSpPr txBox="1"/>
          <p:nvPr/>
        </p:nvSpPr>
        <p:spPr>
          <a:xfrm>
            <a:off x="0" y="255676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504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C959D-3F5E-4A1E-94CD-ADC5D9E7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471"/>
            <a:ext cx="12192000" cy="6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98E8E-4768-4D1B-A3F1-40109EA8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86" y="688042"/>
            <a:ext cx="8472052" cy="54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1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041BCB-6D3E-4DE9-94F7-CEB1A1C89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" y="1464827"/>
            <a:ext cx="6071080" cy="39283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F70D70-2792-4BFB-B6BA-A8AA42CA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8110"/>
            <a:ext cx="6071080" cy="306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75AA7C-1F55-4CC6-8C69-5A9C4A51410A}"/>
              </a:ext>
            </a:extLst>
          </p:cNvPr>
          <p:cNvSpPr txBox="1"/>
          <p:nvPr/>
        </p:nvSpPr>
        <p:spPr>
          <a:xfrm>
            <a:off x="4634144" y="310718"/>
            <a:ext cx="162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Python vs Excel</a:t>
            </a:r>
          </a:p>
        </p:txBody>
      </p:sp>
    </p:spTree>
    <p:extLst>
      <p:ext uri="{BB962C8B-B14F-4D97-AF65-F5344CB8AC3E}">
        <p14:creationId xmlns:p14="http://schemas.microsoft.com/office/powerpoint/2010/main" val="38587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24882-D743-4880-B4B8-84EE21BB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760"/>
            <a:ext cx="12192000" cy="6226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19158E-AA09-4D42-B144-EE1B7D3B54E0}"/>
              </a:ext>
            </a:extLst>
          </p:cNvPr>
          <p:cNvSpPr txBox="1"/>
          <p:nvPr/>
        </p:nvSpPr>
        <p:spPr>
          <a:xfrm>
            <a:off x="79900" y="0"/>
            <a:ext cx="5546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Residuals plots for Quantity Sold vs Precio</a:t>
            </a:r>
          </a:p>
        </p:txBody>
      </p:sp>
    </p:spTree>
    <p:extLst>
      <p:ext uri="{BB962C8B-B14F-4D97-AF65-F5344CB8AC3E}">
        <p14:creationId xmlns:p14="http://schemas.microsoft.com/office/powerpoint/2010/main" val="363696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9158E-AA09-4D42-B144-EE1B7D3B54E0}"/>
              </a:ext>
            </a:extLst>
          </p:cNvPr>
          <p:cNvSpPr txBox="1"/>
          <p:nvPr/>
        </p:nvSpPr>
        <p:spPr>
          <a:xfrm>
            <a:off x="115411" y="107290"/>
            <a:ext cx="603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Residuals plots for Quantity Sold vs Publicidad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1EC31-3B65-4894-831E-645CD6EC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441"/>
            <a:ext cx="12192000" cy="61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8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Prentt</dc:creator>
  <cp:lastModifiedBy>Larry Prentt</cp:lastModifiedBy>
  <cp:revision>2</cp:revision>
  <dcterms:created xsi:type="dcterms:W3CDTF">2020-12-05T15:07:45Z</dcterms:created>
  <dcterms:modified xsi:type="dcterms:W3CDTF">2020-12-05T15:32:52Z</dcterms:modified>
</cp:coreProperties>
</file>