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9bca7c02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9bca7c02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bca7c028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bca7c028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bca7c02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bca7c02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bca7c02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bca7c02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ae7f54f1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ae7f54f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ae7f54f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ae7f54f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ae7f54f1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ae7f54f1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b8c3630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b8c3630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b8c3630d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b8c3630d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9ae7f54f1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9ae7f54f1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9bca7c02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9bca7c02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bca7c02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9bca7c02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www.google.com/search?num=10&amp;sca_esv=e4e3b1ba951674fc&amp;biw=2587&amp;bih=1202&amp;sxsrf=AE3TifMQBclQUkUdwE-4nAW8qXny7NAS2g%3A1761059333366&amp;q=NP-hard+problem&amp;sa=X&amp;ved=2ahUKEwj1pPmfybWQAxXwTDABHZM9PDcQxccNegQIPRAB&amp;mstk=AUtExfCvggVrHAiswUhpz-TJ2es8wIXZ1nppXO8cUNuGMdnOSiO_7MRkbUZFUsKHzWDDiW630Lh35jLE1v1KWES-vQ49ZHiwj1yx9ALxn4XjmOzeHMHa-b9K24X1tj0RutwT4IrDWQ3pHvpJSWEd4tIDYzGbL67o5JTJ6BRQgRglsTTSus84ru3xUqHFCasVAqzlwsgUfHFERbVyb7lMVXwKS-L7NLWo8JQ0DKU6nLn4CviTUWReaU12IbTeCMMDYhqSWEnc7WKtrbDiWkL-m_3xZmAej5-3fxHucVpBTfTGMIAByQ&amp;csui=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r>
              <a:rPr lang="es"/>
              <a:t>oncurrency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Parallelis</a:t>
            </a:r>
            <a:r>
              <a:rPr lang="es"/>
              <a:t>m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 Guillermo De Mendoza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973" y="2571750"/>
            <a:ext cx="4478579" cy="21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675" y="364675"/>
            <a:ext cx="461117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type="title"/>
          </p:nvPr>
        </p:nvSpPr>
        <p:spPr>
          <a:xfrm>
            <a:off x="164750" y="190475"/>
            <a:ext cx="85206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925" y="1050450"/>
            <a:ext cx="3587777" cy="9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workshop</a:t>
            </a:r>
            <a:endParaRPr/>
          </a:p>
        </p:txBody>
      </p:sp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Traveling Salesman problem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79025" y="293925"/>
            <a:ext cx="85206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Traveling Salesman problem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225" y="1181100"/>
            <a:ext cx="5392726" cy="31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190500" y="1208325"/>
            <a:ext cx="3135000" cy="29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</a:rPr>
              <a:t>The traveling salesman problem (TSP) is a classic optimization problem where the goal is to find the shortest possible route that visits a given set of cities exactly once and then returns to the starting city. It is an </a:t>
            </a:r>
            <a:r>
              <a:rPr lang="es" sz="1200" u="sng">
                <a:solidFill>
                  <a:schemeClr val="dk1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NP-hard problem</a:t>
            </a: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</a:rPr>
              <a:t>, meaning there is no known efficient algorithm to find the exact solution for all cases, especially as the number of cities grows exponentially. The problem is used to model real-world issues like delivery route planning and logistics.  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279025" y="293925"/>
            <a:ext cx="8520600" cy="6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Traveling Salesman problem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004500" y="1197450"/>
            <a:ext cx="3135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 by brute force, evaluating every path, compare timing results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2160825" y="1562100"/>
            <a:ext cx="10800" cy="6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/>
          <p:nvPr/>
        </p:nvCxnSpPr>
        <p:spPr>
          <a:xfrm>
            <a:off x="6923325" y="1540200"/>
            <a:ext cx="0" cy="7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>
            <a:off x="1262775" y="2231600"/>
            <a:ext cx="17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Sequential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30725" y="2231600"/>
            <a:ext cx="17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Parallel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312" y="2656125"/>
            <a:ext cx="1801326" cy="19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125" y="2921900"/>
            <a:ext cx="2962275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>
            <a:off x="2166250" y="1562089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5704125" y="1518539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6688" y="315925"/>
            <a:ext cx="4483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Concurrency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0686" y="1225225"/>
            <a:ext cx="451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Many task on the same time, but not </a:t>
            </a:r>
            <a:r>
              <a:rPr lang="es"/>
              <a:t>simultaneously. The CPU alternates between different process</a:t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560488" y="430025"/>
            <a:ext cx="18000" cy="4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4518338" y="315925"/>
            <a:ext cx="44838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Parallelism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494" y="1225225"/>
            <a:ext cx="4519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Many task executing at the same time in multiple computing units (cores, cluster)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" y="2322850"/>
            <a:ext cx="4645351" cy="18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275" y="2062200"/>
            <a:ext cx="2430849" cy="258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5862975" y="3474600"/>
            <a:ext cx="8853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862975" y="3033400"/>
            <a:ext cx="11862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Threads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25225"/>
            <a:ext cx="85206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he smallest sequence of programmed instructions that can be managed independently by a computing core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514500" y="2471750"/>
            <a:ext cx="2294700" cy="12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707225" y="2932550"/>
            <a:ext cx="301200" cy="30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136675" y="2932550"/>
            <a:ext cx="301200" cy="30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566125" y="2932550"/>
            <a:ext cx="301200" cy="30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995575" y="2932550"/>
            <a:ext cx="301200" cy="307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90400" y="3700550"/>
            <a:ext cx="19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358900" y="2471750"/>
            <a:ext cx="2294700" cy="54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75725" y="2592200"/>
            <a:ext cx="301200" cy="307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982825" y="3153850"/>
            <a:ext cx="301200" cy="307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982825" y="3595050"/>
            <a:ext cx="301200" cy="30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6936350" y="2592200"/>
            <a:ext cx="301200" cy="307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5862975" y="2881300"/>
            <a:ext cx="0" cy="11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 flipH="1">
            <a:off x="7061659" y="2899400"/>
            <a:ext cx="1200" cy="11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2476600" y="1345500"/>
            <a:ext cx="1927200" cy="3126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Michael Flynn 1972;</a:t>
            </a:r>
            <a:r>
              <a:rPr lang="es"/>
              <a:t> Architecture classification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311700" y="1381750"/>
            <a:ext cx="192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CPU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1x2=2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27525" y="1381750"/>
            <a:ext cx="192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VECTOR PROCESSING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[1,2,3,4]x2 = [2,4,6,8]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543350" y="1381750"/>
            <a:ext cx="1927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1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PIPELINE COMPUTER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Redundancy systems, multiples algorithms evaluate same data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659175" y="1381750"/>
            <a:ext cx="1927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MIMD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instructions: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data: many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MULTICOMPUTERS PIPELINE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Every processor execute its own set of instructions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parallel executions in python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75" y="1199575"/>
            <a:ext cx="4919071" cy="32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225" y="3290425"/>
            <a:ext cx="5149400" cy="1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Dont use threading !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682625" y="1478300"/>
            <a:ext cx="4301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C99CC6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threading</a:t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 = threading.Thread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target=METHOD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args=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D4D4D4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DCDCDC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DCDCDC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t.start()</a:t>
            </a:r>
            <a:endParaRPr sz="1050">
              <a:solidFill>
                <a:srgbClr val="DCDCDC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47800" y="1147225"/>
            <a:ext cx="39720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Python (CPython, which is the standard implementation) does not run multiple CPU threads simultaneously within the same process.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The GIL ensures that only one Python thread runs at a time, even if you have multiple threads created.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Threads in Python do not run in parallel during CPU-bound operations (like your loops that calculate grayscale).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highlight>
                  <a:schemeClr val="lt1"/>
                </a:highlight>
              </a:rPr>
              <a:t>Only one thread can use the CPU at a time; the others wait for their turn.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100" y="2394925"/>
            <a:ext cx="1698100" cy="1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-201375"/>
            <a:ext cx="85206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50" y="81500"/>
            <a:ext cx="5573125" cy="47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-201375"/>
            <a:ext cx="85206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85598" l="0" r="0" t="0"/>
          <a:stretch/>
        </p:blipFill>
        <p:spPr>
          <a:xfrm>
            <a:off x="2155350" y="380888"/>
            <a:ext cx="6744300" cy="1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78131"/>
          <a:stretch/>
        </p:blipFill>
        <p:spPr>
          <a:xfrm>
            <a:off x="2155350" y="1703603"/>
            <a:ext cx="6744300" cy="172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-201375"/>
            <a:ext cx="8520600" cy="23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core </a:t>
            </a:r>
            <a:endParaRPr/>
          </a:p>
        </p:txBody>
      </p:sp>
      <p:pic>
        <p:nvPicPr>
          <p:cNvPr id="139" name="Google Shape;139;p21" title="Screenshot 2025-10-21 094736.png"/>
          <p:cNvPicPr preferRelativeResize="0"/>
          <p:nvPr/>
        </p:nvPicPr>
        <p:blipFill rotWithShape="1">
          <a:blip r:embed="rId3">
            <a:alphaModFix/>
          </a:blip>
          <a:srcRect b="21473" l="0" r="0" t="13515"/>
          <a:stretch/>
        </p:blipFill>
        <p:spPr>
          <a:xfrm>
            <a:off x="2471075" y="277574"/>
            <a:ext cx="5954199" cy="453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5818400" y="1148450"/>
            <a:ext cx="242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split the image rows in N process parts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" name="Google Shape;141;p21"/>
          <p:cNvCxnSpPr>
            <a:endCxn id="140" idx="1"/>
          </p:cNvCxnSpPr>
          <p:nvPr/>
        </p:nvCxnSpPr>
        <p:spPr>
          <a:xfrm flipH="1" rot="10800000">
            <a:off x="4071200" y="1517900"/>
            <a:ext cx="17472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 txBox="1"/>
          <p:nvPr/>
        </p:nvSpPr>
        <p:spPr>
          <a:xfrm>
            <a:off x="5987125" y="2100825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shared image memory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for every process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" name="Google Shape;143;p21"/>
          <p:cNvCxnSpPr>
            <a:endCxn id="142" idx="1"/>
          </p:cNvCxnSpPr>
          <p:nvPr/>
        </p:nvCxnSpPr>
        <p:spPr>
          <a:xfrm>
            <a:off x="3924325" y="2242575"/>
            <a:ext cx="20628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1"/>
          <p:cNvSpPr txBox="1"/>
          <p:nvPr/>
        </p:nvSpPr>
        <p:spPr>
          <a:xfrm>
            <a:off x="152375" y="2525350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create workers and </a:t>
            </a: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assign</a:t>
            </a: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the row range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21"/>
          <p:cNvCxnSpPr/>
          <p:nvPr/>
        </p:nvCxnSpPr>
        <p:spPr>
          <a:xfrm rot="10800000">
            <a:off x="2334975" y="2814050"/>
            <a:ext cx="5334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 txBox="1"/>
          <p:nvPr/>
        </p:nvSpPr>
        <p:spPr>
          <a:xfrm>
            <a:off x="5214225" y="3499600"/>
            <a:ext cx="29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recover the image and close the shared memory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" name="Google Shape;147;p21"/>
          <p:cNvCxnSpPr>
            <a:endCxn id="146" idx="1"/>
          </p:cNvCxnSpPr>
          <p:nvPr/>
        </p:nvCxnSpPr>
        <p:spPr>
          <a:xfrm flipH="1" rot="10800000">
            <a:off x="3271125" y="3869050"/>
            <a:ext cx="1943100" cy="1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1"/>
          <p:cNvSpPr txBox="1"/>
          <p:nvPr/>
        </p:nvSpPr>
        <p:spPr>
          <a:xfrm>
            <a:off x="5905475" y="277575"/>
            <a:ext cx="30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every worker process a range of rows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>
            <a:off x="4686300" y="429975"/>
            <a:ext cx="13062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