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bca7c02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bca7c02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bca7c02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bca7c02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bca7c028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bca7c02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9bca7c02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9bca7c02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bca7c02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bca7c02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ae7f54f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ae7f54f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ae7f54f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ae7f54f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e7f54f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e7f54f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b8c363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b8c363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bf55093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bf55093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b8c3630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b8c3630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ae7f54f1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ae7f54f1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ca7c02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ca7c02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www.google.com/search?num=10&amp;sca_esv=e4e3b1ba951674fc&amp;biw=2587&amp;bih=1202&amp;sxsrf=AE3TifMQBclQUkUdwE-4nAW8qXny7NAS2g%3A1761059333366&amp;q=NP-hard+problem&amp;sa=X&amp;ved=2ahUKEwj1pPmfybWQAxXwTDABHZM9PDcQxccNegQIPRAB&amp;mstk=AUtExfCvggVrHAiswUhpz-TJ2es8wIXZ1nppXO8cUNuGMdnOSiO_7MRkbUZFUsKHzWDDiW630Lh35jLE1v1KWES-vQ49ZHiwj1yx9ALxn4XjmOzeHMHa-b9K24X1tj0RutwT4IrDWQ3pHvpJSWEd4tIDYzGbL67o5JTJ6BRQgRglsTTSus84ru3xUqHFCasVAqzlwsgUfHFERbVyb7lMVXwKS-L7NLWo8JQ0DKU6nLn4CviTUWReaU12IbTeCMMDYhqSWEnc7WKtrbDiWkL-m_3xZmAej5-3fxHucVpBTfTGMIAByQ&amp;csui=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oncurrency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Parallelis</a:t>
            </a:r>
            <a:r>
              <a:rPr lang="es"/>
              <a:t>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Guillermo De Mendoza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49" name="Google Shape;149;p22" title="Screenshot 2025-10-21 094736.png"/>
          <p:cNvPicPr preferRelativeResize="0"/>
          <p:nvPr/>
        </p:nvPicPr>
        <p:blipFill rotWithShape="1">
          <a:blip r:embed="rId3">
            <a:alphaModFix/>
          </a:blip>
          <a:srcRect b="21473" l="0" r="0" t="13515"/>
          <a:stretch/>
        </p:blipFill>
        <p:spPr>
          <a:xfrm>
            <a:off x="2471075" y="277574"/>
            <a:ext cx="5954199" cy="45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818400" y="1148450"/>
            <a:ext cx="242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split the image rows in N process parts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2"/>
          <p:cNvCxnSpPr>
            <a:endCxn id="150" idx="1"/>
          </p:cNvCxnSpPr>
          <p:nvPr/>
        </p:nvCxnSpPr>
        <p:spPr>
          <a:xfrm flipH="1" rot="10800000">
            <a:off x="4071200" y="1517900"/>
            <a:ext cx="17472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5987125" y="2100825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shared image memory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for every process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" name="Google Shape;153;p22"/>
          <p:cNvCxnSpPr>
            <a:endCxn id="152" idx="1"/>
          </p:cNvCxnSpPr>
          <p:nvPr/>
        </p:nvCxnSpPr>
        <p:spPr>
          <a:xfrm>
            <a:off x="3924325" y="2242575"/>
            <a:ext cx="2062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152375" y="2525350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create workers and </a:t>
            </a: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assign</a:t>
            </a: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the row range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 rot="10800000">
            <a:off x="2334975" y="2814050"/>
            <a:ext cx="533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/>
        </p:nvSpPr>
        <p:spPr>
          <a:xfrm>
            <a:off x="5214225" y="3499600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recover the image and close the shared memory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22"/>
          <p:cNvCxnSpPr>
            <a:endCxn id="156" idx="1"/>
          </p:cNvCxnSpPr>
          <p:nvPr/>
        </p:nvCxnSpPr>
        <p:spPr>
          <a:xfrm flipH="1" rot="10800000">
            <a:off x="3271125" y="3869050"/>
            <a:ext cx="19431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5905475" y="277575"/>
            <a:ext cx="30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every worker process a range of rows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>
            <a:off x="4686300" y="429975"/>
            <a:ext cx="130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973" y="2571750"/>
            <a:ext cx="4478579" cy="21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675" y="364675"/>
            <a:ext cx="461117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type="title"/>
          </p:nvPr>
        </p:nvSpPr>
        <p:spPr>
          <a:xfrm>
            <a:off x="164750" y="190475"/>
            <a:ext cx="85206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25" y="1050450"/>
            <a:ext cx="3587777" cy="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workshop</a:t>
            </a:r>
            <a:endParaRPr/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79025" y="293925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25" y="1181100"/>
            <a:ext cx="5392726" cy="31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190500" y="1208325"/>
            <a:ext cx="31350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</a:rPr>
              <a:t>The traveling salesman problem (TSP) is a classic optimization problem where the goal is to find the shortest possible route that visits a given set of cities exactly once and then returns to the starting city. It is an </a:t>
            </a:r>
            <a:r>
              <a:rPr lang="es" sz="12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NP-hard problem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</a:rPr>
              <a:t>, meaning there is no known efficient algorithm to find the exact solution for all cases, especially as the number of cities grows exponentially. The problem is used to model real-world issues like delivery route planning and logistics. 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279025" y="293925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3004500" y="1197450"/>
            <a:ext cx="313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 by brute force, evaluating every path, compare timing results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7" name="Google Shape;187;p26"/>
          <p:cNvCxnSpPr/>
          <p:nvPr/>
        </p:nvCxnSpPr>
        <p:spPr>
          <a:xfrm>
            <a:off x="2160825" y="1562100"/>
            <a:ext cx="108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6923325" y="1540200"/>
            <a:ext cx="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6"/>
          <p:cNvSpPr txBox="1"/>
          <p:nvPr/>
        </p:nvSpPr>
        <p:spPr>
          <a:xfrm>
            <a:off x="1262775" y="2231600"/>
            <a:ext cx="17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Sequential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6030725" y="2231600"/>
            <a:ext cx="17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Parallel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312" y="2656125"/>
            <a:ext cx="1801326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25" y="2921900"/>
            <a:ext cx="2962275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6"/>
          <p:cNvCxnSpPr/>
          <p:nvPr/>
        </p:nvCxnSpPr>
        <p:spPr>
          <a:xfrm>
            <a:off x="2166250" y="1562089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6"/>
          <p:cNvCxnSpPr/>
          <p:nvPr/>
        </p:nvCxnSpPr>
        <p:spPr>
          <a:xfrm>
            <a:off x="5704125" y="1518539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6688" y="315925"/>
            <a:ext cx="4483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Concurrency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686" y="1225225"/>
            <a:ext cx="451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Many task on the same time, but not </a:t>
            </a:r>
            <a:r>
              <a:rPr lang="es"/>
              <a:t>simultaneously. The CPU alternates between different process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560488" y="430025"/>
            <a:ext cx="18000" cy="4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4518338" y="315925"/>
            <a:ext cx="4483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Parallelism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494" y="1225225"/>
            <a:ext cx="451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Many task executing at the same time in multiple computing units (cores, cluster)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2322850"/>
            <a:ext cx="4645351" cy="18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275" y="2062200"/>
            <a:ext cx="2430849" cy="25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862975" y="3474600"/>
            <a:ext cx="8853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862975" y="3033400"/>
            <a:ext cx="11862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Threads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25225"/>
            <a:ext cx="85206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he smallest sequence of programmed instructions that can be managed independently by a computing core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514500" y="2471750"/>
            <a:ext cx="2294700" cy="12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707225" y="2932550"/>
            <a:ext cx="301200" cy="30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36675" y="2932550"/>
            <a:ext cx="301200" cy="30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66125" y="2932550"/>
            <a:ext cx="301200" cy="30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995575" y="2932550"/>
            <a:ext cx="301200" cy="307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90400" y="3700550"/>
            <a:ext cx="19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358900" y="2471750"/>
            <a:ext cx="22947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75725" y="2592200"/>
            <a:ext cx="301200" cy="30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982825" y="3153850"/>
            <a:ext cx="301200" cy="30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982825" y="3595050"/>
            <a:ext cx="301200" cy="30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936350" y="2592200"/>
            <a:ext cx="301200" cy="307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5862975" y="2881300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7061659" y="2899400"/>
            <a:ext cx="120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2476600" y="1345500"/>
            <a:ext cx="1927200" cy="312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Michael Flynn 1972;</a:t>
            </a:r>
            <a:r>
              <a:rPr lang="es"/>
              <a:t> Architecture classification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1700" y="1381750"/>
            <a:ext cx="192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CPU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1x2=2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27525" y="1381750"/>
            <a:ext cx="192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PROCESSING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[1,2,3,4]x2 = [2,4,6,8]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43350" y="1381750"/>
            <a:ext cx="1927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PIPELINE COMPUTER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Redundancy systems, multiples algorithms evaluate same data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659175" y="1381750"/>
            <a:ext cx="1927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MIMD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MULTICOMPUTERS PIPELINE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processor execute its own set of instructions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 executions in python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696650" y="1444425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Process dont return a value by default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" y="1147225"/>
            <a:ext cx="5149400" cy="375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400" y="2238550"/>
            <a:ext cx="3494899" cy="23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 executions in python with return value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307875" y="1401900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The values are collected by a collection (Queue) 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00" y="1147225"/>
            <a:ext cx="3614425" cy="357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875" y="2189975"/>
            <a:ext cx="4864384" cy="250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>
            <a:endCxn id="119" idx="1"/>
          </p:cNvCxnSpPr>
          <p:nvPr/>
        </p:nvCxnSpPr>
        <p:spPr>
          <a:xfrm>
            <a:off x="2199475" y="1271850"/>
            <a:ext cx="210840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Dont use threading !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682625" y="1478300"/>
            <a:ext cx="430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99CC6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threading</a:t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 = threading.Thread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target=METHOD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args=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t.start()</a:t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647800" y="1147225"/>
            <a:ext cx="3972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Python (CPython, which is the standard implementation) does not run multiple CPU threads simultaneously within the same process.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The GIL ensures that only one Python thread runs at a time, even if you have multiple threads created.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Threads in Python do not run in parallel during CPU-bound operations (like your loops that calculate grayscale).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Only one thread can use the CPU at a time; the others wait for their turn.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100" y="2394925"/>
            <a:ext cx="1698100" cy="1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50" y="81500"/>
            <a:ext cx="5573125" cy="47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85598" l="0" r="0" t="0"/>
          <a:stretch/>
        </p:blipFill>
        <p:spPr>
          <a:xfrm>
            <a:off x="2155350" y="380888"/>
            <a:ext cx="6744300" cy="1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78131"/>
          <a:stretch/>
        </p:blipFill>
        <p:spPr>
          <a:xfrm>
            <a:off x="2155350" y="1703603"/>
            <a:ext cx="6744300" cy="17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