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0" autoAdjust="0"/>
    <p:restoredTop sz="94574" autoAdjust="0"/>
  </p:normalViewPr>
  <p:slideViewPr>
    <p:cSldViewPr>
      <p:cViewPr>
        <p:scale>
          <a:sx n="139" d="100"/>
          <a:sy n="139" d="100"/>
        </p:scale>
        <p:origin x="1064" y="1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ith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376001"/>
            <a:ext cx="6121400" cy="411774"/>
          </a:xfrm>
        </p:spPr>
        <p:txBody>
          <a:bodyPr>
            <a:noAutofit/>
          </a:bodyPr>
          <a:lstStyle>
            <a:lvl1pPr>
              <a:defRPr sz="4400" b="1" spc="40" baseline="0">
                <a:solidFill>
                  <a:schemeClr val="bg1"/>
                </a:solidFill>
                <a:latin typeface="+mj-lt"/>
              </a:defRPr>
            </a:lvl1pPr>
            <a:lvl2pPr>
              <a:defRPr sz="4800" b="1">
                <a:latin typeface="+mj-lt"/>
              </a:defRPr>
            </a:lvl2pPr>
            <a:lvl3pPr>
              <a:defRPr sz="4800" b="1">
                <a:latin typeface="+mj-lt"/>
              </a:defRPr>
            </a:lvl3pPr>
            <a:lvl4pPr>
              <a:defRPr sz="4800" b="1">
                <a:latin typeface="+mj-lt"/>
              </a:defRPr>
            </a:lvl4pPr>
            <a:lvl5pPr>
              <a:defRPr sz="4800" b="1">
                <a:latin typeface="+mj-lt"/>
              </a:defRPr>
            </a:lvl5pPr>
          </a:lstStyle>
          <a:p>
            <a:pPr lvl="0"/>
            <a:r>
              <a:rPr lang="hu-HU" dirty="0" err="1" smtClean="0"/>
              <a:t>Presentation</a:t>
            </a:r>
            <a:r>
              <a:rPr lang="hu-HU" dirty="0" smtClean="0"/>
              <a:t> </a:t>
            </a:r>
            <a:r>
              <a:rPr lang="hu-HU" dirty="0" err="1" smtClean="0"/>
              <a:t>Title</a:t>
            </a:r>
            <a:endParaRPr lang="hu-HU" dirty="0"/>
          </a:p>
        </p:txBody>
      </p:sp>
      <p:sp>
        <p:nvSpPr>
          <p:cNvPr id="9" name="Szöveg helye 6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2859583"/>
            <a:ext cx="6121400" cy="432247"/>
          </a:xfrm>
        </p:spPr>
        <p:txBody>
          <a:bodyPr>
            <a:noAutofit/>
          </a:bodyPr>
          <a:lstStyle>
            <a:lvl1pPr>
              <a:defRPr sz="28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4800" b="1">
                <a:latin typeface="+mj-lt"/>
              </a:defRPr>
            </a:lvl2pPr>
            <a:lvl3pPr>
              <a:defRPr sz="4800" b="1">
                <a:latin typeface="+mj-lt"/>
              </a:defRPr>
            </a:lvl3pPr>
            <a:lvl4pPr>
              <a:defRPr sz="4800" b="1">
                <a:latin typeface="+mj-lt"/>
              </a:defRPr>
            </a:lvl4pPr>
            <a:lvl5pPr>
              <a:defRPr sz="4800" b="1">
                <a:latin typeface="+mj-lt"/>
              </a:defRPr>
            </a:lvl5pPr>
          </a:lstStyle>
          <a:p>
            <a:pPr lvl="0"/>
            <a:r>
              <a:rPr lang="hu-HU" dirty="0" err="1" smtClean="0"/>
              <a:t>Subtitle</a:t>
            </a:r>
            <a:endParaRPr lang="hu-HU" dirty="0"/>
          </a:p>
        </p:txBody>
      </p:sp>
      <p:sp>
        <p:nvSpPr>
          <p:cNvPr id="10" name="Szöveg helye 6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4227934"/>
            <a:ext cx="648072" cy="360239"/>
          </a:xfrm>
        </p:spPr>
        <p:txBody>
          <a:bodyPr>
            <a:noAutofit/>
          </a:bodyPr>
          <a:lstStyle>
            <a:lvl1pPr>
              <a:defRPr sz="1600" b="0" spc="40" baseline="0">
                <a:solidFill>
                  <a:schemeClr val="bg1"/>
                </a:solidFill>
                <a:latin typeface="+mj-lt"/>
              </a:defRPr>
            </a:lvl1pPr>
            <a:lvl2pPr>
              <a:defRPr sz="4800" b="1">
                <a:latin typeface="+mj-lt"/>
              </a:defRPr>
            </a:lvl2pPr>
            <a:lvl3pPr>
              <a:defRPr sz="4800" b="1">
                <a:latin typeface="+mj-lt"/>
              </a:defRPr>
            </a:lvl3pPr>
            <a:lvl4pPr>
              <a:defRPr sz="4800" b="1">
                <a:latin typeface="+mj-lt"/>
              </a:defRPr>
            </a:lvl4pPr>
            <a:lvl5pPr>
              <a:defRPr sz="4800" b="1">
                <a:latin typeface="+mj-lt"/>
              </a:defRPr>
            </a:lvl5pPr>
          </a:lstStyle>
          <a:p>
            <a:pPr lvl="0"/>
            <a:r>
              <a:rPr lang="hu-HU" dirty="0" smtClean="0"/>
              <a:t>2018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593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-54000" y="0"/>
            <a:ext cx="601216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0" y="4371975"/>
            <a:ext cx="2268538" cy="77152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E0BD6-E6C9-4EC0-A04C-8BE2FF039342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>
          <a:xfrm>
            <a:off x="6372200" y="1203598"/>
            <a:ext cx="2160240" cy="309634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623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mag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E0BD6-E6C9-4EC0-A04C-8BE2FF039342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>
          <a:xfrm>
            <a:off x="5364088" y="2984185"/>
            <a:ext cx="3096344" cy="174780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0" indent="0" algn="r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611560" y="555526"/>
            <a:ext cx="3600400" cy="576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Szöveg helye 6"/>
          <p:cNvSpPr>
            <a:spLocks noGrp="1"/>
          </p:cNvSpPr>
          <p:nvPr>
            <p:ph type="body" sz="quarter" idx="14"/>
          </p:nvPr>
        </p:nvSpPr>
        <p:spPr>
          <a:xfrm>
            <a:off x="632266" y="1203599"/>
            <a:ext cx="3435678" cy="7920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 algn="l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0" indent="0" algn="l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3pPr>
            <a:lvl4pPr marL="0" indent="0" algn="l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lnSpc>
                <a:spcPts val="19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0" y="2571750"/>
            <a:ext cx="4572000" cy="257175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257175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7740352" y="313419"/>
            <a:ext cx="1008112" cy="38612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9513"/>
            <a:ext cx="6121400" cy="340309"/>
          </a:xfrm>
        </p:spPr>
        <p:txBody>
          <a:bodyPr>
            <a:noAutofit/>
          </a:bodyPr>
          <a:lstStyle>
            <a:lvl1pPr>
              <a:defRPr sz="3400" b="1" spc="20" baseline="0">
                <a:solidFill>
                  <a:schemeClr val="tx1"/>
                </a:solidFill>
                <a:latin typeface="+mj-lt"/>
              </a:defRPr>
            </a:lvl1pPr>
            <a:lvl2pPr>
              <a:defRPr sz="4800" b="1">
                <a:latin typeface="+mj-lt"/>
              </a:defRPr>
            </a:lvl2pPr>
            <a:lvl3pPr>
              <a:defRPr sz="4800" b="1">
                <a:latin typeface="+mj-lt"/>
              </a:defRPr>
            </a:lvl3pPr>
            <a:lvl4pPr>
              <a:defRPr sz="4800" b="1">
                <a:latin typeface="+mj-lt"/>
              </a:defRPr>
            </a:lvl4pPr>
            <a:lvl5pPr>
              <a:defRPr sz="4800" b="1">
                <a:latin typeface="+mj-lt"/>
              </a:defRPr>
            </a:lvl5pPr>
          </a:lstStyle>
          <a:p>
            <a:pPr lvl="0"/>
            <a:r>
              <a:rPr lang="hu-HU" dirty="0" err="1" smtClean="0"/>
              <a:t>Presentation</a:t>
            </a:r>
            <a:r>
              <a:rPr lang="hu-HU" dirty="0" smtClean="0"/>
              <a:t> </a:t>
            </a:r>
            <a:r>
              <a:rPr lang="hu-HU" dirty="0" err="1" smtClean="0"/>
              <a:t>Title</a:t>
            </a:r>
            <a:endParaRPr lang="hu-HU" dirty="0"/>
          </a:p>
        </p:txBody>
      </p:sp>
      <p:sp>
        <p:nvSpPr>
          <p:cNvPr id="9" name="Szöveg helye 6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3219623"/>
            <a:ext cx="6121400" cy="432247"/>
          </a:xfrm>
        </p:spPr>
        <p:txBody>
          <a:bodyPr>
            <a:noAutofit/>
          </a:bodyPr>
          <a:lstStyle>
            <a:lvl1pPr>
              <a:defRPr sz="2000" b="0" spc="0" baseline="0">
                <a:solidFill>
                  <a:schemeClr val="tx1"/>
                </a:solidFill>
                <a:latin typeface="+mn-lt"/>
              </a:defRPr>
            </a:lvl1pPr>
            <a:lvl2pPr>
              <a:defRPr sz="4800" b="1">
                <a:latin typeface="+mj-lt"/>
              </a:defRPr>
            </a:lvl2pPr>
            <a:lvl3pPr>
              <a:defRPr sz="4800" b="1">
                <a:latin typeface="+mj-lt"/>
              </a:defRPr>
            </a:lvl3pPr>
            <a:lvl4pPr>
              <a:defRPr sz="4800" b="1">
                <a:latin typeface="+mj-lt"/>
              </a:defRPr>
            </a:lvl4pPr>
            <a:lvl5pPr>
              <a:defRPr sz="4800" b="1">
                <a:latin typeface="+mj-lt"/>
              </a:defRPr>
            </a:lvl5pPr>
          </a:lstStyle>
          <a:p>
            <a:pPr lvl="0"/>
            <a:r>
              <a:rPr lang="hu-HU" dirty="0" err="1" smtClean="0"/>
              <a:t>Subtitle</a:t>
            </a:r>
            <a:endParaRPr lang="hu-HU" dirty="0"/>
          </a:p>
        </p:txBody>
      </p:sp>
      <p:sp>
        <p:nvSpPr>
          <p:cNvPr id="10" name="Szöveg helye 6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4227934"/>
            <a:ext cx="648072" cy="360239"/>
          </a:xfrm>
        </p:spPr>
        <p:txBody>
          <a:bodyPr>
            <a:noAutofit/>
          </a:bodyPr>
          <a:lstStyle>
            <a:lvl1pPr>
              <a:defRPr sz="1200" b="0" spc="40" baseline="0">
                <a:solidFill>
                  <a:schemeClr val="tx1"/>
                </a:solidFill>
                <a:latin typeface="+mj-lt"/>
              </a:defRPr>
            </a:lvl1pPr>
            <a:lvl2pPr>
              <a:defRPr sz="4800" b="1">
                <a:latin typeface="+mj-lt"/>
              </a:defRPr>
            </a:lvl2pPr>
            <a:lvl3pPr>
              <a:defRPr sz="4800" b="1">
                <a:latin typeface="+mj-lt"/>
              </a:defRPr>
            </a:lvl3pPr>
            <a:lvl4pPr>
              <a:defRPr sz="4800" b="1">
                <a:latin typeface="+mj-lt"/>
              </a:defRPr>
            </a:lvl4pPr>
            <a:lvl5pPr>
              <a:defRPr sz="4800" b="1">
                <a:latin typeface="+mj-lt"/>
              </a:defRPr>
            </a:lvl5pPr>
          </a:lstStyle>
          <a:p>
            <a:pPr lvl="0"/>
            <a:r>
              <a:rPr lang="hu-HU" dirty="0" smtClean="0"/>
              <a:t>2018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982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ith imag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e 2"/>
          <p:cNvSpPr>
            <a:spLocks noGrp="1" noChangeAspect="1"/>
          </p:cNvSpPr>
          <p:nvPr>
            <p:ph type="pic" sz="quarter" idx="12"/>
          </p:nvPr>
        </p:nvSpPr>
        <p:spPr>
          <a:xfrm>
            <a:off x="-20638" y="-1460697"/>
            <a:ext cx="9164638" cy="6604198"/>
          </a:xfrm>
        </p:spPr>
        <p:txBody>
          <a:bodyPr wrap="none"/>
          <a:lstStyle/>
          <a:p>
            <a:r>
              <a:rPr lang="en-US" smtClean="0"/>
              <a:t>Drag picture to placeholder or click icon to add</a:t>
            </a:r>
            <a:endParaRPr lang="hu-H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8001" y="731344"/>
            <a:ext cx="1619744" cy="504989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925"/>
            <a:ext cx="9144000" cy="3076575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720000" tIns="1872000" bIns="46800">
            <a:noAutofit/>
          </a:bodyPr>
          <a:lstStyle>
            <a:lvl1pPr>
              <a:defRPr sz="3400" b="1" spc="20" baseline="0">
                <a:solidFill>
                  <a:schemeClr val="bg1"/>
                </a:solidFill>
                <a:latin typeface="+mj-lt"/>
              </a:defRPr>
            </a:lvl1pPr>
            <a:lvl2pPr>
              <a:defRPr sz="4800" b="1">
                <a:latin typeface="+mj-lt"/>
              </a:defRPr>
            </a:lvl2pPr>
            <a:lvl3pPr>
              <a:defRPr sz="4800" b="1">
                <a:latin typeface="+mj-lt"/>
              </a:defRPr>
            </a:lvl3pPr>
            <a:lvl4pPr>
              <a:defRPr sz="4800" b="1">
                <a:latin typeface="+mj-lt"/>
              </a:defRPr>
            </a:lvl4pPr>
            <a:lvl5pPr>
              <a:defRPr sz="4800" b="1">
                <a:latin typeface="+mj-lt"/>
              </a:defRPr>
            </a:lvl5pPr>
          </a:lstStyle>
          <a:p>
            <a:pPr lvl="0"/>
            <a:r>
              <a:rPr lang="hu-HU" dirty="0" err="1" smtClean="0"/>
              <a:t>Presentation</a:t>
            </a:r>
            <a:r>
              <a:rPr lang="hu-HU" dirty="0" smtClean="0"/>
              <a:t> </a:t>
            </a:r>
            <a:r>
              <a:rPr lang="hu-HU" dirty="0" err="1" smtClean="0"/>
              <a:t>Title</a:t>
            </a:r>
            <a:endParaRPr lang="hu-HU" dirty="0"/>
          </a:p>
        </p:txBody>
      </p:sp>
      <p:sp>
        <p:nvSpPr>
          <p:cNvPr id="9" name="Szöveg helye 6"/>
          <p:cNvSpPr>
            <a:spLocks noGrp="1"/>
          </p:cNvSpPr>
          <p:nvPr>
            <p:ph type="body" sz="quarter" idx="11" hasCustomPrompt="1"/>
          </p:nvPr>
        </p:nvSpPr>
        <p:spPr>
          <a:xfrm>
            <a:off x="611560" y="4227735"/>
            <a:ext cx="6121400" cy="432247"/>
          </a:xfrm>
        </p:spPr>
        <p:txBody>
          <a:bodyPr>
            <a:noAutofit/>
          </a:bodyPr>
          <a:lstStyle>
            <a:lvl1pPr>
              <a:defRPr sz="2000" b="0" spc="100" baseline="0">
                <a:solidFill>
                  <a:schemeClr val="bg1"/>
                </a:solidFill>
                <a:latin typeface="+mn-lt"/>
              </a:defRPr>
            </a:lvl1pPr>
            <a:lvl2pPr>
              <a:defRPr sz="4800" b="1">
                <a:latin typeface="+mj-lt"/>
              </a:defRPr>
            </a:lvl2pPr>
            <a:lvl3pPr>
              <a:defRPr sz="4800" b="1">
                <a:latin typeface="+mj-lt"/>
              </a:defRPr>
            </a:lvl3pPr>
            <a:lvl4pPr>
              <a:defRPr sz="4800" b="1">
                <a:latin typeface="+mj-lt"/>
              </a:defRPr>
            </a:lvl4pPr>
            <a:lvl5pPr>
              <a:defRPr sz="4800" b="1">
                <a:latin typeface="+mj-lt"/>
              </a:defRPr>
            </a:lvl5pPr>
          </a:lstStyle>
          <a:p>
            <a:pPr lvl="0"/>
            <a:r>
              <a:rPr lang="hu-HU" dirty="0" err="1" smtClean="0"/>
              <a:t>Subtitle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13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6"/>
          <p:cNvSpPr>
            <a:spLocks noGrp="1"/>
          </p:cNvSpPr>
          <p:nvPr>
            <p:ph type="body" sz="quarter" idx="10" hasCustomPrompt="1"/>
          </p:nvPr>
        </p:nvSpPr>
        <p:spPr>
          <a:xfrm>
            <a:off x="2339752" y="2499742"/>
            <a:ext cx="5112568" cy="922150"/>
          </a:xfrm>
        </p:spPr>
        <p:txBody>
          <a:bodyPr>
            <a:noAutofit/>
          </a:bodyPr>
          <a:lstStyle>
            <a:lvl1pPr>
              <a:defRPr sz="5400" b="1" spc="0" baseline="0">
                <a:solidFill>
                  <a:schemeClr val="bg1"/>
                </a:solidFill>
                <a:latin typeface="+mj-lt"/>
              </a:defRPr>
            </a:lvl1pPr>
            <a:lvl2pPr>
              <a:defRPr sz="4800" b="1">
                <a:latin typeface="+mj-lt"/>
              </a:defRPr>
            </a:lvl2pPr>
            <a:lvl3pPr>
              <a:defRPr sz="4800" b="1">
                <a:latin typeface="+mj-lt"/>
              </a:defRPr>
            </a:lvl3pPr>
            <a:lvl4pPr>
              <a:defRPr sz="4800" b="1">
                <a:latin typeface="+mj-lt"/>
              </a:defRPr>
            </a:lvl4pPr>
            <a:lvl5pPr>
              <a:defRPr sz="4800" b="1">
                <a:latin typeface="+mj-lt"/>
              </a:defRPr>
            </a:lvl5pPr>
          </a:lstStyle>
          <a:p>
            <a:pPr lvl="0"/>
            <a:r>
              <a:rPr lang="hu-HU" dirty="0" err="1" smtClean="0"/>
              <a:t>slide</a:t>
            </a:r>
            <a:r>
              <a:rPr lang="hu-HU" dirty="0" smtClean="0"/>
              <a:t> </a:t>
            </a:r>
            <a:r>
              <a:rPr lang="hu-HU" dirty="0" err="1" smtClean="0"/>
              <a:t>devider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185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BD6-E6C9-4EC0-A04C-8BE2FF03934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>
          <a:xfrm>
            <a:off x="1403648" y="1656000"/>
            <a:ext cx="2880320" cy="11317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3pPr>
            <a:lvl4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4"/>
          </p:nvPr>
        </p:nvSpPr>
        <p:spPr>
          <a:xfrm>
            <a:off x="1403350" y="1419300"/>
            <a:ext cx="2880618" cy="360362"/>
          </a:xfr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zöveg helye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1563316"/>
            <a:ext cx="648072" cy="504378"/>
          </a:xfrm>
        </p:spPr>
        <p:txBody>
          <a:bodyPr>
            <a:noAutofit/>
          </a:bodyPr>
          <a:lstStyle>
            <a:lvl1pPr>
              <a:defRPr sz="2800" b="0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hu-HU" dirty="0" smtClean="0"/>
              <a:t>03</a:t>
            </a:r>
            <a:endParaRPr lang="hu-HU" dirty="0"/>
          </a:p>
        </p:txBody>
      </p:sp>
      <p:cxnSp>
        <p:nvCxnSpPr>
          <p:cNvPr id="13" name="Egyenes összekötő 12"/>
          <p:cNvCxnSpPr/>
          <p:nvPr userDrawn="1"/>
        </p:nvCxnSpPr>
        <p:spPr>
          <a:xfrm>
            <a:off x="1331640" y="1347614"/>
            <a:ext cx="0" cy="1440160"/>
          </a:xfrm>
          <a:prstGeom prst="line">
            <a:avLst/>
          </a:prstGeom>
          <a:ln w="19050" cap="rnd">
            <a:solidFill>
              <a:srgbClr val="F47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 helye 6"/>
          <p:cNvSpPr>
            <a:spLocks noGrp="1"/>
          </p:cNvSpPr>
          <p:nvPr>
            <p:ph type="body" sz="quarter" idx="16"/>
          </p:nvPr>
        </p:nvSpPr>
        <p:spPr>
          <a:xfrm>
            <a:off x="5051199" y="1656000"/>
            <a:ext cx="2880320" cy="11317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3pPr>
            <a:lvl4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7" name="Szöveg helye 7"/>
          <p:cNvSpPr>
            <a:spLocks noGrp="1"/>
          </p:cNvSpPr>
          <p:nvPr>
            <p:ph type="body" sz="quarter" idx="17"/>
          </p:nvPr>
        </p:nvSpPr>
        <p:spPr>
          <a:xfrm>
            <a:off x="5050900" y="1419300"/>
            <a:ext cx="2880617" cy="360362"/>
          </a:xfr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zöveg helye 7"/>
          <p:cNvSpPr>
            <a:spLocks noGrp="1"/>
          </p:cNvSpPr>
          <p:nvPr>
            <p:ph type="body" sz="quarter" idx="18" hasCustomPrompt="1"/>
          </p:nvPr>
        </p:nvSpPr>
        <p:spPr>
          <a:xfrm>
            <a:off x="4331119" y="1563316"/>
            <a:ext cx="648072" cy="504378"/>
          </a:xfrm>
        </p:spPr>
        <p:txBody>
          <a:bodyPr>
            <a:noAutofit/>
          </a:bodyPr>
          <a:lstStyle>
            <a:lvl1pPr>
              <a:defRPr sz="2800" b="0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hu-HU" dirty="0" smtClean="0"/>
              <a:t>03</a:t>
            </a:r>
            <a:endParaRPr lang="hu-HU" dirty="0"/>
          </a:p>
        </p:txBody>
      </p:sp>
      <p:cxnSp>
        <p:nvCxnSpPr>
          <p:cNvPr id="19" name="Egyenes összekötő 18"/>
          <p:cNvCxnSpPr/>
          <p:nvPr userDrawn="1"/>
        </p:nvCxnSpPr>
        <p:spPr>
          <a:xfrm>
            <a:off x="4979191" y="1347614"/>
            <a:ext cx="0" cy="1440160"/>
          </a:xfrm>
          <a:prstGeom prst="line">
            <a:avLst/>
          </a:prstGeom>
          <a:ln w="19050" cap="rnd">
            <a:solidFill>
              <a:srgbClr val="F47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 helye 6"/>
          <p:cNvSpPr>
            <a:spLocks noGrp="1"/>
          </p:cNvSpPr>
          <p:nvPr>
            <p:ph type="body" sz="quarter" idx="19"/>
          </p:nvPr>
        </p:nvSpPr>
        <p:spPr>
          <a:xfrm>
            <a:off x="1403648" y="3333725"/>
            <a:ext cx="2880320" cy="11317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3pPr>
            <a:lvl4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Szöveg helye 7"/>
          <p:cNvSpPr>
            <a:spLocks noGrp="1"/>
          </p:cNvSpPr>
          <p:nvPr>
            <p:ph type="body" sz="quarter" idx="20"/>
          </p:nvPr>
        </p:nvSpPr>
        <p:spPr>
          <a:xfrm>
            <a:off x="1403350" y="3097025"/>
            <a:ext cx="2880618" cy="360362"/>
          </a:xfr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zöveg helye 7"/>
          <p:cNvSpPr>
            <a:spLocks noGrp="1"/>
          </p:cNvSpPr>
          <p:nvPr>
            <p:ph type="body" sz="quarter" idx="21" hasCustomPrompt="1"/>
          </p:nvPr>
        </p:nvSpPr>
        <p:spPr>
          <a:xfrm>
            <a:off x="683568" y="3241041"/>
            <a:ext cx="648072" cy="504378"/>
          </a:xfrm>
        </p:spPr>
        <p:txBody>
          <a:bodyPr>
            <a:noAutofit/>
          </a:bodyPr>
          <a:lstStyle>
            <a:lvl1pPr>
              <a:defRPr sz="2800" b="0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hu-HU" dirty="0" smtClean="0"/>
              <a:t>03</a:t>
            </a:r>
            <a:endParaRPr lang="hu-HU" dirty="0"/>
          </a:p>
        </p:txBody>
      </p:sp>
      <p:cxnSp>
        <p:nvCxnSpPr>
          <p:cNvPr id="30" name="Egyenes összekötő 29"/>
          <p:cNvCxnSpPr/>
          <p:nvPr userDrawn="1"/>
        </p:nvCxnSpPr>
        <p:spPr>
          <a:xfrm>
            <a:off x="1331640" y="3025339"/>
            <a:ext cx="0" cy="1440160"/>
          </a:xfrm>
          <a:prstGeom prst="line">
            <a:avLst/>
          </a:prstGeom>
          <a:ln w="19050" cap="rnd">
            <a:solidFill>
              <a:srgbClr val="F47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 helye 6"/>
          <p:cNvSpPr>
            <a:spLocks noGrp="1"/>
          </p:cNvSpPr>
          <p:nvPr>
            <p:ph type="body" sz="quarter" idx="22"/>
          </p:nvPr>
        </p:nvSpPr>
        <p:spPr>
          <a:xfrm>
            <a:off x="5051199" y="3333725"/>
            <a:ext cx="2880320" cy="11317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2pPr>
            <a:lvl3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3pPr>
            <a:lvl4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4pPr>
            <a:lvl5pPr marL="0" indent="0">
              <a:lnSpc>
                <a:spcPts val="2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2" name="Szöveg helye 7"/>
          <p:cNvSpPr>
            <a:spLocks noGrp="1"/>
          </p:cNvSpPr>
          <p:nvPr>
            <p:ph type="body" sz="quarter" idx="23"/>
          </p:nvPr>
        </p:nvSpPr>
        <p:spPr>
          <a:xfrm>
            <a:off x="5050900" y="3097025"/>
            <a:ext cx="2880617" cy="360362"/>
          </a:xfrm>
        </p:spPr>
        <p:txBody>
          <a:bodyPr>
            <a:noAutofit/>
          </a:bodyPr>
          <a:lstStyle>
            <a:lvl1pPr>
              <a:defRPr sz="2000" b="1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Szöveg helye 7"/>
          <p:cNvSpPr>
            <a:spLocks noGrp="1"/>
          </p:cNvSpPr>
          <p:nvPr>
            <p:ph type="body" sz="quarter" idx="24" hasCustomPrompt="1"/>
          </p:nvPr>
        </p:nvSpPr>
        <p:spPr>
          <a:xfrm>
            <a:off x="4331119" y="3241041"/>
            <a:ext cx="648072" cy="504378"/>
          </a:xfrm>
        </p:spPr>
        <p:txBody>
          <a:bodyPr>
            <a:noAutofit/>
          </a:bodyPr>
          <a:lstStyle>
            <a:lvl1pPr>
              <a:defRPr sz="2800" b="0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hu-HU" dirty="0" smtClean="0"/>
              <a:t>03</a:t>
            </a:r>
            <a:endParaRPr lang="hu-HU" dirty="0"/>
          </a:p>
        </p:txBody>
      </p:sp>
      <p:cxnSp>
        <p:nvCxnSpPr>
          <p:cNvPr id="34" name="Egyenes összekötő 33"/>
          <p:cNvCxnSpPr/>
          <p:nvPr userDrawn="1"/>
        </p:nvCxnSpPr>
        <p:spPr>
          <a:xfrm>
            <a:off x="4979191" y="3025339"/>
            <a:ext cx="0" cy="1440160"/>
          </a:xfrm>
          <a:prstGeom prst="line">
            <a:avLst/>
          </a:prstGeom>
          <a:ln w="19050" cap="rnd">
            <a:solidFill>
              <a:srgbClr val="F47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3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BD6-E6C9-4EC0-A04C-8BE2FF03934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611188" y="1203598"/>
            <a:ext cx="2520652" cy="287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 sz="1100"/>
            </a:lvl1pPr>
            <a:lvl2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2pPr>
            <a:lvl3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3pPr>
            <a:lvl4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4pPr>
            <a:lvl5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  <p:sp>
        <p:nvSpPr>
          <p:cNvPr id="10" name="Szöveg helye 8"/>
          <p:cNvSpPr>
            <a:spLocks noGrp="1"/>
          </p:cNvSpPr>
          <p:nvPr>
            <p:ph type="body" sz="quarter" idx="14"/>
          </p:nvPr>
        </p:nvSpPr>
        <p:spPr>
          <a:xfrm>
            <a:off x="3347864" y="1203598"/>
            <a:ext cx="2520652" cy="287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 sz="1100"/>
            </a:lvl1pPr>
            <a:lvl2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2pPr>
            <a:lvl3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3pPr>
            <a:lvl4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4pPr>
            <a:lvl5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  <p:sp>
        <p:nvSpPr>
          <p:cNvPr id="11" name="Szöveg helye 8"/>
          <p:cNvSpPr>
            <a:spLocks noGrp="1"/>
          </p:cNvSpPr>
          <p:nvPr>
            <p:ph type="body" sz="quarter" idx="15"/>
          </p:nvPr>
        </p:nvSpPr>
        <p:spPr>
          <a:xfrm>
            <a:off x="6073811" y="1203598"/>
            <a:ext cx="2520652" cy="287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00"/>
              </a:lnSpc>
              <a:buFontTx/>
              <a:buNone/>
              <a:defRPr sz="1100"/>
            </a:lvl1pPr>
            <a:lvl2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2pPr>
            <a:lvl3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3pPr>
            <a:lvl4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4pPr>
            <a:lvl5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680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BD6-E6C9-4EC0-A04C-8BE2FF03934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>
          <a:xfrm>
            <a:off x="683568" y="1563638"/>
            <a:ext cx="5975350" cy="2376487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171450" indent="-171450">
              <a:buFont typeface="Arial" panose="020B0604020202020204" pitchFamily="34" charset="0"/>
              <a:buChar char="•"/>
              <a:defRPr sz="1400"/>
            </a:lvl3pPr>
            <a:lvl4pPr marL="171450" indent="-171450">
              <a:buFont typeface="Arial" panose="020B0604020202020204" pitchFamily="34" charset="0"/>
              <a:buChar char="•"/>
              <a:defRPr sz="1400"/>
            </a:lvl4pPr>
            <a:lvl5pPr marL="1714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4"/>
          </p:nvPr>
        </p:nvSpPr>
        <p:spPr>
          <a:xfrm>
            <a:off x="611188" y="1274713"/>
            <a:ext cx="6049044" cy="2889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/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883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BD6-E6C9-4EC0-A04C-8BE2FF03934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>
          <a:xfrm>
            <a:off x="612874" y="1224000"/>
            <a:ext cx="4247158" cy="2376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2pPr>
            <a:lvl3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3pPr>
            <a:lvl4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4pPr>
            <a:lvl5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292079" y="1005483"/>
            <a:ext cx="4392488" cy="3383849"/>
          </a:xfrm>
          <a:custGeom>
            <a:avLst/>
            <a:gdLst>
              <a:gd name="connsiteX0" fmla="*/ 254702 w 4392488"/>
              <a:gd name="connsiteY0" fmla="*/ 0 h 3383849"/>
              <a:gd name="connsiteX1" fmla="*/ 4137786 w 4392488"/>
              <a:gd name="connsiteY1" fmla="*/ 0 h 3383849"/>
              <a:gd name="connsiteX2" fmla="*/ 4392488 w 4392488"/>
              <a:gd name="connsiteY2" fmla="*/ 254702 h 3383849"/>
              <a:gd name="connsiteX3" fmla="*/ 4392488 w 4392488"/>
              <a:gd name="connsiteY3" fmla="*/ 3129147 h 3383849"/>
              <a:gd name="connsiteX4" fmla="*/ 4137786 w 4392488"/>
              <a:gd name="connsiteY4" fmla="*/ 3383849 h 3383849"/>
              <a:gd name="connsiteX5" fmla="*/ 254702 w 4392488"/>
              <a:gd name="connsiteY5" fmla="*/ 3383849 h 3383849"/>
              <a:gd name="connsiteX6" fmla="*/ 0 w 4392488"/>
              <a:gd name="connsiteY6" fmla="*/ 3129147 h 3383849"/>
              <a:gd name="connsiteX7" fmla="*/ 0 w 4392488"/>
              <a:gd name="connsiteY7" fmla="*/ 254702 h 3383849"/>
              <a:gd name="connsiteX8" fmla="*/ 254702 w 4392488"/>
              <a:gd name="connsiteY8" fmla="*/ 0 h 338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2488" h="3383849">
                <a:moveTo>
                  <a:pt x="254702" y="0"/>
                </a:moveTo>
                <a:lnTo>
                  <a:pt x="4137786" y="0"/>
                </a:lnTo>
                <a:cubicBezTo>
                  <a:pt x="4278454" y="0"/>
                  <a:pt x="4392488" y="114034"/>
                  <a:pt x="4392488" y="254702"/>
                </a:cubicBezTo>
                <a:lnTo>
                  <a:pt x="4392488" y="3129147"/>
                </a:lnTo>
                <a:cubicBezTo>
                  <a:pt x="4392488" y="3269815"/>
                  <a:pt x="4278454" y="3383849"/>
                  <a:pt x="4137786" y="3383849"/>
                </a:cubicBezTo>
                <a:lnTo>
                  <a:pt x="254702" y="3383849"/>
                </a:lnTo>
                <a:cubicBezTo>
                  <a:pt x="114034" y="3383849"/>
                  <a:pt x="0" y="3269815"/>
                  <a:pt x="0" y="3129147"/>
                </a:cubicBezTo>
                <a:lnTo>
                  <a:pt x="0" y="254702"/>
                </a:lnTo>
                <a:cubicBezTo>
                  <a:pt x="0" y="114034"/>
                  <a:pt x="114034" y="0"/>
                  <a:pt x="254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135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BD6-E6C9-4EC0-A04C-8BE2FF03934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>
          <a:xfrm>
            <a:off x="612874" y="1224000"/>
            <a:ext cx="4247158" cy="2376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2pPr>
            <a:lvl3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3pPr>
            <a:lvl4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4pPr>
            <a:lvl5pPr marL="0" indent="0">
              <a:lnSpc>
                <a:spcPts val="1900"/>
              </a:lnSpc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dirty="0"/>
          </a:p>
        </p:txBody>
      </p:sp>
      <p:sp>
        <p:nvSpPr>
          <p:cNvPr id="8" name="Kép helye 7"/>
          <p:cNvSpPr>
            <a:spLocks noGrp="1"/>
          </p:cNvSpPr>
          <p:nvPr>
            <p:ph type="pic" sz="quarter" idx="14"/>
          </p:nvPr>
        </p:nvSpPr>
        <p:spPr>
          <a:xfrm>
            <a:off x="5508104" y="0"/>
            <a:ext cx="3635896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521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11560" y="555526"/>
            <a:ext cx="8208912" cy="576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smtClean="0"/>
              <a:t>Add </a:t>
            </a:r>
            <a:r>
              <a:rPr lang="hu-HU" dirty="0" err="1" smtClean="0"/>
              <a:t>title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532440" y="4622400"/>
            <a:ext cx="405408" cy="288032"/>
          </a:xfrm>
          <a:prstGeom prst="rect">
            <a:avLst/>
          </a:prstGeom>
        </p:spPr>
        <p:txBody>
          <a:bodyPr vert="horz" wrap="none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34E0BD6-E6C9-4EC0-A04C-8BE2FF039342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6" name="Szöveg helye 15"/>
          <p:cNvSpPr>
            <a:spLocks noGrp="1"/>
          </p:cNvSpPr>
          <p:nvPr>
            <p:ph type="body" idx="1"/>
          </p:nvPr>
        </p:nvSpPr>
        <p:spPr>
          <a:xfrm>
            <a:off x="611560" y="1265907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Add </a:t>
            </a:r>
            <a:r>
              <a:rPr lang="hu-HU" dirty="0" err="1" smtClean="0"/>
              <a:t>content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64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59" r:id="rId4"/>
    <p:sldLayoutId id="2147483653" r:id="rId5"/>
    <p:sldLayoutId id="2147483650" r:id="rId6"/>
    <p:sldLayoutId id="2147483652" r:id="rId7"/>
    <p:sldLayoutId id="2147483654" r:id="rId8"/>
    <p:sldLayoutId id="2147483655" r:id="rId9"/>
    <p:sldLayoutId id="2147483661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ts val="17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Bariol" charset="0"/>
          <a:ea typeface="Bariol" charset="0"/>
          <a:cs typeface="Bariol" charset="0"/>
        </a:defRPr>
      </a:lvl1pPr>
      <a:lvl2pPr marL="0" indent="0" algn="l" defTabSz="914400" rtl="0" eaLnBrk="1" latinLnBrk="0" hangingPunct="1">
        <a:lnSpc>
          <a:spcPts val="1700"/>
        </a:lnSpc>
        <a:spcBef>
          <a:spcPts val="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ts val="1700"/>
        </a:lnSpc>
        <a:spcBef>
          <a:spcPts val="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1700"/>
        </a:lnSpc>
        <a:spcBef>
          <a:spcPts val="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1700"/>
        </a:lnSpc>
        <a:spcBef>
          <a:spcPts val="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>
              <a:latin typeface="Bario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3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8244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>
              <a:latin typeface="Bario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latin typeface="Bari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897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729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34743309"/>
      </p:ext>
    </p:extLst>
  </p:cSld>
  <p:clrMapOvr>
    <a:masterClrMapping/>
  </p:clrMapOvr>
</p:sld>
</file>

<file path=ppt/theme/theme1.xml><?xml version="1.0" encoding="utf-8"?>
<a:theme xmlns:a="http://schemas.openxmlformats.org/drawingml/2006/main" name="memoQ">
  <a:themeElements>
    <a:clrScheme name="memoQ">
      <a:dk1>
        <a:srgbClr val="3C3650"/>
      </a:dk1>
      <a:lt1>
        <a:srgbClr val="FFFFFF"/>
      </a:lt1>
      <a:dk2>
        <a:srgbClr val="F57423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C3650"/>
      </a:hlink>
      <a:folHlink>
        <a:srgbClr val="3C3650"/>
      </a:folHlink>
    </a:clrScheme>
    <a:fontScheme name="memoq">
      <a:majorFont>
        <a:latin typeface="Bariol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emoq_PPT" id="{784302CE-BF5F-0C4B-A062-0202B9FFBEA6}" vid="{7975ACCC-4311-FE4D-A3FD-22593A8D333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726380EF66334A9FA01A446BBCE7AC" ma:contentTypeVersion="0" ma:contentTypeDescription="Create a new document." ma:contentTypeScope="" ma:versionID="ca49aff5458bf97e93a194ac2c522c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20ACB0-1815-48B1-881F-2B10CC8B5126}"/>
</file>

<file path=customXml/itemProps2.xml><?xml version="1.0" encoding="utf-8"?>
<ds:datastoreItem xmlns:ds="http://schemas.openxmlformats.org/officeDocument/2006/customXml" ds:itemID="{2ABC1875-2727-405A-A3EA-7333DE4E6C9F}"/>
</file>

<file path=customXml/itemProps3.xml><?xml version="1.0" encoding="utf-8"?>
<ds:datastoreItem xmlns:ds="http://schemas.openxmlformats.org/officeDocument/2006/customXml" ds:itemID="{4DA07474-E82F-4223-B8FE-05D167314ABC}"/>
</file>

<file path=docProps/app.xml><?xml version="1.0" encoding="utf-8"?>
<Properties xmlns="http://schemas.openxmlformats.org/officeDocument/2006/extended-properties" xmlns:vt="http://schemas.openxmlformats.org/officeDocument/2006/docPropsVTypes">
  <Template>memoq_PPT</Template>
  <TotalTime>8</TotalTime>
  <Words>0</Words>
  <Application>Microsoft Macintosh PowerPoint</Application>
  <PresentationFormat>On-screen Show (16:9)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Bariol</vt:lpstr>
      <vt:lpstr>Rubik</vt:lpstr>
      <vt:lpstr>memoQ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CsabaG</cp:lastModifiedBy>
  <cp:revision>4</cp:revision>
  <dcterms:created xsi:type="dcterms:W3CDTF">2018-02-06T11:05:53Z</dcterms:created>
  <dcterms:modified xsi:type="dcterms:W3CDTF">2018-03-09T12:36:05Z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0x010100E5726380EF66334A9FA01A446BBCE7AC</vt:lpwstr>
  </property>
</Properties>
</file>